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129" y="1143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>
                <a:solidFill>
                  <a:schemeClr val="accent4">
                    <a:lumMod val="50000"/>
                  </a:schemeClr>
                </a:solidFill>
                <a:latin typeface="Berlin Sans FB Demi" pitchFamily="34" charset="0"/>
              </a:rPr>
              <a:t>FlyAway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5486398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Developed by : </a:t>
            </a:r>
            <a:r>
              <a:rPr lang="en-US" sz="2400" b="1" dirty="0" err="1" smtClean="0">
                <a:latin typeface="Arial Black" pitchFamily="34" charset="0"/>
              </a:rPr>
              <a:t>Kanika</a:t>
            </a:r>
            <a:r>
              <a:rPr lang="en-US" sz="2400" b="1" dirty="0" smtClean="0">
                <a:latin typeface="Arial Black" pitchFamily="34" charset="0"/>
              </a:rPr>
              <a:t> Gupta</a:t>
            </a:r>
            <a:endParaRPr lang="en-US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itchFamily="34" charset="0"/>
              </a:rPr>
              <a:t>HomePage.jsp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0" t="17553" r="2644" b="28743"/>
          <a:stretch/>
        </p:blipFill>
        <p:spPr bwMode="auto">
          <a:xfrm>
            <a:off x="304800" y="1981200"/>
            <a:ext cx="8054261" cy="404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5" t="17874" r="23276" b="33032"/>
          <a:stretch/>
        </p:blipFill>
        <p:spPr bwMode="auto">
          <a:xfrm>
            <a:off x="1257300" y="1590123"/>
            <a:ext cx="5334000" cy="479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387" y="622445"/>
            <a:ext cx="754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600" spc="-100" dirty="0" err="1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rPr>
              <a:t>UserRegistration.jsp</a:t>
            </a:r>
            <a:endParaRPr lang="en-US" sz="4600" spc="-100" dirty="0">
              <a:solidFill>
                <a:schemeClr val="tx2"/>
              </a:solidFill>
              <a:latin typeface="Arial Black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85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Black" pitchFamily="34" charset="0"/>
              </a:rPr>
              <a:t>UserPage.jsp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2" t="16522" r="22000" b="29086"/>
          <a:stretch/>
        </p:blipFill>
        <p:spPr bwMode="auto">
          <a:xfrm>
            <a:off x="1371600" y="1676400"/>
            <a:ext cx="5181600" cy="462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0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itchFamily="34" charset="0"/>
              </a:rPr>
              <a:t>ForgotPassword.jsp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6" t="17555" r="9805" b="42168"/>
          <a:stretch/>
        </p:blipFill>
        <p:spPr bwMode="auto">
          <a:xfrm>
            <a:off x="0" y="1981200"/>
            <a:ext cx="8029677" cy="383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itchFamily="34" charset="0"/>
              </a:rPr>
              <a:t>AdminPage.jsp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6" t="16521" r="24322" b="32529"/>
          <a:stretch/>
        </p:blipFill>
        <p:spPr bwMode="auto">
          <a:xfrm>
            <a:off x="1676400" y="1643741"/>
            <a:ext cx="4800600" cy="483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3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itchFamily="34" charset="0"/>
              </a:rPr>
              <a:t>AdminHome.jsp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9" t="16866" r="19677" b="21513"/>
          <a:stretch/>
        </p:blipFill>
        <p:spPr bwMode="auto">
          <a:xfrm>
            <a:off x="1295400" y="1600200"/>
            <a:ext cx="538423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2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1044</TotalTime>
  <Words>12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PowerPoint Presentation</vt:lpstr>
      <vt:lpstr>HomePage.jsp</vt:lpstr>
      <vt:lpstr>PowerPoint Presentation</vt:lpstr>
      <vt:lpstr>UserPage.jsp</vt:lpstr>
      <vt:lpstr>ForgotPassword.jsp</vt:lpstr>
      <vt:lpstr>AdminPage.jsp</vt:lpstr>
      <vt:lpstr>AdminHome.jsp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sarthak</cp:lastModifiedBy>
  <cp:revision>6</cp:revision>
  <dcterms:created xsi:type="dcterms:W3CDTF">2022-04-28T20:41:33Z</dcterms:created>
  <dcterms:modified xsi:type="dcterms:W3CDTF">2022-04-29T14:27:12Z</dcterms:modified>
</cp:coreProperties>
</file>