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4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71F48-5625-4EDE-9D69-1EFB88803D5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017D1-2AA9-44BB-A3F2-437C3DD8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4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017D1-2AA9-44BB-A3F2-437C3DD8D6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3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31D3-C8C9-4FA7-BE02-04189883EAD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545CC97-1D7D-4A01-936D-D78C0CB6EF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31D3-C8C9-4FA7-BE02-04189883EAD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CC97-1D7D-4A01-936D-D78C0CB6EF8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545CC97-1D7D-4A01-936D-D78C0CB6EF8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31D3-C8C9-4FA7-BE02-04189883EAD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31D3-C8C9-4FA7-BE02-04189883EAD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545CC97-1D7D-4A01-936D-D78C0CB6EF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31D3-C8C9-4FA7-BE02-04189883EAD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545CC97-1D7D-4A01-936D-D78C0CB6EF8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3A531D3-C8C9-4FA7-BE02-04189883EAD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CC97-1D7D-4A01-936D-D78C0CB6EF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31D3-C8C9-4FA7-BE02-04189883EAD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545CC97-1D7D-4A01-936D-D78C0CB6EF8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31D3-C8C9-4FA7-BE02-04189883EAD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545CC97-1D7D-4A01-936D-D78C0CB6EF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31D3-C8C9-4FA7-BE02-04189883EAD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45CC97-1D7D-4A01-936D-D78C0CB6EF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545CC97-1D7D-4A01-936D-D78C0CB6EF8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31D3-C8C9-4FA7-BE02-04189883EAD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545CC97-1D7D-4A01-936D-D78C0CB6EF8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3A531D3-C8C9-4FA7-BE02-04189883EAD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3A531D3-C8C9-4FA7-BE02-04189883EAD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545CC97-1D7D-4A01-936D-D78C0CB6EF8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5129" y="11430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2">
                    <a:lumMod val="25000"/>
                  </a:schemeClr>
                </a:solidFill>
                <a:latin typeface="Berlin Sans FB Demi" pitchFamily="34" charset="0"/>
              </a:rPr>
              <a:t>LockedMe.com</a:t>
            </a:r>
            <a:endParaRPr lang="en-US" dirty="0">
              <a:solidFill>
                <a:schemeClr val="bg2">
                  <a:lumMod val="25000"/>
                </a:schemeClr>
              </a:solidFill>
              <a:latin typeface="Berlin Sans FB Dem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0" y="5486398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Black" pitchFamily="34" charset="0"/>
              </a:rPr>
              <a:t>Developed by : </a:t>
            </a:r>
            <a:r>
              <a:rPr lang="en-US" sz="2400" b="1" dirty="0" err="1" smtClean="0">
                <a:latin typeface="Arial Black" pitchFamily="34" charset="0"/>
              </a:rPr>
              <a:t>Kanika</a:t>
            </a:r>
            <a:r>
              <a:rPr lang="en-US" sz="2400" b="1" dirty="0" smtClean="0">
                <a:latin typeface="Arial Black" pitchFamily="34" charset="0"/>
              </a:rPr>
              <a:t> Gupta</a:t>
            </a:r>
            <a:endParaRPr lang="en-US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77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Welcome screen</a:t>
            </a:r>
            <a:endParaRPr lang="en-US" b="1" dirty="0">
              <a:latin typeface="Algerian" pitchFamily="82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1"/>
          </p:nvPr>
        </p:nvPicPr>
        <p:blipFill rotWithShape="1">
          <a:blip r:embed="rId3"/>
          <a:srcRect l="23749" t="17524" r="43693" b="62531"/>
          <a:stretch/>
        </p:blipFill>
        <p:spPr bwMode="auto">
          <a:xfrm>
            <a:off x="762000" y="1843548"/>
            <a:ext cx="7315200" cy="39476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28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Secondary menu</a:t>
            </a:r>
            <a:endParaRPr lang="en-US" b="1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l="24405" t="22787" r="10952" b="53474"/>
          <a:stretch/>
        </p:blipFill>
        <p:spPr bwMode="auto">
          <a:xfrm>
            <a:off x="457200" y="1752600"/>
            <a:ext cx="8229600" cy="3505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272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File menu operations</a:t>
            </a:r>
            <a:endParaRPr lang="en-US" b="1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l="24840" t="21461" r="42450" b="54384"/>
          <a:stretch/>
        </p:blipFill>
        <p:spPr bwMode="auto">
          <a:xfrm>
            <a:off x="685800" y="1752600"/>
            <a:ext cx="7696200" cy="39623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6315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Add file operation</a:t>
            </a:r>
            <a:endParaRPr lang="en-US" b="1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l="24840" t="31704" r="42450" b="47328"/>
          <a:stretch/>
        </p:blipFill>
        <p:spPr bwMode="auto">
          <a:xfrm>
            <a:off x="228600" y="1905000"/>
            <a:ext cx="4114800" cy="3886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t="12145" r="75740" b="48655"/>
          <a:stretch/>
        </p:blipFill>
        <p:spPr bwMode="auto">
          <a:xfrm>
            <a:off x="4572000" y="1905000"/>
            <a:ext cx="4267200" cy="3886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039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Delete file operation</a:t>
            </a:r>
            <a:endParaRPr lang="en-US" b="1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l="24564" t="31525" r="44186" b="34089"/>
          <a:stretch/>
        </p:blipFill>
        <p:spPr bwMode="auto">
          <a:xfrm>
            <a:off x="685800" y="1905000"/>
            <a:ext cx="7239000" cy="4191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731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Search file operation</a:t>
            </a:r>
            <a:endParaRPr lang="en-US" b="1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l="24855" t="46253" r="42878" b="33839"/>
          <a:stretch/>
        </p:blipFill>
        <p:spPr bwMode="auto">
          <a:xfrm>
            <a:off x="685800" y="2133600"/>
            <a:ext cx="7467600" cy="3505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7369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Exit program</a:t>
            </a:r>
            <a:endParaRPr lang="en-US" b="1" dirty="0">
              <a:latin typeface="Algerian" pitchFamily="82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5" t="17565" r="45785" b="61467"/>
          <a:stretch/>
        </p:blipFill>
        <p:spPr bwMode="auto">
          <a:xfrm>
            <a:off x="1143000" y="2330245"/>
            <a:ext cx="6931631" cy="2798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129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32</TotalTime>
  <Words>25</Words>
  <Application>Microsoft Office PowerPoint</Application>
  <PresentationFormat>On-screen Show (4:3)</PresentationFormat>
  <Paragraphs>10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PowerPoint Presentation</vt:lpstr>
      <vt:lpstr>Welcome screen</vt:lpstr>
      <vt:lpstr>Secondary menu</vt:lpstr>
      <vt:lpstr>File menu operations</vt:lpstr>
      <vt:lpstr>Add file operation</vt:lpstr>
      <vt:lpstr>Delete file operation</vt:lpstr>
      <vt:lpstr>Search file operation</vt:lpstr>
      <vt:lpstr>Exit program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screen</dc:title>
  <dc:creator>sarthak</dc:creator>
  <cp:lastModifiedBy>sarthak</cp:lastModifiedBy>
  <cp:revision>4</cp:revision>
  <dcterms:created xsi:type="dcterms:W3CDTF">2022-04-05T11:29:57Z</dcterms:created>
  <dcterms:modified xsi:type="dcterms:W3CDTF">2022-04-05T12:02:54Z</dcterms:modified>
</cp:coreProperties>
</file>