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Dapp can currently be separately on every node as well for the API part (UI integration was left out)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nodes running the business logic can be anywhere - with the users or in the cloud or anywhere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eofthedapps.com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highlight>
                  <a:srgbClr val="FFFFFF"/>
                </a:highlight>
              </a:rPr>
              <a:t>Decentralized Cab Service: Blockchain - Ethereum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CS 237: Distributed Systems Middleware</a:t>
            </a:r>
            <a:endParaRPr sz="30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Avinash Nath Aita (aaita)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Kanika Baijal (kbaijal)</a:t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Font typeface="Arial"/>
              <a:buNone/>
            </a:pPr>
            <a:r>
              <a:t/>
            </a:r>
            <a:endParaRPr sz="1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18900" y="156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94525" y="122675"/>
            <a:ext cx="71646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624575"/>
            <a:ext cx="8520600" cy="3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Rider APIs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Registration of a new rider: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/api/v4/register/rider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Creating a ride request :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/api/v1/rider/createNewRequest?rid=x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Poll quotations for created ride request: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/api/v2/rider/pollQuotations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Select final quotation - for a rider: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/api/v2/rider/selectRide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Driver APIs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Register Driver 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/api/v4/register/driver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Driver update location 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/api/v2/driver/updateLocation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Poll nearby rides for a rider :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/api/v2/driver/pollRides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Add a quotation for a ride - by a driver 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/api/v2/driver/addQuotation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Blockchain APIs: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Getting all quotation details of a request: /api/v1/getAllQuotationDetails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Getting all request details of a request : /api/v1/getReqDetails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Total Requests: /v1/getTotalNumReqs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56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MongoDB Collections: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Drivers:{ _id, driver_name,status,driver_rating,driver_car, curr_location}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Riders:{_id,rider_name}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Ride_Request{ _id, rider_id , src_lat , src_lon, des_lat , des_lon,  Quote}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Quotations { _id, driver_id, req_id, quote_amount}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Motivation &amp; Goals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Decentralized approach - Why?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Transparency</a:t>
            </a:r>
            <a:endParaRPr sz="16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Verifiability and Trust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model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Surge Pricing Vs User-driven (User = Driver)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Freedom of Choice</a:t>
            </a:r>
            <a:endParaRPr sz="16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 driven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Priority - Least price / Least wait time / Highest rating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driven (User = Rider)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Choose among available options on request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Goals</a:t>
            </a:r>
            <a:r>
              <a:rPr lang="en"/>
              <a:t>: </a:t>
            </a:r>
            <a:r>
              <a:rPr lang="en" sz="1400"/>
              <a:t>Achieve trust and freedom of choice (Rider and Driver) without relying on a 3rd party             Note: Requires 1 trusted policy(/party)  for default price (between chosen source and destination)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Bitcoin?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Ethereum?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the decentralized applications - (dapp)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Academic / Fun projects -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https://www.stateofthedapps.com/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Existing implementations?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Cryder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Arcade city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Red cab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700" y="3130375"/>
            <a:ext cx="3372600" cy="16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App (not feasible)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825" y="1248525"/>
            <a:ext cx="59436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3183075" y="1507200"/>
            <a:ext cx="537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Rider</a:t>
            </a:r>
            <a:endParaRPr sz="1100"/>
          </a:p>
        </p:txBody>
      </p:sp>
      <p:sp>
        <p:nvSpPr>
          <p:cNvPr id="76" name="Shape 76"/>
          <p:cNvSpPr txBox="1"/>
          <p:nvPr/>
        </p:nvSpPr>
        <p:spPr>
          <a:xfrm>
            <a:off x="7488225" y="1507200"/>
            <a:ext cx="638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Driver</a:t>
            </a:r>
            <a:endParaRPr sz="1100"/>
          </a:p>
        </p:txBody>
      </p:sp>
      <p:sp>
        <p:nvSpPr>
          <p:cNvPr id="77" name="Shape 77"/>
          <p:cNvSpPr txBox="1"/>
          <p:nvPr/>
        </p:nvSpPr>
        <p:spPr>
          <a:xfrm>
            <a:off x="4398075" y="4437325"/>
            <a:ext cx="2519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app running on every node (rider &amp;driver)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65325"/>
            <a:ext cx="2381025" cy="23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989" l="3901" r="1392" t="0"/>
          <a:stretch/>
        </p:blipFill>
        <p:spPr>
          <a:xfrm>
            <a:off x="1529875" y="965025"/>
            <a:ext cx="6231801" cy="36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217300" y="4258150"/>
            <a:ext cx="1728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Requests by Users - (Rider and Driver)</a:t>
            </a:r>
            <a:endParaRPr sz="1100"/>
          </a:p>
        </p:txBody>
      </p:sp>
      <p:sp>
        <p:nvSpPr>
          <p:cNvPr id="86" name="Shape 86"/>
          <p:cNvSpPr txBox="1"/>
          <p:nvPr/>
        </p:nvSpPr>
        <p:spPr>
          <a:xfrm>
            <a:off x="700475" y="1512050"/>
            <a:ext cx="1728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Blockchain distributed ledger - store critical information</a:t>
            </a:r>
            <a:endParaRPr sz="1100"/>
          </a:p>
        </p:txBody>
      </p:sp>
      <p:sp>
        <p:nvSpPr>
          <p:cNvPr id="87" name="Shape 87"/>
          <p:cNvSpPr txBox="1"/>
          <p:nvPr/>
        </p:nvSpPr>
        <p:spPr>
          <a:xfrm>
            <a:off x="5375100" y="445025"/>
            <a:ext cx="1728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Co-ordinator - can be multiplexed with every user to achieve decentralization model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(Open sourced)</a:t>
            </a:r>
            <a:endParaRPr sz="1100"/>
          </a:p>
        </p:txBody>
      </p:sp>
      <p:sp>
        <p:nvSpPr>
          <p:cNvPr id="88" name="Shape 88"/>
          <p:cNvSpPr txBox="1"/>
          <p:nvPr/>
        </p:nvSpPr>
        <p:spPr>
          <a:xfrm>
            <a:off x="7103700" y="2997325"/>
            <a:ext cx="1728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DB - Store all the required information that scales the requests</a:t>
            </a:r>
            <a:endParaRPr sz="1100"/>
          </a:p>
        </p:txBody>
      </p:sp>
      <p:sp>
        <p:nvSpPr>
          <p:cNvPr id="89" name="Shape 89"/>
          <p:cNvSpPr txBox="1"/>
          <p:nvPr/>
        </p:nvSpPr>
        <p:spPr>
          <a:xfrm>
            <a:off x="1311425" y="4099175"/>
            <a:ext cx="5067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GUI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75" y="1110300"/>
            <a:ext cx="1461450" cy="14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75" y="2881025"/>
            <a:ext cx="1758427" cy="14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6325" y="1332375"/>
            <a:ext cx="3172300" cy="16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2263825" y="1554675"/>
            <a:ext cx="21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(Solidity) 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560800" y="3093075"/>
            <a:ext cx="21714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Riders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Drivers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Ride_Requests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Quotations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6433800" y="779125"/>
            <a:ext cx="21714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contract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API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Transparency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on MongoDB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0975" y="2941375"/>
            <a:ext cx="2374255" cy="18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732200" y="3256025"/>
            <a:ext cx="21714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Dapp UI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Riders select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Drivers quote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flow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Testing </a:t>
            </a:r>
            <a:r>
              <a:rPr lang="en" sz="1400"/>
              <a:t>Use Case</a:t>
            </a:r>
            <a:r>
              <a:rPr lang="en" sz="1400"/>
              <a:t>: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A </a:t>
            </a:r>
            <a:r>
              <a:rPr lang="en" sz="1400"/>
              <a:t>Rider 1</a:t>
            </a:r>
            <a:r>
              <a:rPr lang="en" sz="1400"/>
              <a:t> requests a ride from Loc A (</a:t>
            </a:r>
            <a:r>
              <a:rPr lang="en" sz="1400"/>
              <a:t>source) </a:t>
            </a:r>
            <a:r>
              <a:rPr lang="en" sz="1400"/>
              <a:t>to Loc B(</a:t>
            </a:r>
            <a:r>
              <a:rPr lang="en" sz="1400"/>
              <a:t>Destination)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Another Rider 2 requests a ride from Loc A to Loc C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There are two drivers Driver 1 and Driver 2 at nearby locations of Loc A which is the pickup location of both the riders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73875" y="165400"/>
            <a:ext cx="8520600" cy="4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</a:t>
            </a:r>
            <a:r>
              <a:rPr lang="en" sz="1400"/>
              <a:t>he application works as follows: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both the drivers login with their driverIds, and enter their current location, their location gets updated in the Driver collection of Mongodb using the updateLoc api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Riders login to their respective applications using the riderIds and book rides from source to destination, rider travel details are updated in the Ride_Request table. Following that using each of the riders src latitude and longitude values, nearest drivers to the rider are retrieved using geospatial queries of Mongodb.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details are updated in the quotations table, with a request_id and driver_id.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drivers continuously poll the quotations table for any nearby riders.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the same time, riders continuously poll for nearby drivers.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56425"/>
            <a:ext cx="85206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Once the Drivers get the nearby riders, there is a base price which appears along with each request. They are allowed to quote an about over that.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The quoted amount appears to the rider.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The rider can choose any of the Drivers based on the quoted amount, and the status of the Driver is updated to ‘Selected’.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Once chosen, a confirmation goes to the driver to confirm the ride, and the booking is successful and the Driver status is updated to ‘Busy’.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Three Transparency APIs exposed provide the functionality to verify the critical details in the transactions involved in the blockchain.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Getting all quotation details of a request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Getting all request details of a request 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Total Requests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