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Familjen Grotesk Medium"/>
      <p:regular r:id="rId23"/>
      <p:bold r:id="rId24"/>
      <p:italic r:id="rId25"/>
      <p:boldItalic r:id="rId26"/>
    </p:embeddedFont>
    <p:embeddedFont>
      <p:font typeface="Lato"/>
      <p:regular r:id="rId27"/>
      <p:bold r:id="rId28"/>
      <p:italic r:id="rId29"/>
      <p:boldItalic r:id="rId30"/>
    </p:embeddedFont>
    <p:embeddedFont>
      <p:font typeface="Familjen Grotesk"/>
      <p:regular r:id="rId31"/>
      <p:bold r:id="rId32"/>
      <p:italic r:id="rId33"/>
      <p:boldItalic r:id="rId34"/>
    </p:embeddedFont>
    <p:embeddedFont>
      <p:font typeface="Spectral"/>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amiljenGrotesk-regular.fntdata"/><Relationship Id="rId30" Type="http://schemas.openxmlformats.org/officeDocument/2006/relationships/font" Target="fonts/Lato-boldItalic.fntdata"/><Relationship Id="rId33" Type="http://schemas.openxmlformats.org/officeDocument/2006/relationships/font" Target="fonts/FamiljenGrotesk-italic.fntdata"/><Relationship Id="rId32" Type="http://schemas.openxmlformats.org/officeDocument/2006/relationships/font" Target="fonts/FamiljenGrotesk-bold.fntdata"/><Relationship Id="rId35" Type="http://schemas.openxmlformats.org/officeDocument/2006/relationships/font" Target="fonts/Spectral-regular.fntdata"/><Relationship Id="rId34" Type="http://schemas.openxmlformats.org/officeDocument/2006/relationships/font" Target="fonts/FamiljenGrotesk-boldItalic.fntdata"/><Relationship Id="rId37" Type="http://schemas.openxmlformats.org/officeDocument/2006/relationships/font" Target="fonts/Spectral-italic.fntdata"/><Relationship Id="rId36" Type="http://schemas.openxmlformats.org/officeDocument/2006/relationships/font" Target="fonts/Spectral-bold.fntdata"/><Relationship Id="rId38" Type="http://schemas.openxmlformats.org/officeDocument/2006/relationships/font" Target="fonts/Spectral-boldItalic.fntdata"/><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FamiljenGroteskMedium-bold.fntdata"/><Relationship Id="rId23" Type="http://schemas.openxmlformats.org/officeDocument/2006/relationships/font" Target="fonts/FamiljenGroteskMedium-regular.fntdata"/><Relationship Id="rId26" Type="http://schemas.openxmlformats.org/officeDocument/2006/relationships/font" Target="fonts/FamiljenGroteskMedium-boldItalic.fntdata"/><Relationship Id="rId25" Type="http://schemas.openxmlformats.org/officeDocument/2006/relationships/font" Target="fonts/FamiljenGroteskMedium-italic.fntdata"/><Relationship Id="rId28" Type="http://schemas.openxmlformats.org/officeDocument/2006/relationships/font" Target="fonts/Lato-bold.fntdata"/><Relationship Id="rId27" Type="http://schemas.openxmlformats.org/officeDocument/2006/relationships/font" Target="fonts/Lato-regular.fntdata"/><Relationship Id="rId29"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2630bd5420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2630bd5420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2630bd5420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2630bd5420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2630bd5420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2630bd5420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2630bd5420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2630bd5420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2630bd5420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2630bd5420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262dbe838d_3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262dbe838d_3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2630bd5420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2630bd5420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2630bd5420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2630bd5420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62dbe838d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62dbe838d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262dbe838d_3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262dbe838d_3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2630bd5420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2630bd5420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2630bd5420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2630bd5420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72" name="Shape 72"/>
        <p:cNvGrpSpPr/>
        <p:nvPr/>
      </p:nvGrpSpPr>
      <p:grpSpPr>
        <a:xfrm>
          <a:off x="0" y="0"/>
          <a:ext cx="0" cy="0"/>
          <a:chOff x="0" y="0"/>
          <a:chExt cx="0" cy="0"/>
        </a:xfrm>
      </p:grpSpPr>
      <p:sp>
        <p:nvSpPr>
          <p:cNvPr id="73" name="Google Shape;73;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4" name="Google Shape;7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75" name="Google Shape;75;p1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6" name="Shape 76"/>
        <p:cNvGrpSpPr/>
        <p:nvPr/>
      </p:nvGrpSpPr>
      <p:grpSpPr>
        <a:xfrm>
          <a:off x="0" y="0"/>
          <a:ext cx="0" cy="0"/>
          <a:chOff x="0" y="0"/>
          <a:chExt cx="0" cy="0"/>
        </a:xfrm>
      </p:grpSpPr>
      <p:sp>
        <p:nvSpPr>
          <p:cNvPr id="77" name="Google Shape;7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1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2" name="Google Shape;82;p1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85" name="Google Shape;8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1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90" name="Google Shape;90;p1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 name="Google Shape;9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4" name="Google Shape;94;p1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95" name="Shape 95"/>
        <p:cNvGrpSpPr/>
        <p:nvPr/>
      </p:nvGrpSpPr>
      <p:grpSpPr>
        <a:xfrm>
          <a:off x="0" y="0"/>
          <a:ext cx="0" cy="0"/>
          <a:chOff x="0" y="0"/>
          <a:chExt cx="0" cy="0"/>
        </a:xfrm>
      </p:grpSpPr>
      <p:sp>
        <p:nvSpPr>
          <p:cNvPr id="96" name="Google Shape;96;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7" name="Google Shape;97;p2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8"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02" name="Google Shape;10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2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106" name="Google Shape;106;p2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07" name="Shape 107"/>
        <p:cNvGrpSpPr/>
        <p:nvPr/>
      </p:nvGrpSpPr>
      <p:grpSpPr>
        <a:xfrm>
          <a:off x="0" y="0"/>
          <a:ext cx="0" cy="0"/>
          <a:chOff x="0" y="0"/>
          <a:chExt cx="0" cy="0"/>
        </a:xfrm>
      </p:grpSpPr>
      <p:sp>
        <p:nvSpPr>
          <p:cNvPr id="108" name="Google Shape;10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10" name="Google Shape;110;p2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11" name="Shape 111"/>
        <p:cNvGrpSpPr/>
        <p:nvPr/>
      </p:nvGrpSpPr>
      <p:grpSpPr>
        <a:xfrm>
          <a:off x="0" y="0"/>
          <a:ext cx="0" cy="0"/>
          <a:chOff x="0" y="0"/>
          <a:chExt cx="0" cy="0"/>
        </a:xfrm>
      </p:grpSpPr>
      <p:sp>
        <p:nvSpPr>
          <p:cNvPr id="112" name="Google Shape;112;p24"/>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13" name="Google Shape;113;p2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4" name="Google Shape;114;p2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6" name="Google Shape;116;p2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7" name="Google Shape;117;p2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8" name="Google Shape;118;p2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9" name="Google Shape;119;p2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22" name="Google Shape;122;p25"/>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3" name="Google Shape;123;p25"/>
          <p:cNvSpPr/>
          <p:nvPr>
            <p:ph idx="2" type="pic"/>
          </p:nvPr>
        </p:nvSpPr>
        <p:spPr>
          <a:xfrm>
            <a:off x="4992024" y="1152775"/>
            <a:ext cx="3840300" cy="3416400"/>
          </a:xfrm>
          <a:prstGeom prst="rect">
            <a:avLst/>
          </a:prstGeom>
          <a:noFill/>
          <a:ln>
            <a:noFill/>
          </a:ln>
        </p:spPr>
      </p:sp>
      <p:sp>
        <p:nvSpPr>
          <p:cNvPr id="124" name="Google Shape;124;p2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3">
    <p:spTree>
      <p:nvGrpSpPr>
        <p:cNvPr id="125" name="Shape 125"/>
        <p:cNvGrpSpPr/>
        <p:nvPr/>
      </p:nvGrpSpPr>
      <p:grpSpPr>
        <a:xfrm>
          <a:off x="0" y="0"/>
          <a:ext cx="0" cy="0"/>
          <a:chOff x="0" y="0"/>
          <a:chExt cx="0" cy="0"/>
        </a:xfrm>
      </p:grpSpPr>
      <p:sp>
        <p:nvSpPr>
          <p:cNvPr id="126" name="Google Shape;126;p2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7" name="Google Shape;127;p2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8" name="Google Shape;128;p26"/>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 name="Google Shape;129;p26"/>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 name="Google Shape;130;p2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1" name="Google Shape;131;p2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32" name="Shape 132"/>
        <p:cNvGrpSpPr/>
        <p:nvPr/>
      </p:nvGrpSpPr>
      <p:grpSpPr>
        <a:xfrm>
          <a:off x="0" y="0"/>
          <a:ext cx="0" cy="0"/>
          <a:chOff x="0" y="0"/>
          <a:chExt cx="0" cy="0"/>
        </a:xfrm>
      </p:grpSpPr>
      <p:sp>
        <p:nvSpPr>
          <p:cNvPr id="133" name="Google Shape;133;p2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34" name="Google Shape;134;p27"/>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27"/>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27"/>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7" name="Google Shape;137;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8" name="Google Shape;138;p2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9" name="Google Shape;139;p2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0" name="Google Shape;140;p2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41" name="Shape 141"/>
        <p:cNvGrpSpPr/>
        <p:nvPr/>
      </p:nvGrpSpPr>
      <p:grpSpPr>
        <a:xfrm>
          <a:off x="0" y="0"/>
          <a:ext cx="0" cy="0"/>
          <a:chOff x="0" y="0"/>
          <a:chExt cx="0" cy="0"/>
        </a:xfrm>
      </p:grpSpPr>
      <p:sp>
        <p:nvSpPr>
          <p:cNvPr id="142" name="Google Shape;142;p2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28"/>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4" name="Google Shape;144;p28"/>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5" name="Google Shape;145;p28"/>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6" name="Google Shape;146;p28"/>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7" name="Google Shape;147;p28"/>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8" name="Google Shape;148;p2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9" name="Google Shape;149;p2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50" name="Google Shape;150;p2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51" name="Google Shape;151;p2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54" name="Google Shape;154;p2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2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56" name="Shape 156"/>
        <p:cNvGrpSpPr/>
        <p:nvPr/>
      </p:nvGrpSpPr>
      <p:grpSpPr>
        <a:xfrm>
          <a:off x="0" y="0"/>
          <a:ext cx="0" cy="0"/>
          <a:chOff x="0" y="0"/>
          <a:chExt cx="0" cy="0"/>
        </a:xfrm>
      </p:grpSpPr>
      <p:sp>
        <p:nvSpPr>
          <p:cNvPr id="157" name="Google Shape;157;p30"/>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8" name="Google Shape;158;p30"/>
          <p:cNvSpPr/>
          <p:nvPr>
            <p:ph idx="2" type="pic"/>
          </p:nvPr>
        </p:nvSpPr>
        <p:spPr>
          <a:xfrm>
            <a:off x="4804825" y="1133300"/>
            <a:ext cx="4027500" cy="2392800"/>
          </a:xfrm>
          <a:prstGeom prst="rect">
            <a:avLst/>
          </a:prstGeom>
          <a:noFill/>
          <a:ln>
            <a:noFill/>
          </a:ln>
        </p:spPr>
      </p:sp>
      <p:sp>
        <p:nvSpPr>
          <p:cNvPr id="159" name="Google Shape;159;p30"/>
          <p:cNvSpPr/>
          <p:nvPr>
            <p:ph idx="3" type="pic"/>
          </p:nvPr>
        </p:nvSpPr>
        <p:spPr>
          <a:xfrm>
            <a:off x="311725" y="1133300"/>
            <a:ext cx="4027500" cy="2392800"/>
          </a:xfrm>
          <a:prstGeom prst="rect">
            <a:avLst/>
          </a:prstGeom>
          <a:noFill/>
          <a:ln>
            <a:noFill/>
          </a:ln>
        </p:spPr>
      </p:sp>
      <p:sp>
        <p:nvSpPr>
          <p:cNvPr id="160" name="Google Shape;160;p30"/>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1" name="Google Shape;161;p3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63" name="Google Shape;163;p3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4" name="Google Shape;164;p3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65" name="Shape 165"/>
        <p:cNvGrpSpPr/>
        <p:nvPr/>
      </p:nvGrpSpPr>
      <p:grpSpPr>
        <a:xfrm>
          <a:off x="0" y="0"/>
          <a:ext cx="0" cy="0"/>
          <a:chOff x="0" y="0"/>
          <a:chExt cx="0" cy="0"/>
        </a:xfrm>
      </p:grpSpPr>
      <p:sp>
        <p:nvSpPr>
          <p:cNvPr id="166" name="Google Shape;166;p31"/>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7" name="Google Shape;167;p31"/>
          <p:cNvSpPr/>
          <p:nvPr>
            <p:ph idx="2" type="pic"/>
          </p:nvPr>
        </p:nvSpPr>
        <p:spPr>
          <a:xfrm>
            <a:off x="6205225" y="1128325"/>
            <a:ext cx="2627100" cy="2273100"/>
          </a:xfrm>
          <a:prstGeom prst="rect">
            <a:avLst/>
          </a:prstGeom>
          <a:noFill/>
          <a:ln>
            <a:noFill/>
          </a:ln>
        </p:spPr>
      </p:sp>
      <p:sp>
        <p:nvSpPr>
          <p:cNvPr id="168" name="Google Shape;168;p31"/>
          <p:cNvSpPr/>
          <p:nvPr>
            <p:ph idx="3" type="pic"/>
          </p:nvPr>
        </p:nvSpPr>
        <p:spPr>
          <a:xfrm>
            <a:off x="311725" y="1128325"/>
            <a:ext cx="2627100" cy="2273100"/>
          </a:xfrm>
          <a:prstGeom prst="rect">
            <a:avLst/>
          </a:prstGeom>
          <a:noFill/>
          <a:ln>
            <a:noFill/>
          </a:ln>
        </p:spPr>
      </p:sp>
      <p:sp>
        <p:nvSpPr>
          <p:cNvPr id="169" name="Google Shape;169;p31"/>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0" name="Google Shape;170;p31"/>
          <p:cNvSpPr/>
          <p:nvPr>
            <p:ph idx="5" type="pic"/>
          </p:nvPr>
        </p:nvSpPr>
        <p:spPr>
          <a:xfrm>
            <a:off x="3255250" y="1128325"/>
            <a:ext cx="2627100" cy="2273100"/>
          </a:xfrm>
          <a:prstGeom prst="rect">
            <a:avLst/>
          </a:prstGeom>
          <a:noFill/>
          <a:ln>
            <a:noFill/>
          </a:ln>
        </p:spPr>
      </p:sp>
      <p:sp>
        <p:nvSpPr>
          <p:cNvPr id="171" name="Google Shape;171;p31"/>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2" name="Google Shape;172;p3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74" name="Google Shape;174;p3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5" name="Google Shape;175;p3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76" name="Google Shape;176;p3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77" name="Shape 177"/>
        <p:cNvGrpSpPr/>
        <p:nvPr/>
      </p:nvGrpSpPr>
      <p:grpSpPr>
        <a:xfrm>
          <a:off x="0" y="0"/>
          <a:ext cx="0" cy="0"/>
          <a:chOff x="0" y="0"/>
          <a:chExt cx="0" cy="0"/>
        </a:xfrm>
      </p:grpSpPr>
      <p:sp>
        <p:nvSpPr>
          <p:cNvPr id="178" name="Google Shape;178;p32"/>
          <p:cNvSpPr/>
          <p:nvPr>
            <p:ph idx="2" type="pic"/>
          </p:nvPr>
        </p:nvSpPr>
        <p:spPr>
          <a:xfrm>
            <a:off x="311700" y="445025"/>
            <a:ext cx="8520600" cy="4218300"/>
          </a:xfrm>
          <a:prstGeom prst="rect">
            <a:avLst/>
          </a:prstGeom>
          <a:noFill/>
          <a:ln>
            <a:noFill/>
          </a:ln>
        </p:spPr>
      </p:sp>
      <p:sp>
        <p:nvSpPr>
          <p:cNvPr id="179" name="Google Shape;179;p3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80" name="Shape 180"/>
        <p:cNvGrpSpPr/>
        <p:nvPr/>
      </p:nvGrpSpPr>
      <p:grpSpPr>
        <a:xfrm>
          <a:off x="0" y="0"/>
          <a:ext cx="0" cy="0"/>
          <a:chOff x="0" y="0"/>
          <a:chExt cx="0" cy="0"/>
        </a:xfrm>
      </p:grpSpPr>
      <p:sp>
        <p:nvSpPr>
          <p:cNvPr id="181" name="Google Shape;181;p3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82" name="Google Shape;182;p33"/>
          <p:cNvSpPr/>
          <p:nvPr>
            <p:ph idx="2" type="pic"/>
          </p:nvPr>
        </p:nvSpPr>
        <p:spPr>
          <a:xfrm>
            <a:off x="3389600" y="118913"/>
            <a:ext cx="1643700" cy="1535100"/>
          </a:xfrm>
          <a:prstGeom prst="rect">
            <a:avLst/>
          </a:prstGeom>
          <a:noFill/>
          <a:ln>
            <a:noFill/>
          </a:ln>
        </p:spPr>
      </p:sp>
      <p:sp>
        <p:nvSpPr>
          <p:cNvPr id="183" name="Google Shape;183;p33"/>
          <p:cNvSpPr/>
          <p:nvPr>
            <p:ph idx="3" type="pic"/>
          </p:nvPr>
        </p:nvSpPr>
        <p:spPr>
          <a:xfrm>
            <a:off x="5195935" y="118913"/>
            <a:ext cx="1643700" cy="1535100"/>
          </a:xfrm>
          <a:prstGeom prst="rect">
            <a:avLst/>
          </a:prstGeom>
          <a:noFill/>
          <a:ln>
            <a:noFill/>
          </a:ln>
        </p:spPr>
      </p:sp>
      <p:sp>
        <p:nvSpPr>
          <p:cNvPr id="184" name="Google Shape;184;p33"/>
          <p:cNvSpPr/>
          <p:nvPr>
            <p:ph idx="4" type="pic"/>
          </p:nvPr>
        </p:nvSpPr>
        <p:spPr>
          <a:xfrm>
            <a:off x="7002270" y="118913"/>
            <a:ext cx="1643700" cy="1535100"/>
          </a:xfrm>
          <a:prstGeom prst="rect">
            <a:avLst/>
          </a:prstGeom>
          <a:noFill/>
          <a:ln>
            <a:noFill/>
          </a:ln>
        </p:spPr>
      </p:sp>
      <p:sp>
        <p:nvSpPr>
          <p:cNvPr id="185" name="Google Shape;185;p33"/>
          <p:cNvSpPr/>
          <p:nvPr>
            <p:ph idx="5" type="pic"/>
          </p:nvPr>
        </p:nvSpPr>
        <p:spPr>
          <a:xfrm>
            <a:off x="3389588" y="1804212"/>
            <a:ext cx="1643700" cy="1535100"/>
          </a:xfrm>
          <a:prstGeom prst="rect">
            <a:avLst/>
          </a:prstGeom>
          <a:noFill/>
          <a:ln>
            <a:noFill/>
          </a:ln>
        </p:spPr>
      </p:sp>
      <p:sp>
        <p:nvSpPr>
          <p:cNvPr id="186" name="Google Shape;186;p33"/>
          <p:cNvSpPr/>
          <p:nvPr>
            <p:ph idx="6" type="pic"/>
          </p:nvPr>
        </p:nvSpPr>
        <p:spPr>
          <a:xfrm>
            <a:off x="5195922" y="1804212"/>
            <a:ext cx="1643700" cy="1535100"/>
          </a:xfrm>
          <a:prstGeom prst="rect">
            <a:avLst/>
          </a:prstGeom>
          <a:noFill/>
          <a:ln>
            <a:noFill/>
          </a:ln>
        </p:spPr>
      </p:sp>
      <p:sp>
        <p:nvSpPr>
          <p:cNvPr id="187" name="Google Shape;187;p33"/>
          <p:cNvSpPr/>
          <p:nvPr>
            <p:ph idx="7" type="pic"/>
          </p:nvPr>
        </p:nvSpPr>
        <p:spPr>
          <a:xfrm>
            <a:off x="7002257" y="1804212"/>
            <a:ext cx="1643700" cy="1535100"/>
          </a:xfrm>
          <a:prstGeom prst="rect">
            <a:avLst/>
          </a:prstGeom>
          <a:noFill/>
          <a:ln>
            <a:noFill/>
          </a:ln>
        </p:spPr>
      </p:sp>
      <p:sp>
        <p:nvSpPr>
          <p:cNvPr id="188" name="Google Shape;188;p33"/>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89" name="Google Shape;189;p33"/>
          <p:cNvSpPr/>
          <p:nvPr>
            <p:ph idx="8" type="pic"/>
          </p:nvPr>
        </p:nvSpPr>
        <p:spPr>
          <a:xfrm>
            <a:off x="3389588" y="3489487"/>
            <a:ext cx="1643700" cy="1535100"/>
          </a:xfrm>
          <a:prstGeom prst="rect">
            <a:avLst/>
          </a:prstGeom>
          <a:noFill/>
          <a:ln>
            <a:noFill/>
          </a:ln>
        </p:spPr>
      </p:sp>
      <p:sp>
        <p:nvSpPr>
          <p:cNvPr id="190" name="Google Shape;190;p33"/>
          <p:cNvSpPr/>
          <p:nvPr>
            <p:ph idx="9" type="pic"/>
          </p:nvPr>
        </p:nvSpPr>
        <p:spPr>
          <a:xfrm>
            <a:off x="5195922" y="3489487"/>
            <a:ext cx="1643700" cy="1535100"/>
          </a:xfrm>
          <a:prstGeom prst="rect">
            <a:avLst/>
          </a:prstGeom>
          <a:noFill/>
          <a:ln>
            <a:noFill/>
          </a:ln>
        </p:spPr>
      </p:sp>
      <p:sp>
        <p:nvSpPr>
          <p:cNvPr id="191" name="Google Shape;191;p3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blank">
  <p:cSld name="BLANK">
    <p:bg>
      <p:bgPr>
        <a:solidFill>
          <a:schemeClr val="lt2"/>
        </a:solidFill>
      </p:bgPr>
    </p:bg>
    <p:spTree>
      <p:nvGrpSpPr>
        <p:cNvPr id="192" name="Shape 192"/>
        <p:cNvGrpSpPr/>
        <p:nvPr/>
      </p:nvGrpSpPr>
      <p:grpSpPr>
        <a:xfrm>
          <a:off x="0" y="0"/>
          <a:ext cx="0" cy="0"/>
          <a:chOff x="0" y="0"/>
          <a:chExt cx="0" cy="0"/>
        </a:xfrm>
      </p:grpSpPr>
      <p:sp>
        <p:nvSpPr>
          <p:cNvPr id="193" name="Google Shape;193;p34"/>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7200"/>
              <a:buNone/>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194" name="Google Shape;194;p3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r>
              <a:rPr lang="en"/>
              <a:t>p</a:t>
            </a:r>
            <a:r>
              <a:rPr lang="en"/>
              <a:t>g. </a:t>
            </a:r>
            <a:fld id="{00000000-1234-1234-1234-123412341234}" type="slidenum">
              <a:rPr lang="en"/>
              <a:t>‹#›</a:t>
            </a:fld>
            <a:endParaRPr/>
          </a:p>
        </p:txBody>
      </p:sp>
      <p:sp>
        <p:nvSpPr>
          <p:cNvPr id="195" name="Google Shape;195;p34"/>
          <p:cNvSpPr/>
          <p:nvPr>
            <p:ph idx="2" type="pic"/>
          </p:nvPr>
        </p:nvSpPr>
        <p:spPr>
          <a:xfrm>
            <a:off x="-25" y="2917350"/>
            <a:ext cx="2504400" cy="1668300"/>
          </a:xfrm>
          <a:prstGeom prst="rect">
            <a:avLst/>
          </a:prstGeom>
          <a:noFill/>
          <a:ln>
            <a:noFill/>
          </a:ln>
        </p:spPr>
      </p:sp>
      <p:sp>
        <p:nvSpPr>
          <p:cNvPr id="196" name="Google Shape;196;p34"/>
          <p:cNvSpPr/>
          <p:nvPr>
            <p:ph idx="3" type="pic"/>
          </p:nvPr>
        </p:nvSpPr>
        <p:spPr>
          <a:xfrm>
            <a:off x="6057900" y="636250"/>
            <a:ext cx="3086100" cy="2469600"/>
          </a:xfrm>
          <a:prstGeom prst="rect">
            <a:avLst/>
          </a:prstGeom>
          <a:noFill/>
          <a:ln>
            <a:noFill/>
          </a:ln>
        </p:spPr>
      </p:sp>
      <p:sp>
        <p:nvSpPr>
          <p:cNvPr id="197" name="Google Shape;197;p34"/>
          <p:cNvSpPr/>
          <p:nvPr>
            <p:ph idx="4" type="pic"/>
          </p:nvPr>
        </p:nvSpPr>
        <p:spPr>
          <a:xfrm>
            <a:off x="6057900" y="3998050"/>
            <a:ext cx="1145400" cy="1145400"/>
          </a:xfrm>
          <a:prstGeom prst="rect">
            <a:avLst/>
          </a:prstGeom>
          <a:noFill/>
          <a:ln>
            <a:noFill/>
          </a:ln>
        </p:spPr>
      </p:sp>
      <p:sp>
        <p:nvSpPr>
          <p:cNvPr id="198" name="Google Shape;198;p34"/>
          <p:cNvSpPr txBox="1"/>
          <p:nvPr>
            <p:ph idx="5"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Clr>
                <a:schemeClr val="accent2"/>
              </a:buClr>
              <a:buSzPts val="7200"/>
              <a:buNone/>
              <a:defRPr b="1">
                <a:solidFill>
                  <a:schemeClr val="accent2"/>
                </a:solidFill>
              </a:defRPr>
            </a:lvl1pPr>
            <a:lvl2pPr lvl="1">
              <a:spcBef>
                <a:spcPts val="0"/>
              </a:spcBef>
              <a:spcAft>
                <a:spcPts val="0"/>
              </a:spcAft>
              <a:buClr>
                <a:schemeClr val="accent2"/>
              </a:buClr>
              <a:buSzPts val="7200"/>
              <a:buNone/>
              <a:defRPr>
                <a:solidFill>
                  <a:schemeClr val="accent2"/>
                </a:solidFill>
              </a:defRPr>
            </a:lvl2pPr>
            <a:lvl3pPr lvl="2">
              <a:spcBef>
                <a:spcPts val="0"/>
              </a:spcBef>
              <a:spcAft>
                <a:spcPts val="0"/>
              </a:spcAft>
              <a:buClr>
                <a:schemeClr val="accent2"/>
              </a:buClr>
              <a:buSzPts val="7200"/>
              <a:buNone/>
              <a:defRPr>
                <a:solidFill>
                  <a:schemeClr val="accent2"/>
                </a:solidFill>
              </a:defRPr>
            </a:lvl3pPr>
            <a:lvl4pPr lvl="3">
              <a:spcBef>
                <a:spcPts val="0"/>
              </a:spcBef>
              <a:spcAft>
                <a:spcPts val="0"/>
              </a:spcAft>
              <a:buClr>
                <a:schemeClr val="accent2"/>
              </a:buClr>
              <a:buSzPts val="7200"/>
              <a:buNone/>
              <a:defRPr>
                <a:solidFill>
                  <a:schemeClr val="accent2"/>
                </a:solidFill>
              </a:defRPr>
            </a:lvl4pPr>
            <a:lvl5pPr lvl="4">
              <a:spcBef>
                <a:spcPts val="0"/>
              </a:spcBef>
              <a:spcAft>
                <a:spcPts val="0"/>
              </a:spcAft>
              <a:buClr>
                <a:schemeClr val="accent2"/>
              </a:buClr>
              <a:buSzPts val="7200"/>
              <a:buNone/>
              <a:defRPr>
                <a:solidFill>
                  <a:schemeClr val="accent2"/>
                </a:solidFill>
              </a:defRPr>
            </a:lvl5pPr>
            <a:lvl6pPr lvl="5">
              <a:spcBef>
                <a:spcPts val="0"/>
              </a:spcBef>
              <a:spcAft>
                <a:spcPts val="0"/>
              </a:spcAft>
              <a:buClr>
                <a:schemeClr val="accent2"/>
              </a:buClr>
              <a:buSzPts val="7200"/>
              <a:buNone/>
              <a:defRPr>
                <a:solidFill>
                  <a:schemeClr val="accent2"/>
                </a:solidFill>
              </a:defRPr>
            </a:lvl6pPr>
            <a:lvl7pPr lvl="6">
              <a:spcBef>
                <a:spcPts val="0"/>
              </a:spcBef>
              <a:spcAft>
                <a:spcPts val="0"/>
              </a:spcAft>
              <a:buClr>
                <a:schemeClr val="accent2"/>
              </a:buClr>
              <a:buSzPts val="7200"/>
              <a:buNone/>
              <a:defRPr>
                <a:solidFill>
                  <a:schemeClr val="accent2"/>
                </a:solidFill>
              </a:defRPr>
            </a:lvl7pPr>
            <a:lvl8pPr lvl="7">
              <a:spcBef>
                <a:spcPts val="0"/>
              </a:spcBef>
              <a:spcAft>
                <a:spcPts val="0"/>
              </a:spcAft>
              <a:buClr>
                <a:schemeClr val="accent2"/>
              </a:buClr>
              <a:buSzPts val="7200"/>
              <a:buNone/>
              <a:defRPr>
                <a:solidFill>
                  <a:schemeClr val="accent2"/>
                </a:solidFill>
              </a:defRPr>
            </a:lvl8pPr>
            <a:lvl9pPr lvl="8">
              <a:spcBef>
                <a:spcPts val="0"/>
              </a:spcBef>
              <a:spcAft>
                <a:spcPts val="0"/>
              </a:spcAft>
              <a:buClr>
                <a:schemeClr val="accent2"/>
              </a:buClr>
              <a:buSzPts val="7200"/>
              <a:buNone/>
              <a:defRPr>
                <a:solidFill>
                  <a:schemeClr val="accent2"/>
                </a:solidFill>
              </a:defRPr>
            </a:lvl9pPr>
          </a:lstStyle>
          <a:p/>
        </p:txBody>
      </p:sp>
      <p:sp>
        <p:nvSpPr>
          <p:cNvPr id="199" name="Google Shape;199;p3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00" name="Google Shape;200;p34"/>
          <p:cNvSpPr txBox="1"/>
          <p:nvPr>
            <p:ph idx="6"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Mission">
  <p:cSld name="CUSTOM">
    <p:bg>
      <p:bgPr>
        <a:solidFill>
          <a:schemeClr val="lt2"/>
        </a:solidFill>
      </p:bgPr>
    </p:bg>
    <p:spTree>
      <p:nvGrpSpPr>
        <p:cNvPr id="201" name="Shape 201"/>
        <p:cNvGrpSpPr/>
        <p:nvPr/>
      </p:nvGrpSpPr>
      <p:grpSpPr>
        <a:xfrm>
          <a:off x="0" y="0"/>
          <a:ext cx="0" cy="0"/>
          <a:chOff x="0" y="0"/>
          <a:chExt cx="0" cy="0"/>
        </a:xfrm>
      </p:grpSpPr>
      <p:sp>
        <p:nvSpPr>
          <p:cNvPr id="202" name="Google Shape;202;p35"/>
          <p:cNvSpPr txBox="1"/>
          <p:nvPr>
            <p:ph idx="1" type="body"/>
          </p:nvPr>
        </p:nvSpPr>
        <p:spPr>
          <a:xfrm>
            <a:off x="1746472" y="1569600"/>
            <a:ext cx="42870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3" name="Google Shape;203;p35"/>
          <p:cNvSpPr txBox="1"/>
          <p:nvPr>
            <p:ph idx="2"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04" name="Google Shape;204;p35"/>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05" name="Google Shape;205;p3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06" name="Google Shape;206;p35"/>
          <p:cNvSpPr/>
          <p:nvPr>
            <p:ph idx="4" type="pic"/>
          </p:nvPr>
        </p:nvSpPr>
        <p:spPr>
          <a:xfrm>
            <a:off x="-25" y="2896025"/>
            <a:ext cx="1470600" cy="2247600"/>
          </a:xfrm>
          <a:prstGeom prst="rect">
            <a:avLst/>
          </a:prstGeom>
          <a:noFill/>
          <a:ln>
            <a:noFill/>
          </a:ln>
        </p:spPr>
      </p:sp>
      <p:sp>
        <p:nvSpPr>
          <p:cNvPr id="207" name="Google Shape;207;p35"/>
          <p:cNvSpPr/>
          <p:nvPr>
            <p:ph idx="5" type="pic"/>
          </p:nvPr>
        </p:nvSpPr>
        <p:spPr>
          <a:xfrm>
            <a:off x="7037800" y="712950"/>
            <a:ext cx="2106300" cy="2710500"/>
          </a:xfrm>
          <a:prstGeom prst="rect">
            <a:avLst/>
          </a:prstGeom>
          <a:noFill/>
          <a:ln>
            <a:noFill/>
          </a:ln>
        </p:spPr>
      </p:sp>
      <p:sp>
        <p:nvSpPr>
          <p:cNvPr id="208" name="Google Shape;208;p35"/>
          <p:cNvSpPr/>
          <p:nvPr>
            <p:ph idx="6" type="pic"/>
          </p:nvPr>
        </p:nvSpPr>
        <p:spPr>
          <a:xfrm>
            <a:off x="5323300" y="3423300"/>
            <a:ext cx="1714500" cy="1714500"/>
          </a:xfrm>
          <a:prstGeom prst="rect">
            <a:avLst/>
          </a:prstGeom>
          <a:noFill/>
          <a:ln>
            <a:noFill/>
          </a:ln>
        </p:spPr>
      </p:sp>
      <p:sp>
        <p:nvSpPr>
          <p:cNvPr id="209" name="Google Shape;209;p35"/>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TITLE_1">
    <p:spTree>
      <p:nvGrpSpPr>
        <p:cNvPr id="210" name="Shape 210"/>
        <p:cNvGrpSpPr/>
        <p:nvPr/>
      </p:nvGrpSpPr>
      <p:grpSpPr>
        <a:xfrm>
          <a:off x="0" y="0"/>
          <a:ext cx="0" cy="0"/>
          <a:chOff x="0" y="0"/>
          <a:chExt cx="0" cy="0"/>
        </a:xfrm>
      </p:grpSpPr>
      <p:sp>
        <p:nvSpPr>
          <p:cNvPr id="211" name="Google Shape;211;p36"/>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212" name="Google Shape;212;p36"/>
          <p:cNvSpPr txBox="1"/>
          <p:nvPr>
            <p:ph idx="2" type="title"/>
          </p:nvPr>
        </p:nvSpPr>
        <p:spPr>
          <a:xfrm>
            <a:off x="1610975" y="1315350"/>
            <a:ext cx="6482700" cy="3828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213" name="Google Shape;213;p3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14" name="Google Shape;214;p36"/>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15" name="Google Shape;215;p3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CUSTOM_1_1">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idx="1" type="body"/>
          </p:nvPr>
        </p:nvSpPr>
        <p:spPr>
          <a:xfrm>
            <a:off x="1746475" y="1206375"/>
            <a:ext cx="41220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18" name="Google Shape;218;p37"/>
          <p:cNvSpPr/>
          <p:nvPr>
            <p:ph idx="2" type="pic"/>
          </p:nvPr>
        </p:nvSpPr>
        <p:spPr>
          <a:xfrm>
            <a:off x="6438900" y="1545300"/>
            <a:ext cx="2705100" cy="3592500"/>
          </a:xfrm>
          <a:prstGeom prst="rect">
            <a:avLst/>
          </a:prstGeom>
          <a:noFill/>
          <a:ln>
            <a:noFill/>
          </a:ln>
        </p:spPr>
      </p:sp>
      <p:sp>
        <p:nvSpPr>
          <p:cNvPr id="219" name="Google Shape;219;p37"/>
          <p:cNvSpPr/>
          <p:nvPr>
            <p:ph idx="3" type="pic"/>
          </p:nvPr>
        </p:nvSpPr>
        <p:spPr>
          <a:xfrm>
            <a:off x="2871750" y="3721100"/>
            <a:ext cx="2899500" cy="1422300"/>
          </a:xfrm>
          <a:prstGeom prst="rect">
            <a:avLst/>
          </a:prstGeom>
          <a:noFill/>
          <a:ln>
            <a:noFill/>
          </a:ln>
        </p:spPr>
      </p:sp>
      <p:sp>
        <p:nvSpPr>
          <p:cNvPr id="220" name="Google Shape;220;p37"/>
          <p:cNvSpPr txBox="1"/>
          <p:nvPr>
            <p:ph idx="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21" name="Google Shape;221;p37"/>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22" name="Google Shape;222;p37"/>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223" name="Google Shape;223;p3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TITLE_36">
    <p:bg>
      <p:bgPr>
        <a:solidFill>
          <a:schemeClr val="lt2"/>
        </a:solidFill>
      </p:bgPr>
    </p:bg>
    <p:spTree>
      <p:nvGrpSpPr>
        <p:cNvPr id="224" name="Shape 224"/>
        <p:cNvGrpSpPr/>
        <p:nvPr/>
      </p:nvGrpSpPr>
      <p:grpSpPr>
        <a:xfrm>
          <a:off x="0" y="0"/>
          <a:ext cx="0" cy="0"/>
          <a:chOff x="0" y="0"/>
          <a:chExt cx="0" cy="0"/>
        </a:xfrm>
      </p:grpSpPr>
      <p:sp>
        <p:nvSpPr>
          <p:cNvPr id="225" name="Google Shape;225;p38"/>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7200"/>
              <a:buNone/>
              <a:defRPr>
                <a:solidFill>
                  <a:schemeClr val="accent2"/>
                </a:solidFill>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226" name="Google Shape;226;p38"/>
          <p:cNvSpPr txBox="1"/>
          <p:nvPr>
            <p:ph idx="2" type="title"/>
          </p:nvPr>
        </p:nvSpPr>
        <p:spPr>
          <a:xfrm>
            <a:off x="1605875" y="1087988"/>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227" name="Google Shape;227;p3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28" name="Google Shape;228;p38"/>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29" name="Google Shape;229;p3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30" name="Google Shape;230;p38"/>
          <p:cNvSpPr/>
          <p:nvPr>
            <p:ph idx="4" type="pic"/>
          </p:nvPr>
        </p:nvSpPr>
        <p:spPr>
          <a:xfrm>
            <a:off x="7429500" y="3429000"/>
            <a:ext cx="1714500" cy="1714500"/>
          </a:xfrm>
          <a:prstGeom prst="rect">
            <a:avLst/>
          </a:prstGeom>
          <a:noFill/>
          <a:ln>
            <a:noFill/>
          </a:ln>
        </p:spPr>
      </p:sp>
    </p:spTree>
  </p:cSld>
  <p:clrMapOvr>
    <a:masterClrMapping/>
  </p:clrMapOvr>
  <p:extLst>
    <p:ext uri="{DCECCB84-F9BA-43D5-87BE-67443E8EF086}">
      <p15:sldGuideLst>
        <p15:guide id="1" orient="horz" pos="144">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verview">
  <p:cSld name="CUSTOM_5">
    <p:spTree>
      <p:nvGrpSpPr>
        <p:cNvPr id="231" name="Shape 231"/>
        <p:cNvGrpSpPr/>
        <p:nvPr/>
      </p:nvGrpSpPr>
      <p:grpSpPr>
        <a:xfrm>
          <a:off x="0" y="0"/>
          <a:ext cx="0" cy="0"/>
          <a:chOff x="0" y="0"/>
          <a:chExt cx="0" cy="0"/>
        </a:xfrm>
      </p:grpSpPr>
      <p:sp>
        <p:nvSpPr>
          <p:cNvPr id="232" name="Google Shape;232;p39"/>
          <p:cNvSpPr/>
          <p:nvPr/>
        </p:nvSpPr>
        <p:spPr>
          <a:xfrm>
            <a:off x="2286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3" name="Google Shape;233;p39"/>
          <p:cNvSpPr/>
          <p:nvPr/>
        </p:nvSpPr>
        <p:spPr>
          <a:xfrm>
            <a:off x="317055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4" name="Google Shape;234;p39"/>
          <p:cNvSpPr/>
          <p:nvPr/>
        </p:nvSpPr>
        <p:spPr>
          <a:xfrm>
            <a:off x="61125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5" name="Google Shape;235;p39"/>
          <p:cNvSpPr/>
          <p:nvPr/>
        </p:nvSpPr>
        <p:spPr>
          <a:xfrm>
            <a:off x="6112500" y="122647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6" name="Google Shape;236;p39"/>
          <p:cNvSpPr/>
          <p:nvPr/>
        </p:nvSpPr>
        <p:spPr>
          <a:xfrm>
            <a:off x="3170550" y="1226400"/>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7" name="Google Shape;237;p3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38" name="Google Shape;238;p3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39" name="Google Shape;239;p39"/>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240" name="Google Shape;240;p3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41" name="Google Shape;241;p39"/>
          <p:cNvSpPr/>
          <p:nvPr/>
        </p:nvSpPr>
        <p:spPr>
          <a:xfrm>
            <a:off x="228600" y="1226475"/>
            <a:ext cx="2790000" cy="179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242" name="Google Shape;242;p39"/>
          <p:cNvSpPr txBox="1"/>
          <p:nvPr>
            <p:ph idx="3" type="subTitle"/>
          </p:nvPr>
        </p:nvSpPr>
        <p:spPr>
          <a:xfrm>
            <a:off x="228600" y="1226400"/>
            <a:ext cx="2790000" cy="179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243" name="Google Shape;243;p39"/>
          <p:cNvSpPr txBox="1"/>
          <p:nvPr>
            <p:ph idx="4" type="subTitle"/>
          </p:nvPr>
        </p:nvSpPr>
        <p:spPr>
          <a:xfrm>
            <a:off x="32127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4" name="Google Shape;244;p39"/>
          <p:cNvSpPr txBox="1"/>
          <p:nvPr>
            <p:ph idx="5" type="body"/>
          </p:nvPr>
        </p:nvSpPr>
        <p:spPr>
          <a:xfrm>
            <a:off x="32127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5" name="Google Shape;245;p39"/>
          <p:cNvSpPr txBox="1"/>
          <p:nvPr>
            <p:ph idx="6" type="subTitle"/>
          </p:nvPr>
        </p:nvSpPr>
        <p:spPr>
          <a:xfrm>
            <a:off x="3262804"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6" name="Google Shape;246;p39"/>
          <p:cNvSpPr txBox="1"/>
          <p:nvPr>
            <p:ph idx="7" type="body"/>
          </p:nvPr>
        </p:nvSpPr>
        <p:spPr>
          <a:xfrm>
            <a:off x="3262800"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7" name="Google Shape;247;p39"/>
          <p:cNvSpPr txBox="1"/>
          <p:nvPr>
            <p:ph idx="8" type="subTitle"/>
          </p:nvPr>
        </p:nvSpPr>
        <p:spPr>
          <a:xfrm>
            <a:off x="620432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8" name="Google Shape;248;p39"/>
          <p:cNvSpPr txBox="1"/>
          <p:nvPr>
            <p:ph idx="9" type="body"/>
          </p:nvPr>
        </p:nvSpPr>
        <p:spPr>
          <a:xfrm>
            <a:off x="620432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9" name="Google Shape;249;p39"/>
          <p:cNvSpPr txBox="1"/>
          <p:nvPr>
            <p:ph idx="13" type="subTitle"/>
          </p:nvPr>
        </p:nvSpPr>
        <p:spPr>
          <a:xfrm>
            <a:off x="6204329"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50" name="Google Shape;250;p39"/>
          <p:cNvSpPr txBox="1"/>
          <p:nvPr>
            <p:ph idx="14" type="body"/>
          </p:nvPr>
        </p:nvSpPr>
        <p:spPr>
          <a:xfrm>
            <a:off x="6204325"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1" name="Google Shape;251;p39"/>
          <p:cNvSpPr txBox="1"/>
          <p:nvPr>
            <p:ph idx="15" type="subTitle"/>
          </p:nvPr>
        </p:nvSpPr>
        <p:spPr>
          <a:xfrm>
            <a:off x="3262804"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52" name="Google Shape;252;p39"/>
          <p:cNvSpPr txBox="1"/>
          <p:nvPr>
            <p:ph idx="16" type="body"/>
          </p:nvPr>
        </p:nvSpPr>
        <p:spPr>
          <a:xfrm>
            <a:off x="3262800"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72">
          <p15:clr>
            <a:srgbClr val="E46962"/>
          </p15:clr>
        </p15:guide>
        <p15:guide id="2" pos="72">
          <p15:clr>
            <a:srgbClr val="E46962"/>
          </p15:clr>
        </p15:guide>
        <p15:guide id="3" orient="horz" pos="3168">
          <p15:clr>
            <a:srgbClr val="E46962"/>
          </p15:clr>
        </p15:guide>
        <p15:guide id="4" pos="477">
          <p15:clr>
            <a:srgbClr val="E46962"/>
          </p15:clr>
        </p15:guide>
        <p15:guide id="5" pos="549">
          <p15:clr>
            <a:srgbClr val="E46962"/>
          </p15:clr>
        </p15:guide>
        <p15:guide id="6" pos="950">
          <p15:clr>
            <a:srgbClr val="E46962"/>
          </p15:clr>
        </p15:guide>
        <p15:guide id="7" pos="1022">
          <p15:clr>
            <a:srgbClr val="E46962"/>
          </p15:clr>
        </p15:guide>
        <p15:guide id="8" pos="1422">
          <p15:clr>
            <a:srgbClr val="E46962"/>
          </p15:clr>
        </p15:guide>
        <p15:guide id="9" pos="1494">
          <p15:clr>
            <a:srgbClr val="E46962"/>
          </p15:clr>
        </p15:guide>
        <p15:guide id="10" pos="1897">
          <p15:clr>
            <a:srgbClr val="E46962"/>
          </p15:clr>
        </p15:guide>
        <p15:guide id="11" pos="1969">
          <p15:clr>
            <a:srgbClr val="E46962"/>
          </p15:clr>
        </p15:guide>
        <p15:guide id="12" pos="2369">
          <p15:clr>
            <a:srgbClr val="E46962"/>
          </p15:clr>
        </p15:guide>
        <p15:guide id="13" pos="2441">
          <p15:clr>
            <a:srgbClr val="E46962"/>
          </p15:clr>
        </p15:guide>
        <p15:guide id="14" pos="2844">
          <p15:clr>
            <a:srgbClr val="E46962"/>
          </p15:clr>
        </p15:guide>
        <p15:guide id="15" pos="2916">
          <p15:clr>
            <a:srgbClr val="E46962"/>
          </p15:clr>
        </p15:guide>
        <p15:guide id="16" pos="3319">
          <p15:clr>
            <a:srgbClr val="E46962"/>
          </p15:clr>
        </p15:guide>
        <p15:guide id="17" pos="3391">
          <p15:clr>
            <a:srgbClr val="E46962"/>
          </p15:clr>
        </p15:guide>
        <p15:guide id="18" pos="3791">
          <p15:clr>
            <a:srgbClr val="E46962"/>
          </p15:clr>
        </p15:guide>
        <p15:guide id="19" pos="3863">
          <p15:clr>
            <a:srgbClr val="E46962"/>
          </p15:clr>
        </p15:guide>
        <p15:guide id="20" pos="4266">
          <p15:clr>
            <a:srgbClr val="E46962"/>
          </p15:clr>
        </p15:guide>
        <p15:guide id="21" pos="4338">
          <p15:clr>
            <a:srgbClr val="E46962"/>
          </p15:clr>
        </p15:guide>
        <p15:guide id="22" pos="4741">
          <p15:clr>
            <a:srgbClr val="E46962"/>
          </p15:clr>
        </p15:guide>
        <p15:guide id="23" pos="4813">
          <p15:clr>
            <a:srgbClr val="E46962"/>
          </p15:clr>
        </p15:guide>
        <p15:guide id="24" pos="5213">
          <p15:clr>
            <a:srgbClr val="E46962"/>
          </p15:clr>
        </p15:guide>
        <p15:guide id="25" pos="5285">
          <p15:clr>
            <a:srgbClr val="E46962"/>
          </p15:clr>
        </p15:guide>
        <p15:guide id="26" pos="5688">
          <p15:clr>
            <a:srgbClr val="E46962"/>
          </p15:clr>
        </p15:guide>
        <p15:guide id="27" orient="horz" pos="1620">
          <p15:clr>
            <a:srgbClr val="E46962"/>
          </p15:clr>
        </p15:guide>
        <p15:guide id="28" orient="horz" pos="588">
          <p15:clr>
            <a:srgbClr val="E46962"/>
          </p15:clr>
        </p15:guide>
        <p15:guide id="29" orient="horz" pos="1104">
          <p15:clr>
            <a:srgbClr val="E46962"/>
          </p15:clr>
        </p15:guide>
        <p15:guide id="30" orient="horz" pos="2136">
          <p15:clr>
            <a:srgbClr val="E46962"/>
          </p15:clr>
        </p15:guide>
        <p15:guide id="31" orient="horz" pos="2652">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2">
    <p:spTree>
      <p:nvGrpSpPr>
        <p:cNvPr id="253" name="Shape 253"/>
        <p:cNvGrpSpPr/>
        <p:nvPr/>
      </p:nvGrpSpPr>
      <p:grpSpPr>
        <a:xfrm>
          <a:off x="0" y="0"/>
          <a:ext cx="0" cy="0"/>
          <a:chOff x="0" y="0"/>
          <a:chExt cx="0" cy="0"/>
        </a:xfrm>
      </p:grpSpPr>
      <p:sp>
        <p:nvSpPr>
          <p:cNvPr id="254" name="Google Shape;254;p40"/>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5" name="Google Shape;255;p40"/>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a:t>
            </a:r>
            <a:r>
              <a:rPr lang="en" sz="900">
                <a:solidFill>
                  <a:schemeClr val="dk1"/>
                </a:solidFill>
                <a:latin typeface="Familjen Grotesk"/>
                <a:ea typeface="Familjen Grotesk"/>
                <a:cs typeface="Familjen Grotesk"/>
                <a:sym typeface="Familjen Grotesk"/>
              </a:rPr>
              <a:t>g. </a:t>
            </a:r>
            <a:endParaRPr sz="900">
              <a:solidFill>
                <a:schemeClr val="dk1"/>
              </a:solidFill>
              <a:latin typeface="Familjen Grotesk"/>
              <a:ea typeface="Familjen Grotesk"/>
              <a:cs typeface="Familjen Grotesk"/>
              <a:sym typeface="Familjen Grotesk"/>
            </a:endParaRPr>
          </a:p>
        </p:txBody>
      </p:sp>
      <p:sp>
        <p:nvSpPr>
          <p:cNvPr id="256" name="Google Shape;256;p40"/>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57" name="Google Shape;257;p40"/>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Snapshot">
  <p:cSld name="CUSTOM_2_1">
    <p:spTree>
      <p:nvGrpSpPr>
        <p:cNvPr id="258" name="Shape 258"/>
        <p:cNvGrpSpPr/>
        <p:nvPr/>
      </p:nvGrpSpPr>
      <p:grpSpPr>
        <a:xfrm>
          <a:off x="0" y="0"/>
          <a:ext cx="0" cy="0"/>
          <a:chOff x="0" y="0"/>
          <a:chExt cx="0" cy="0"/>
        </a:xfrm>
      </p:grpSpPr>
      <p:sp>
        <p:nvSpPr>
          <p:cNvPr id="259" name="Google Shape;259;p41"/>
          <p:cNvSpPr txBox="1"/>
          <p:nvPr>
            <p:ph idx="1" type="subTitle"/>
          </p:nvPr>
        </p:nvSpPr>
        <p:spPr>
          <a:xfrm>
            <a:off x="1771198" y="3024500"/>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1"/>
          <p:cNvSpPr txBox="1"/>
          <p:nvPr>
            <p:ph idx="2" type="subTitle"/>
          </p:nvPr>
        </p:nvSpPr>
        <p:spPr>
          <a:xfrm>
            <a:off x="177119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41"/>
          <p:cNvSpPr txBox="1"/>
          <p:nvPr>
            <p:ph idx="3" type="subTitle"/>
          </p:nvPr>
        </p:nvSpPr>
        <p:spPr>
          <a:xfrm>
            <a:off x="1771198" y="2356467"/>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1"/>
          <p:cNvSpPr txBox="1"/>
          <p:nvPr>
            <p:ph idx="4" type="subTitle"/>
          </p:nvPr>
        </p:nvSpPr>
        <p:spPr>
          <a:xfrm>
            <a:off x="10405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41"/>
          <p:cNvSpPr txBox="1"/>
          <p:nvPr>
            <p:ph idx="5" type="subTitle"/>
          </p:nvPr>
        </p:nvSpPr>
        <p:spPr>
          <a:xfrm>
            <a:off x="10405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1"/>
          <p:cNvSpPr txBox="1"/>
          <p:nvPr>
            <p:ph idx="6" type="subTitle"/>
          </p:nvPr>
        </p:nvSpPr>
        <p:spPr>
          <a:xfrm>
            <a:off x="104050" y="31360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1"/>
          <p:cNvSpPr txBox="1"/>
          <p:nvPr>
            <p:ph idx="7" type="subTitle"/>
          </p:nvPr>
        </p:nvSpPr>
        <p:spPr>
          <a:xfrm>
            <a:off x="94072"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41"/>
          <p:cNvSpPr txBox="1"/>
          <p:nvPr>
            <p:ph idx="8" type="subTitle"/>
          </p:nvPr>
        </p:nvSpPr>
        <p:spPr>
          <a:xfrm>
            <a:off x="4651939"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1"/>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en"/>
              <a:t>‹#›</a:t>
            </a:fld>
            <a:endParaRPr/>
          </a:p>
        </p:txBody>
      </p:sp>
      <p:sp>
        <p:nvSpPr>
          <p:cNvPr id="268" name="Google Shape;268;p41"/>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pg. </a:t>
            </a:r>
            <a:endParaRPr sz="900">
              <a:solidFill>
                <a:schemeClr val="dk1"/>
              </a:solidFill>
              <a:latin typeface="Familjen Grotesk"/>
              <a:ea typeface="Familjen Grotesk"/>
              <a:cs typeface="Familjen Grotesk"/>
              <a:sym typeface="Familjen Grotesk"/>
            </a:endParaRPr>
          </a:p>
        </p:txBody>
      </p:sp>
      <p:sp>
        <p:nvSpPr>
          <p:cNvPr id="269" name="Google Shape;269;p41"/>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70" name="Google Shape;270;p41"/>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
        <p:nvSpPr>
          <p:cNvPr id="271" name="Google Shape;271;p41"/>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cxnSp>
        <p:nvCxnSpPr>
          <p:cNvPr id="272" name="Google Shape;272;p41"/>
          <p:cNvCxnSpPr/>
          <p:nvPr/>
        </p:nvCxnSpPr>
        <p:spPr>
          <a:xfrm>
            <a:off x="4515550" y="1368725"/>
            <a:ext cx="0" cy="3425700"/>
          </a:xfrm>
          <a:prstGeom prst="straightConnector1">
            <a:avLst/>
          </a:prstGeom>
          <a:noFill/>
          <a:ln cap="flat" cmpd="sng" w="9525">
            <a:solidFill>
              <a:schemeClr val="accent1"/>
            </a:solidFill>
            <a:prstDash val="solid"/>
            <a:round/>
            <a:headEnd len="med" w="med" type="none"/>
            <a:tailEnd len="med" w="med" type="none"/>
          </a:ln>
        </p:spPr>
      </p:cxnSp>
      <p:sp>
        <p:nvSpPr>
          <p:cNvPr id="273" name="Google Shape;273;p41"/>
          <p:cNvSpPr txBox="1"/>
          <p:nvPr>
            <p:ph idx="9" type="subTitle"/>
          </p:nvPr>
        </p:nvSpPr>
        <p:spPr>
          <a:xfrm>
            <a:off x="467690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1"/>
          <p:cNvSpPr txBox="1"/>
          <p:nvPr>
            <p:ph idx="13" type="subTitle"/>
          </p:nvPr>
        </p:nvSpPr>
        <p:spPr>
          <a:xfrm>
            <a:off x="467690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1"/>
          <p:cNvSpPr txBox="1"/>
          <p:nvPr>
            <p:ph idx="14" type="subTitle"/>
          </p:nvPr>
        </p:nvSpPr>
        <p:spPr>
          <a:xfrm>
            <a:off x="4676900" y="30598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1"/>
          <p:cNvSpPr txBox="1"/>
          <p:nvPr>
            <p:ph idx="15" type="subTitle"/>
          </p:nvPr>
        </p:nvSpPr>
        <p:spPr>
          <a:xfrm>
            <a:off x="4676900" y="3655300"/>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41"/>
          <p:cNvSpPr txBox="1"/>
          <p:nvPr>
            <p:ph idx="16" type="subTitle"/>
          </p:nvPr>
        </p:nvSpPr>
        <p:spPr>
          <a:xfrm>
            <a:off x="4676900" y="4326883"/>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41"/>
          <p:cNvSpPr txBox="1"/>
          <p:nvPr>
            <p:ph idx="17" type="subTitle"/>
          </p:nvPr>
        </p:nvSpPr>
        <p:spPr>
          <a:xfrm>
            <a:off x="6411748" y="296318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41"/>
          <p:cNvSpPr txBox="1"/>
          <p:nvPr>
            <p:ph idx="18" type="subTitle"/>
          </p:nvPr>
        </p:nvSpPr>
        <p:spPr>
          <a:xfrm>
            <a:off x="641174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1"/>
          <p:cNvSpPr txBox="1"/>
          <p:nvPr>
            <p:ph idx="19" type="subTitle"/>
          </p:nvPr>
        </p:nvSpPr>
        <p:spPr>
          <a:xfrm>
            <a:off x="6411748" y="236390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41"/>
          <p:cNvSpPr txBox="1"/>
          <p:nvPr>
            <p:ph idx="20" type="subTitle"/>
          </p:nvPr>
        </p:nvSpPr>
        <p:spPr>
          <a:xfrm>
            <a:off x="6411748" y="356245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41"/>
          <p:cNvSpPr txBox="1"/>
          <p:nvPr>
            <p:ph idx="21" type="subTitle"/>
          </p:nvPr>
        </p:nvSpPr>
        <p:spPr>
          <a:xfrm>
            <a:off x="6411748" y="42379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3" name="Google Shape;283;p41"/>
          <p:cNvCxnSpPr/>
          <p:nvPr/>
        </p:nvCxnSpPr>
        <p:spPr>
          <a:xfrm>
            <a:off x="200117" y="3089629"/>
            <a:ext cx="4082100" cy="0"/>
          </a:xfrm>
          <a:prstGeom prst="straightConnector1">
            <a:avLst/>
          </a:prstGeom>
          <a:noFill/>
          <a:ln cap="flat" cmpd="sng" w="19050">
            <a:solidFill>
              <a:schemeClr val="accent1"/>
            </a:solidFill>
            <a:prstDash val="solid"/>
            <a:round/>
            <a:headEnd len="med" w="med" type="none"/>
            <a:tailEnd len="med" w="med" type="none"/>
          </a:ln>
        </p:spPr>
      </p:cxnSp>
      <p:cxnSp>
        <p:nvCxnSpPr>
          <p:cNvPr id="284" name="Google Shape;284;p41"/>
          <p:cNvCxnSpPr/>
          <p:nvPr/>
        </p:nvCxnSpPr>
        <p:spPr>
          <a:xfrm>
            <a:off x="4786525" y="4282704"/>
            <a:ext cx="4082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016">
          <p15:clr>
            <a:srgbClr val="E46962"/>
          </p15:clr>
        </p15:guide>
        <p15:guide id="2" orient="horz" pos="1261">
          <p15:clr>
            <a:srgbClr val="E46962"/>
          </p15:clr>
        </p15:guide>
        <p15:guide id="3" orient="horz" pos="2771">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Executive Summary">
  <p:cSld name="TITLE_1_1">
    <p:spTree>
      <p:nvGrpSpPr>
        <p:cNvPr id="285" name="Shape 285"/>
        <p:cNvGrpSpPr/>
        <p:nvPr/>
      </p:nvGrpSpPr>
      <p:grpSpPr>
        <a:xfrm>
          <a:off x="0" y="0"/>
          <a:ext cx="0" cy="0"/>
          <a:chOff x="0" y="0"/>
          <a:chExt cx="0" cy="0"/>
        </a:xfrm>
      </p:grpSpPr>
      <p:sp>
        <p:nvSpPr>
          <p:cNvPr id="286" name="Google Shape;286;p42"/>
          <p:cNvSpPr txBox="1"/>
          <p:nvPr>
            <p:ph idx="1" type="subTitle"/>
          </p:nvPr>
        </p:nvSpPr>
        <p:spPr>
          <a:xfrm>
            <a:off x="1985411"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87" name="Google Shape;287;p42"/>
          <p:cNvSpPr txBox="1"/>
          <p:nvPr>
            <p:ph idx="2" type="subTitle"/>
          </p:nvPr>
        </p:nvSpPr>
        <p:spPr>
          <a:xfrm>
            <a:off x="201450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88" name="Google Shape;288;p42"/>
          <p:cNvSpPr txBox="1"/>
          <p:nvPr>
            <p:ph idx="3" type="subTitle"/>
          </p:nvPr>
        </p:nvSpPr>
        <p:spPr>
          <a:xfrm>
            <a:off x="189200"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89" name="Google Shape;289;p42"/>
          <p:cNvSpPr txBox="1"/>
          <p:nvPr>
            <p:ph idx="4" type="body"/>
          </p:nvPr>
        </p:nvSpPr>
        <p:spPr>
          <a:xfrm>
            <a:off x="212473" y="1023597"/>
            <a:ext cx="3560400" cy="989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cxnSp>
        <p:nvCxnSpPr>
          <p:cNvPr id="290" name="Google Shape;290;p42"/>
          <p:cNvCxnSpPr/>
          <p:nvPr/>
        </p:nvCxnSpPr>
        <p:spPr>
          <a:xfrm>
            <a:off x="226950" y="4635025"/>
            <a:ext cx="3426000" cy="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2"/>
          <p:cNvCxnSpPr/>
          <p:nvPr/>
        </p:nvCxnSpPr>
        <p:spPr>
          <a:xfrm>
            <a:off x="226950" y="4326850"/>
            <a:ext cx="3426000" cy="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42"/>
          <p:cNvSpPr/>
          <p:nvPr/>
        </p:nvSpPr>
        <p:spPr>
          <a:xfrm>
            <a:off x="730821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93" name="Google Shape;293;p42"/>
          <p:cNvSpPr txBox="1"/>
          <p:nvPr>
            <p:ph idx="5" type="body"/>
          </p:nvPr>
        </p:nvSpPr>
        <p:spPr>
          <a:xfrm>
            <a:off x="730821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4" name="Google Shape;294;p42"/>
          <p:cNvSpPr txBox="1"/>
          <p:nvPr>
            <p:ph idx="6" type="subTitle"/>
          </p:nvPr>
        </p:nvSpPr>
        <p:spPr>
          <a:xfrm>
            <a:off x="730821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95" name="Google Shape;295;p42"/>
          <p:cNvSpPr/>
          <p:nvPr/>
        </p:nvSpPr>
        <p:spPr>
          <a:xfrm>
            <a:off x="7308198"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96" name="Google Shape;296;p42"/>
          <p:cNvSpPr txBox="1"/>
          <p:nvPr>
            <p:ph idx="7" type="body"/>
          </p:nvPr>
        </p:nvSpPr>
        <p:spPr>
          <a:xfrm>
            <a:off x="7308200"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7" name="Google Shape;297;p42"/>
          <p:cNvSpPr txBox="1"/>
          <p:nvPr>
            <p:ph idx="8" type="subTitle"/>
          </p:nvPr>
        </p:nvSpPr>
        <p:spPr>
          <a:xfrm>
            <a:off x="7308201"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98" name="Google Shape;298;p42"/>
          <p:cNvSpPr/>
          <p:nvPr/>
        </p:nvSpPr>
        <p:spPr>
          <a:xfrm>
            <a:off x="3959148"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99" name="Google Shape;299;p42"/>
          <p:cNvSpPr txBox="1"/>
          <p:nvPr>
            <p:ph idx="9" type="body"/>
          </p:nvPr>
        </p:nvSpPr>
        <p:spPr>
          <a:xfrm>
            <a:off x="3959150"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00" name="Google Shape;300;p42"/>
          <p:cNvSpPr/>
          <p:nvPr/>
        </p:nvSpPr>
        <p:spPr>
          <a:xfrm>
            <a:off x="3959150" y="3325508"/>
            <a:ext cx="1607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301" name="Google Shape;301;p42"/>
          <p:cNvSpPr txBox="1"/>
          <p:nvPr>
            <p:ph idx="13" type="subTitle"/>
          </p:nvPr>
        </p:nvSpPr>
        <p:spPr>
          <a:xfrm>
            <a:off x="3959150" y="3325475"/>
            <a:ext cx="1607100" cy="782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400"/>
              <a:buNone/>
              <a:defRPr sz="1400"/>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302" name="Google Shape;302;p42"/>
          <p:cNvSpPr txBox="1"/>
          <p:nvPr>
            <p:ph idx="1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03" name="Google Shape;303;p42"/>
          <p:cNvSpPr txBox="1"/>
          <p:nvPr>
            <p:ph idx="1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04" name="Google Shape;304;p4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05" name="Google Shape;305;p42"/>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400"/>
              <a:buNone/>
              <a:defRPr sz="54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cxnSp>
        <p:nvCxnSpPr>
          <p:cNvPr id="306" name="Google Shape;306;p42"/>
          <p:cNvCxnSpPr/>
          <p:nvPr/>
        </p:nvCxnSpPr>
        <p:spPr>
          <a:xfrm>
            <a:off x="3952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42"/>
          <p:cNvCxnSpPr/>
          <p:nvPr/>
        </p:nvCxnSpPr>
        <p:spPr>
          <a:xfrm>
            <a:off x="5070844"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42"/>
          <p:cNvCxnSpPr/>
          <p:nvPr/>
        </p:nvCxnSpPr>
        <p:spPr>
          <a:xfrm>
            <a:off x="6189289"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42"/>
          <p:cNvCxnSpPr/>
          <p:nvPr/>
        </p:nvCxnSpPr>
        <p:spPr>
          <a:xfrm>
            <a:off x="7307733"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42"/>
          <p:cNvCxnSpPr/>
          <p:nvPr/>
        </p:nvCxnSpPr>
        <p:spPr>
          <a:xfrm>
            <a:off x="8426178"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42"/>
          <p:cNvCxnSpPr/>
          <p:nvPr/>
        </p:nvCxnSpPr>
        <p:spPr>
          <a:xfrm>
            <a:off x="4511622"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42"/>
          <p:cNvCxnSpPr/>
          <p:nvPr/>
        </p:nvCxnSpPr>
        <p:spPr>
          <a:xfrm>
            <a:off x="5630067"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42"/>
          <p:cNvCxnSpPr/>
          <p:nvPr/>
        </p:nvCxnSpPr>
        <p:spPr>
          <a:xfrm>
            <a:off x="6748511"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42"/>
          <p:cNvCxnSpPr/>
          <p:nvPr/>
        </p:nvCxnSpPr>
        <p:spPr>
          <a:xfrm>
            <a:off x="7866956"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42"/>
          <p:cNvCxnSpPr/>
          <p:nvPr/>
        </p:nvCxnSpPr>
        <p:spPr>
          <a:xfrm>
            <a:off x="8985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42"/>
          <p:cNvCxnSpPr/>
          <p:nvPr/>
        </p:nvCxnSpPr>
        <p:spPr>
          <a:xfrm>
            <a:off x="71940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42"/>
          <p:cNvCxnSpPr/>
          <p:nvPr/>
        </p:nvCxnSpPr>
        <p:spPr>
          <a:xfrm>
            <a:off x="120876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42"/>
          <p:cNvCxnSpPr/>
          <p:nvPr/>
        </p:nvCxnSpPr>
        <p:spPr>
          <a:xfrm>
            <a:off x="169812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42"/>
          <p:cNvCxnSpPr/>
          <p:nvPr/>
        </p:nvCxnSpPr>
        <p:spPr>
          <a:xfrm>
            <a:off x="218748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320" name="Google Shape;320;p42"/>
          <p:cNvSpPr/>
          <p:nvPr/>
        </p:nvSpPr>
        <p:spPr>
          <a:xfrm>
            <a:off x="229843" y="4125475"/>
            <a:ext cx="3425935" cy="838687"/>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cxnSp>
        <p:nvCxnSpPr>
          <p:cNvPr id="321" name="Google Shape;321;p42"/>
          <p:cNvCxnSpPr/>
          <p:nvPr/>
        </p:nvCxnSpPr>
        <p:spPr>
          <a:xfrm>
            <a:off x="267684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42"/>
          <p:cNvCxnSpPr/>
          <p:nvPr/>
        </p:nvCxnSpPr>
        <p:spPr>
          <a:xfrm>
            <a:off x="316620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42"/>
          <p:cNvSpPr/>
          <p:nvPr/>
        </p:nvSpPr>
        <p:spPr>
          <a:xfrm>
            <a:off x="5633673"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24" name="Google Shape;324;p42"/>
          <p:cNvSpPr txBox="1"/>
          <p:nvPr>
            <p:ph idx="16" type="body"/>
          </p:nvPr>
        </p:nvSpPr>
        <p:spPr>
          <a:xfrm>
            <a:off x="5633675"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25" name="Google Shape;325;p42"/>
          <p:cNvSpPr txBox="1"/>
          <p:nvPr>
            <p:ph idx="17" type="subTitle"/>
          </p:nvPr>
        </p:nvSpPr>
        <p:spPr>
          <a:xfrm>
            <a:off x="3959151"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26" name="Google Shape;326;p42"/>
          <p:cNvSpPr txBox="1"/>
          <p:nvPr>
            <p:ph idx="18" type="subTitle"/>
          </p:nvPr>
        </p:nvSpPr>
        <p:spPr>
          <a:xfrm>
            <a:off x="5633676"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27" name="Google Shape;327;p42"/>
          <p:cNvSpPr/>
          <p:nvPr/>
        </p:nvSpPr>
        <p:spPr>
          <a:xfrm>
            <a:off x="563366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28" name="Google Shape;328;p42"/>
          <p:cNvSpPr txBox="1"/>
          <p:nvPr>
            <p:ph idx="19" type="body"/>
          </p:nvPr>
        </p:nvSpPr>
        <p:spPr>
          <a:xfrm>
            <a:off x="563366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29" name="Google Shape;329;p42"/>
          <p:cNvSpPr txBox="1"/>
          <p:nvPr>
            <p:ph idx="20" type="subTitle"/>
          </p:nvPr>
        </p:nvSpPr>
        <p:spPr>
          <a:xfrm>
            <a:off x="563366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30" name="Google Shape;330;p42"/>
          <p:cNvSpPr txBox="1"/>
          <p:nvPr>
            <p:ph idx="2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31" name="Google Shape;331;p42"/>
          <p:cNvSpPr txBox="1"/>
          <p:nvPr>
            <p:ph idx="22" type="subTitle"/>
          </p:nvPr>
        </p:nvSpPr>
        <p:spPr>
          <a:xfrm>
            <a:off x="50520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32" name="Google Shape;332;p42"/>
          <p:cNvSpPr txBox="1"/>
          <p:nvPr>
            <p:ph idx="23" type="subTitle"/>
          </p:nvPr>
        </p:nvSpPr>
        <p:spPr>
          <a:xfrm>
            <a:off x="728886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33" name="Google Shape;333;p42"/>
          <p:cNvSpPr txBox="1"/>
          <p:nvPr>
            <p:ph idx="24" type="subTitle"/>
          </p:nvPr>
        </p:nvSpPr>
        <p:spPr>
          <a:xfrm>
            <a:off x="84073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34" name="Google Shape;334;p42"/>
          <p:cNvSpPr txBox="1"/>
          <p:nvPr>
            <p:ph idx="25" type="subTitle"/>
          </p:nvPr>
        </p:nvSpPr>
        <p:spPr>
          <a:xfrm>
            <a:off x="61704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35" name="Google Shape;335;p42"/>
          <p:cNvSpPr txBox="1"/>
          <p:nvPr>
            <p:ph idx="26" type="subTitle"/>
          </p:nvPr>
        </p:nvSpPr>
        <p:spPr>
          <a:xfrm>
            <a:off x="3946300" y="2211525"/>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36" name="Google Shape;336;p42"/>
          <p:cNvSpPr txBox="1"/>
          <p:nvPr>
            <p:ph idx="27" type="subTitle"/>
          </p:nvPr>
        </p:nvSpPr>
        <p:spPr>
          <a:xfrm>
            <a:off x="56192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37" name="Google Shape;337;p42"/>
          <p:cNvSpPr txBox="1"/>
          <p:nvPr>
            <p:ph idx="28" type="subTitle"/>
          </p:nvPr>
        </p:nvSpPr>
        <p:spPr>
          <a:xfrm>
            <a:off x="73028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38" name="Google Shape;338;p42"/>
          <p:cNvSpPr txBox="1"/>
          <p:nvPr>
            <p:ph idx="29" type="subTitle"/>
          </p:nvPr>
        </p:nvSpPr>
        <p:spPr>
          <a:xfrm>
            <a:off x="56253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42"/>
          <p:cNvSpPr txBox="1"/>
          <p:nvPr>
            <p:ph idx="30" type="subTitle"/>
          </p:nvPr>
        </p:nvSpPr>
        <p:spPr>
          <a:xfrm>
            <a:off x="7298200" y="1997467"/>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0" name="Google Shape;340;p42"/>
          <p:cNvSpPr txBox="1"/>
          <p:nvPr>
            <p:ph idx="31" type="subTitle"/>
          </p:nvPr>
        </p:nvSpPr>
        <p:spPr>
          <a:xfrm>
            <a:off x="39524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42"/>
          <p:cNvSpPr txBox="1"/>
          <p:nvPr>
            <p:ph idx="32" type="subTitle"/>
          </p:nvPr>
        </p:nvSpPr>
        <p:spPr>
          <a:xfrm>
            <a:off x="3939000" y="2797425"/>
            <a:ext cx="49689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42" name="Google Shape;342;p42"/>
          <p:cNvSpPr txBox="1"/>
          <p:nvPr>
            <p:ph idx="33" type="subTitle"/>
          </p:nvPr>
        </p:nvSpPr>
        <p:spPr>
          <a:xfrm>
            <a:off x="3946300" y="3070150"/>
            <a:ext cx="49689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43" name="Google Shape;343;p42"/>
          <p:cNvSpPr txBox="1"/>
          <p:nvPr>
            <p:ph idx="34" type="subTitle"/>
          </p:nvPr>
        </p:nvSpPr>
        <p:spPr>
          <a:xfrm>
            <a:off x="220150" y="3826873"/>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44" name="Google Shape;344;p42"/>
          <p:cNvSpPr txBox="1"/>
          <p:nvPr>
            <p:ph idx="35" type="subTitle"/>
          </p:nvPr>
        </p:nvSpPr>
        <p:spPr>
          <a:xfrm>
            <a:off x="21829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45" name="Google Shape;345;p42"/>
          <p:cNvSpPr txBox="1"/>
          <p:nvPr>
            <p:ph idx="36" type="subTitle"/>
          </p:nvPr>
        </p:nvSpPr>
        <p:spPr>
          <a:xfrm>
            <a:off x="189200"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346" name="Google Shape;346;p42"/>
          <p:cNvSpPr txBox="1"/>
          <p:nvPr>
            <p:ph idx="37" type="subTitle"/>
          </p:nvPr>
        </p:nvSpPr>
        <p:spPr>
          <a:xfrm>
            <a:off x="21829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47" name="Google Shape;347;p42"/>
          <p:cNvSpPr txBox="1"/>
          <p:nvPr>
            <p:ph idx="38" type="subTitle"/>
          </p:nvPr>
        </p:nvSpPr>
        <p:spPr>
          <a:xfrm>
            <a:off x="220150" y="2152976"/>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48" name="Google Shape;348;p42"/>
          <p:cNvSpPr txBox="1"/>
          <p:nvPr>
            <p:ph idx="39" type="subTitle"/>
          </p:nvPr>
        </p:nvSpPr>
        <p:spPr>
          <a:xfrm>
            <a:off x="1985411"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349" name="Google Shape;349;p42"/>
          <p:cNvSpPr txBox="1"/>
          <p:nvPr>
            <p:ph idx="40" type="subTitle"/>
          </p:nvPr>
        </p:nvSpPr>
        <p:spPr>
          <a:xfrm>
            <a:off x="201450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4">
    <p:bg>
      <p:bgPr>
        <a:solidFill>
          <a:schemeClr val="dk2"/>
        </a:solidFill>
      </p:bgPr>
    </p:bg>
    <p:spTree>
      <p:nvGrpSpPr>
        <p:cNvPr id="350" name="Shape 350"/>
        <p:cNvGrpSpPr/>
        <p:nvPr/>
      </p:nvGrpSpPr>
      <p:grpSpPr>
        <a:xfrm>
          <a:off x="0" y="0"/>
          <a:ext cx="0" cy="0"/>
          <a:chOff x="0" y="0"/>
          <a:chExt cx="0" cy="0"/>
        </a:xfrm>
      </p:grpSpPr>
      <p:sp>
        <p:nvSpPr>
          <p:cNvPr id="351" name="Google Shape;351;p43"/>
          <p:cNvSpPr txBox="1"/>
          <p:nvPr/>
        </p:nvSpPr>
        <p:spPr>
          <a:xfrm>
            <a:off x="151500" y="-149638"/>
            <a:ext cx="1478700" cy="657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14400">
                <a:solidFill>
                  <a:schemeClr val="accent2"/>
                </a:solidFill>
                <a:latin typeface="Familjen Grotesk"/>
                <a:ea typeface="Familjen Grotesk"/>
                <a:cs typeface="Familjen Grotesk"/>
                <a:sym typeface="Familjen Grotesk"/>
              </a:rPr>
              <a:t>“</a:t>
            </a:r>
            <a:endParaRPr b="1" sz="14400">
              <a:solidFill>
                <a:schemeClr val="accent2"/>
              </a:solidFill>
              <a:latin typeface="Familjen Grotesk"/>
              <a:ea typeface="Familjen Grotesk"/>
              <a:cs typeface="Familjen Grotesk"/>
              <a:sym typeface="Familjen Grotesk"/>
            </a:endParaRPr>
          </a:p>
        </p:txBody>
      </p:sp>
      <p:sp>
        <p:nvSpPr>
          <p:cNvPr id="352" name="Google Shape;352;p4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53" name="Google Shape;353;p4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54" name="Google Shape;354;p4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55" name="Google Shape;355;p43"/>
          <p:cNvSpPr txBox="1"/>
          <p:nvPr>
            <p:ph idx="3" type="body"/>
          </p:nvPr>
        </p:nvSpPr>
        <p:spPr>
          <a:xfrm>
            <a:off x="1664044" y="349775"/>
            <a:ext cx="6903000" cy="3683100"/>
          </a:xfrm>
          <a:prstGeom prst="rect">
            <a:avLst/>
          </a:prstGeom>
        </p:spPr>
        <p:txBody>
          <a:bodyPr anchorCtr="0" anchor="t" bIns="91425" lIns="91425" spcFirstLastPara="1" rIns="91425" wrap="square" tIns="91425">
            <a:noAutofit/>
          </a:bodyPr>
          <a:lstStyle>
            <a:lvl1pPr indent="-457200" lvl="0" marL="457200">
              <a:lnSpc>
                <a:spcPct val="85000"/>
              </a:lnSpc>
              <a:spcBef>
                <a:spcPts val="0"/>
              </a:spcBef>
              <a:spcAft>
                <a:spcPts val="0"/>
              </a:spcAft>
              <a:buSzPts val="3600"/>
              <a:buChar char="●"/>
              <a:defRPr sz="3600"/>
            </a:lvl1pPr>
            <a:lvl2pPr indent="-457200" lvl="1" marL="914400">
              <a:lnSpc>
                <a:spcPct val="85000"/>
              </a:lnSpc>
              <a:spcBef>
                <a:spcPts val="0"/>
              </a:spcBef>
              <a:spcAft>
                <a:spcPts val="0"/>
              </a:spcAft>
              <a:buSzPts val="3600"/>
              <a:buChar char="○"/>
              <a:defRPr sz="3600"/>
            </a:lvl2pPr>
            <a:lvl3pPr indent="-457200" lvl="2" marL="1371600">
              <a:lnSpc>
                <a:spcPct val="85000"/>
              </a:lnSpc>
              <a:spcBef>
                <a:spcPts val="0"/>
              </a:spcBef>
              <a:spcAft>
                <a:spcPts val="0"/>
              </a:spcAft>
              <a:buSzPts val="3600"/>
              <a:buChar char="■"/>
              <a:defRPr sz="3600"/>
            </a:lvl3pPr>
            <a:lvl4pPr indent="-457200" lvl="3" marL="1828800">
              <a:lnSpc>
                <a:spcPct val="85000"/>
              </a:lnSpc>
              <a:spcBef>
                <a:spcPts val="0"/>
              </a:spcBef>
              <a:spcAft>
                <a:spcPts val="0"/>
              </a:spcAft>
              <a:buSzPts val="3600"/>
              <a:buChar char="●"/>
              <a:defRPr sz="3600"/>
            </a:lvl4pPr>
            <a:lvl5pPr indent="-457200" lvl="4" marL="2286000">
              <a:lnSpc>
                <a:spcPct val="85000"/>
              </a:lnSpc>
              <a:spcBef>
                <a:spcPts val="0"/>
              </a:spcBef>
              <a:spcAft>
                <a:spcPts val="0"/>
              </a:spcAft>
              <a:buSzPts val="3600"/>
              <a:buChar char="○"/>
              <a:defRPr sz="3600"/>
            </a:lvl5pPr>
            <a:lvl6pPr indent="-457200" lvl="5" marL="2743200">
              <a:lnSpc>
                <a:spcPct val="85000"/>
              </a:lnSpc>
              <a:spcBef>
                <a:spcPts val="0"/>
              </a:spcBef>
              <a:spcAft>
                <a:spcPts val="0"/>
              </a:spcAft>
              <a:buSzPts val="3600"/>
              <a:buChar char="■"/>
              <a:defRPr sz="3600"/>
            </a:lvl6pPr>
            <a:lvl7pPr indent="-457200" lvl="6" marL="3200400">
              <a:lnSpc>
                <a:spcPct val="85000"/>
              </a:lnSpc>
              <a:spcBef>
                <a:spcPts val="0"/>
              </a:spcBef>
              <a:spcAft>
                <a:spcPts val="0"/>
              </a:spcAft>
              <a:buSzPts val="3600"/>
              <a:buChar char="●"/>
              <a:defRPr sz="3600"/>
            </a:lvl7pPr>
            <a:lvl8pPr indent="-457200" lvl="7" marL="3657600">
              <a:lnSpc>
                <a:spcPct val="85000"/>
              </a:lnSpc>
              <a:spcBef>
                <a:spcPts val="0"/>
              </a:spcBef>
              <a:spcAft>
                <a:spcPts val="0"/>
              </a:spcAft>
              <a:buSzPts val="3600"/>
              <a:buChar char="○"/>
              <a:defRPr sz="3600"/>
            </a:lvl8pPr>
            <a:lvl9pPr indent="-457200" lvl="8" marL="4114800">
              <a:lnSpc>
                <a:spcPct val="85000"/>
              </a:lnSpc>
              <a:spcBef>
                <a:spcPts val="0"/>
              </a:spcBef>
              <a:spcAft>
                <a:spcPts val="0"/>
              </a:spcAft>
              <a:buSzPts val="3600"/>
              <a:buChar char="■"/>
              <a:defRPr sz="3600"/>
            </a:lvl9pPr>
          </a:lstStyle>
          <a:p/>
        </p:txBody>
      </p:sp>
      <p:sp>
        <p:nvSpPr>
          <p:cNvPr id="356" name="Google Shape;356;p43"/>
          <p:cNvSpPr txBox="1"/>
          <p:nvPr>
            <p:ph idx="4" type="subTitle"/>
          </p:nvPr>
        </p:nvSpPr>
        <p:spPr>
          <a:xfrm>
            <a:off x="1664050" y="4468300"/>
            <a:ext cx="5489700" cy="400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BLANK_1_4_1">
    <p:bg>
      <p:bgPr>
        <a:solidFill>
          <a:schemeClr val="dk1"/>
        </a:solidFill>
      </p:bgPr>
    </p:bg>
    <p:spTree>
      <p:nvGrpSpPr>
        <p:cNvPr id="357" name="Shape 357"/>
        <p:cNvGrpSpPr/>
        <p:nvPr/>
      </p:nvGrpSpPr>
      <p:grpSpPr>
        <a:xfrm>
          <a:off x="0" y="0"/>
          <a:ext cx="0" cy="0"/>
          <a:chOff x="0" y="0"/>
          <a:chExt cx="0" cy="0"/>
        </a:xfrm>
      </p:grpSpPr>
      <p:sp>
        <p:nvSpPr>
          <p:cNvPr id="358" name="Google Shape;358;p4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9" name="Google Shape;359;p4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360" name="Google Shape;360;p4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61" name="Google Shape;361;p44"/>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400"/>
              <a:buNone/>
              <a:defRPr sz="54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cxnSp>
        <p:nvCxnSpPr>
          <p:cNvPr id="362" name="Google Shape;362;p44"/>
          <p:cNvCxnSpPr/>
          <p:nvPr/>
        </p:nvCxnSpPr>
        <p:spPr>
          <a:xfrm>
            <a:off x="234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44"/>
          <p:cNvCxnSpPr/>
          <p:nvPr/>
        </p:nvCxnSpPr>
        <p:spPr>
          <a:xfrm>
            <a:off x="1474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44"/>
          <p:cNvCxnSpPr/>
          <p:nvPr/>
        </p:nvCxnSpPr>
        <p:spPr>
          <a:xfrm>
            <a:off x="27132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44"/>
          <p:cNvCxnSpPr/>
          <p:nvPr/>
        </p:nvCxnSpPr>
        <p:spPr>
          <a:xfrm>
            <a:off x="39524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44"/>
          <p:cNvCxnSpPr/>
          <p:nvPr/>
        </p:nvCxnSpPr>
        <p:spPr>
          <a:xfrm>
            <a:off x="51916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44"/>
          <p:cNvCxnSpPr/>
          <p:nvPr/>
        </p:nvCxnSpPr>
        <p:spPr>
          <a:xfrm>
            <a:off x="6430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44"/>
          <p:cNvCxnSpPr/>
          <p:nvPr/>
        </p:nvCxnSpPr>
        <p:spPr>
          <a:xfrm>
            <a:off x="7670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4"/>
          <p:cNvCxnSpPr/>
          <p:nvPr/>
        </p:nvCxnSpPr>
        <p:spPr>
          <a:xfrm>
            <a:off x="8909200" y="1193550"/>
            <a:ext cx="0" cy="369150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44"/>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371" name="Google Shape;371;p44"/>
          <p:cNvSpPr txBox="1"/>
          <p:nvPr>
            <p:ph idx="4"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2" name="Google Shape;372;p44"/>
          <p:cNvSpPr txBox="1"/>
          <p:nvPr>
            <p:ph idx="5"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3" name="Google Shape;373;p44"/>
          <p:cNvSpPr txBox="1"/>
          <p:nvPr>
            <p:ph idx="6"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4" name="Google Shape;374;p44"/>
          <p:cNvSpPr txBox="1"/>
          <p:nvPr>
            <p:ph idx="7"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5" name="Google Shape;375;p44"/>
          <p:cNvSpPr txBox="1"/>
          <p:nvPr>
            <p:ph idx="8"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6" name="Google Shape;376;p44"/>
          <p:cNvSpPr txBox="1"/>
          <p:nvPr>
            <p:ph idx="9"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77" name="Google Shape;377;p44"/>
          <p:cNvSpPr txBox="1"/>
          <p:nvPr>
            <p:ph idx="13"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hart">
  <p:cSld name="BLANK_1_5">
    <p:bg>
      <p:bgPr>
        <a:solidFill>
          <a:schemeClr val="lt1"/>
        </a:solidFill>
      </p:bgPr>
    </p:bg>
    <p:spTree>
      <p:nvGrpSpPr>
        <p:cNvPr id="378" name="Shape 378"/>
        <p:cNvGrpSpPr/>
        <p:nvPr/>
      </p:nvGrpSpPr>
      <p:grpSpPr>
        <a:xfrm>
          <a:off x="0" y="0"/>
          <a:ext cx="0" cy="0"/>
          <a:chOff x="0" y="0"/>
          <a:chExt cx="0" cy="0"/>
        </a:xfrm>
      </p:grpSpPr>
      <p:sp>
        <p:nvSpPr>
          <p:cNvPr id="379" name="Google Shape;379;p4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0" name="Google Shape;380;p4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81" name="Google Shape;381;p4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82" name="Google Shape;382;p45"/>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grpSp>
        <p:nvGrpSpPr>
          <p:cNvPr id="383" name="Google Shape;383;p45"/>
          <p:cNvGrpSpPr/>
          <p:nvPr/>
        </p:nvGrpSpPr>
        <p:grpSpPr>
          <a:xfrm>
            <a:off x="234275" y="1193325"/>
            <a:ext cx="8682900" cy="3704450"/>
            <a:chOff x="234275" y="1193325"/>
            <a:chExt cx="8682900" cy="3704450"/>
          </a:xfrm>
        </p:grpSpPr>
        <p:cxnSp>
          <p:nvCxnSpPr>
            <p:cNvPr id="384" name="Google Shape;384;p45"/>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45"/>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45"/>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45"/>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388" name="Google Shape;388;p45"/>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89" name="Google Shape;389;p45"/>
          <p:cNvSpPr txBox="1"/>
          <p:nvPr>
            <p:ph idx="4" type="subTitle"/>
          </p:nvPr>
        </p:nvSpPr>
        <p:spPr>
          <a:xfrm>
            <a:off x="207975" y="10657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0" name="Google Shape;390;p45"/>
          <p:cNvSpPr txBox="1"/>
          <p:nvPr>
            <p:ph idx="5" type="subTitle"/>
          </p:nvPr>
        </p:nvSpPr>
        <p:spPr>
          <a:xfrm>
            <a:off x="207975" y="1803028"/>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1" name="Google Shape;391;p45"/>
          <p:cNvSpPr txBox="1"/>
          <p:nvPr>
            <p:ph idx="6" type="subTitle"/>
          </p:nvPr>
        </p:nvSpPr>
        <p:spPr>
          <a:xfrm>
            <a:off x="207975" y="276504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2" name="Google Shape;392;p45"/>
          <p:cNvSpPr txBox="1"/>
          <p:nvPr>
            <p:ph idx="7" type="subTitle"/>
          </p:nvPr>
        </p:nvSpPr>
        <p:spPr>
          <a:xfrm>
            <a:off x="207975" y="37430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3" name="Google Shape;393;p45"/>
          <p:cNvSpPr txBox="1"/>
          <p:nvPr>
            <p:ph idx="8" type="subTitle"/>
          </p:nvPr>
        </p:nvSpPr>
        <p:spPr>
          <a:xfrm>
            <a:off x="1656927"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94" name="Google Shape;394;p45"/>
          <p:cNvSpPr txBox="1"/>
          <p:nvPr>
            <p:ph idx="9" type="subTitle"/>
          </p:nvPr>
        </p:nvSpPr>
        <p:spPr>
          <a:xfrm>
            <a:off x="3200680"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95" name="Google Shape;395;p45"/>
          <p:cNvSpPr txBox="1"/>
          <p:nvPr>
            <p:ph idx="13" type="subTitle"/>
          </p:nvPr>
        </p:nvSpPr>
        <p:spPr>
          <a:xfrm>
            <a:off x="4745382"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96" name="Google Shape;396;p45"/>
          <p:cNvSpPr txBox="1"/>
          <p:nvPr>
            <p:ph idx="14" type="subTitle"/>
          </p:nvPr>
        </p:nvSpPr>
        <p:spPr>
          <a:xfrm>
            <a:off x="6290585"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97" name="Google Shape;397;p45"/>
          <p:cNvSpPr txBox="1"/>
          <p:nvPr>
            <p:ph idx="15" type="subTitle"/>
          </p:nvPr>
        </p:nvSpPr>
        <p:spPr>
          <a:xfrm>
            <a:off x="7839538"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ney Stats">
  <p:cSld name="CUSTOM_1_2_2_1">
    <p:bg>
      <p:bgPr>
        <a:solidFill>
          <a:schemeClr val="lt1"/>
        </a:solidFill>
      </p:bgPr>
    </p:bg>
    <p:spTree>
      <p:nvGrpSpPr>
        <p:cNvPr id="398" name="Shape 398"/>
        <p:cNvGrpSpPr/>
        <p:nvPr/>
      </p:nvGrpSpPr>
      <p:grpSpPr>
        <a:xfrm>
          <a:off x="0" y="0"/>
          <a:ext cx="0" cy="0"/>
          <a:chOff x="0" y="0"/>
          <a:chExt cx="0" cy="0"/>
        </a:xfrm>
      </p:grpSpPr>
      <p:sp>
        <p:nvSpPr>
          <p:cNvPr id="399" name="Google Shape;399;p4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0" name="Google Shape;400;p46"/>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01" name="Google Shape;401;p46"/>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402" name="Google Shape;402;p4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03" name="Google Shape;403;p46"/>
          <p:cNvSpPr txBox="1"/>
          <p:nvPr>
            <p:ph idx="3" type="subTitle"/>
          </p:nvPr>
        </p:nvSpPr>
        <p:spPr>
          <a:xfrm>
            <a:off x="30225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4" name="Google Shape;404;p46"/>
          <p:cNvSpPr txBox="1"/>
          <p:nvPr>
            <p:ph idx="4" type="body"/>
          </p:nvPr>
        </p:nvSpPr>
        <p:spPr>
          <a:xfrm>
            <a:off x="273105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5" name="Google Shape;405;p46"/>
          <p:cNvSpPr txBox="1"/>
          <p:nvPr>
            <p:ph idx="5" type="subTitle"/>
          </p:nvPr>
        </p:nvSpPr>
        <p:spPr>
          <a:xfrm>
            <a:off x="30225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6" name="Google Shape;406;p46"/>
          <p:cNvSpPr txBox="1"/>
          <p:nvPr>
            <p:ph idx="6" type="body"/>
          </p:nvPr>
        </p:nvSpPr>
        <p:spPr>
          <a:xfrm>
            <a:off x="273105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7" name="Google Shape;407;p46"/>
          <p:cNvSpPr txBox="1"/>
          <p:nvPr>
            <p:ph idx="7" type="subTitle"/>
          </p:nvPr>
        </p:nvSpPr>
        <p:spPr>
          <a:xfrm>
            <a:off x="30225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8" name="Google Shape;408;p46"/>
          <p:cNvSpPr txBox="1"/>
          <p:nvPr>
            <p:ph idx="8" type="body"/>
          </p:nvPr>
        </p:nvSpPr>
        <p:spPr>
          <a:xfrm>
            <a:off x="273105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9" name="Google Shape;409;p46"/>
          <p:cNvSpPr txBox="1"/>
          <p:nvPr>
            <p:ph idx="9" type="subTitle"/>
          </p:nvPr>
        </p:nvSpPr>
        <p:spPr>
          <a:xfrm>
            <a:off x="473160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0" name="Google Shape;410;p46"/>
          <p:cNvSpPr txBox="1"/>
          <p:nvPr>
            <p:ph idx="13" type="body"/>
          </p:nvPr>
        </p:nvSpPr>
        <p:spPr>
          <a:xfrm>
            <a:off x="716040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1" name="Google Shape;411;p46"/>
          <p:cNvSpPr txBox="1"/>
          <p:nvPr>
            <p:ph idx="14" type="subTitle"/>
          </p:nvPr>
        </p:nvSpPr>
        <p:spPr>
          <a:xfrm>
            <a:off x="473160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2" name="Google Shape;412;p46"/>
          <p:cNvSpPr txBox="1"/>
          <p:nvPr>
            <p:ph idx="15" type="body"/>
          </p:nvPr>
        </p:nvSpPr>
        <p:spPr>
          <a:xfrm>
            <a:off x="716040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3" name="Google Shape;413;p46"/>
          <p:cNvSpPr txBox="1"/>
          <p:nvPr>
            <p:ph idx="16" type="subTitle"/>
          </p:nvPr>
        </p:nvSpPr>
        <p:spPr>
          <a:xfrm>
            <a:off x="473160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4" name="Google Shape;414;p46"/>
          <p:cNvSpPr txBox="1"/>
          <p:nvPr>
            <p:ph idx="17" type="body"/>
          </p:nvPr>
        </p:nvSpPr>
        <p:spPr>
          <a:xfrm>
            <a:off x="716040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down" showMasterSp="0">
  <p:cSld name="Title Slide">
    <p:bg>
      <p:bgPr>
        <a:solidFill>
          <a:schemeClr val="lt1"/>
        </a:solidFill>
      </p:bgPr>
    </p:bg>
    <p:spTree>
      <p:nvGrpSpPr>
        <p:cNvPr id="415" name="Shape 415"/>
        <p:cNvGrpSpPr/>
        <p:nvPr/>
      </p:nvGrpSpPr>
      <p:grpSpPr>
        <a:xfrm>
          <a:off x="0" y="0"/>
          <a:ext cx="0" cy="0"/>
          <a:chOff x="0" y="0"/>
          <a:chExt cx="0" cy="0"/>
        </a:xfrm>
      </p:grpSpPr>
      <p:sp>
        <p:nvSpPr>
          <p:cNvPr id="416" name="Google Shape;416;p47"/>
          <p:cNvSpPr txBox="1"/>
          <p:nvPr/>
        </p:nvSpPr>
        <p:spPr>
          <a:xfrm>
            <a:off x="7222297" y="4866750"/>
            <a:ext cx="1678200" cy="151200"/>
          </a:xfrm>
          <a:prstGeom prst="rect">
            <a:avLst/>
          </a:prstGeom>
          <a:noFill/>
          <a:ln>
            <a:noFill/>
          </a:ln>
        </p:spPr>
        <p:txBody>
          <a:bodyPr anchorCtr="0" anchor="t" bIns="57150" lIns="57150" spcFirstLastPara="1" rIns="57150" wrap="square" tIns="57150">
            <a:noAutofit/>
          </a:bodyPr>
          <a:lstStyle/>
          <a:p>
            <a:pPr indent="0" lvl="0" marL="0" rtl="0" algn="l">
              <a:lnSpc>
                <a:spcPct val="140000"/>
              </a:lnSpc>
              <a:spcBef>
                <a:spcPts val="0"/>
              </a:spcBef>
              <a:spcAft>
                <a:spcPts val="0"/>
              </a:spcAft>
              <a:buClr>
                <a:srgbClr val="000000"/>
              </a:buClr>
              <a:buSzPts val="700"/>
              <a:buFont typeface="Arial"/>
              <a:buNone/>
            </a:pPr>
            <a:r>
              <a:rPr lang="en" sz="500">
                <a:solidFill>
                  <a:schemeClr val="dk2"/>
                </a:solidFill>
                <a:latin typeface="Familjen Grotesk Medium"/>
                <a:ea typeface="Familjen Grotesk Medium"/>
                <a:cs typeface="Familjen Grotesk Medium"/>
                <a:sym typeface="Familjen Grotesk Medium"/>
              </a:rPr>
              <a:t>Google_logo </a:t>
            </a:r>
            <a:r>
              <a:rPr lang="en" sz="400">
                <a:solidFill>
                  <a:schemeClr val="dk2"/>
                </a:solidFill>
                <a:latin typeface="Familjen Grotesk Medium"/>
                <a:ea typeface="Familjen Grotesk Medium"/>
                <a:cs typeface="Familjen Grotesk Medium"/>
                <a:sym typeface="Familjen Grotesk Medium"/>
              </a:rPr>
              <a:t> 2021   </a:t>
            </a:r>
            <a:r>
              <a:rPr lang="en" sz="400">
                <a:solidFill>
                  <a:schemeClr val="dk2"/>
                </a:solidFill>
                <a:latin typeface="Familjen Grotesk"/>
                <a:ea typeface="Familjen Grotesk"/>
                <a:cs typeface="Familjen Grotesk"/>
                <a:sym typeface="Familjen Grotesk"/>
              </a:rPr>
              <a:t> |    </a:t>
            </a:r>
            <a:r>
              <a:rPr lang="en" sz="400">
                <a:solidFill>
                  <a:schemeClr val="dk2"/>
                </a:solidFill>
                <a:latin typeface="Familjen Grotesk Medium"/>
                <a:ea typeface="Familjen Grotesk Medium"/>
                <a:cs typeface="Familjen Grotesk Medium"/>
                <a:sym typeface="Familjen Grotesk Medium"/>
              </a:rPr>
              <a:t>Confidential and Proprietary  pg. </a:t>
            </a:r>
            <a:fld id="{00000000-1234-1234-1234-123412341234}" type="slidenum">
              <a:rPr lang="en" sz="400">
                <a:solidFill>
                  <a:schemeClr val="dk2"/>
                </a:solidFill>
                <a:latin typeface="Familjen Grotesk Medium"/>
                <a:ea typeface="Familjen Grotesk Medium"/>
                <a:cs typeface="Familjen Grotesk Medium"/>
                <a:sym typeface="Familjen Grotesk Medium"/>
              </a:rPr>
              <a:t>‹#›</a:t>
            </a:fld>
            <a:endParaRPr sz="400">
              <a:solidFill>
                <a:schemeClr val="dk2"/>
              </a:solidFill>
              <a:latin typeface="Familjen Grotesk Medium"/>
              <a:ea typeface="Familjen Grotesk Medium"/>
              <a:cs typeface="Familjen Grotesk Medium"/>
              <a:sym typeface="Familjen Grotesk Medium"/>
            </a:endParaRPr>
          </a:p>
        </p:txBody>
      </p:sp>
      <p:sp>
        <p:nvSpPr>
          <p:cNvPr id="417" name="Google Shape;417;p47"/>
          <p:cNvSpPr txBox="1"/>
          <p:nvPr>
            <p:ph idx="12" type="sldNum"/>
          </p:nvPr>
        </p:nvSpPr>
        <p:spPr>
          <a:xfrm>
            <a:off x="8556784" y="4749851"/>
            <a:ext cx="548700" cy="384900"/>
          </a:xfrm>
          <a:prstGeom prst="rect">
            <a:avLst/>
          </a:prstGeom>
        </p:spPr>
        <p:txBody>
          <a:bodyPr anchorCtr="0" anchor="t" bIns="91425" lIns="91425" spcFirstLastPara="1" rIns="91425" wrap="square" tIns="91425">
            <a:spAutoFit/>
          </a:bodyPr>
          <a:lstStyle>
            <a:lvl1pPr lvl="0">
              <a:buNone/>
              <a:defRPr sz="1300">
                <a:latin typeface="Spectral"/>
                <a:ea typeface="Spectral"/>
                <a:cs typeface="Spectral"/>
                <a:sym typeface="Spectral"/>
              </a:defRPr>
            </a:lvl1pPr>
            <a:lvl2pPr lvl="1">
              <a:buNone/>
              <a:defRPr sz="1300">
                <a:latin typeface="Spectral"/>
                <a:ea typeface="Spectral"/>
                <a:cs typeface="Spectral"/>
                <a:sym typeface="Spectral"/>
              </a:defRPr>
            </a:lvl2pPr>
            <a:lvl3pPr lvl="2">
              <a:buNone/>
              <a:defRPr sz="1300">
                <a:latin typeface="Spectral"/>
                <a:ea typeface="Spectral"/>
                <a:cs typeface="Spectral"/>
                <a:sym typeface="Spectral"/>
              </a:defRPr>
            </a:lvl3pPr>
            <a:lvl4pPr lvl="3">
              <a:buNone/>
              <a:defRPr sz="1300">
                <a:latin typeface="Spectral"/>
                <a:ea typeface="Spectral"/>
                <a:cs typeface="Spectral"/>
                <a:sym typeface="Spectral"/>
              </a:defRPr>
            </a:lvl4pPr>
            <a:lvl5pPr lvl="4">
              <a:buNone/>
              <a:defRPr sz="1300">
                <a:latin typeface="Spectral"/>
                <a:ea typeface="Spectral"/>
                <a:cs typeface="Spectral"/>
                <a:sym typeface="Spectral"/>
              </a:defRPr>
            </a:lvl5pPr>
            <a:lvl6pPr lvl="5">
              <a:buNone/>
              <a:defRPr sz="1300">
                <a:latin typeface="Spectral"/>
                <a:ea typeface="Spectral"/>
                <a:cs typeface="Spectral"/>
                <a:sym typeface="Spectral"/>
              </a:defRPr>
            </a:lvl6pPr>
            <a:lvl7pPr lvl="6">
              <a:buNone/>
              <a:defRPr sz="1300">
                <a:latin typeface="Spectral"/>
                <a:ea typeface="Spectral"/>
                <a:cs typeface="Spectral"/>
                <a:sym typeface="Spectral"/>
              </a:defRPr>
            </a:lvl7pPr>
            <a:lvl8pPr lvl="7">
              <a:buNone/>
              <a:defRPr sz="1300">
                <a:latin typeface="Spectral"/>
                <a:ea typeface="Spectral"/>
                <a:cs typeface="Spectral"/>
                <a:sym typeface="Spectral"/>
              </a:defRPr>
            </a:lvl8pPr>
            <a:lvl9pPr lvl="8">
              <a:buNone/>
              <a:defRPr sz="1300">
                <a:latin typeface="Spectral"/>
                <a:ea typeface="Spectral"/>
                <a:cs typeface="Spectral"/>
                <a:sym typeface="Spectral"/>
              </a:defRPr>
            </a:lvl9pPr>
          </a:lstStyle>
          <a:p>
            <a:pPr indent="0" lvl="0" marL="0" rtl="0" algn="l">
              <a:spcBef>
                <a:spcPts val="0"/>
              </a:spcBef>
              <a:spcAft>
                <a:spcPts val="0"/>
              </a:spcAft>
              <a:buNone/>
            </a:pPr>
            <a:fld id="{00000000-1234-1234-1234-123412341234}" type="slidenum">
              <a:rPr lang="en"/>
              <a:t>‹#›</a:t>
            </a:fld>
            <a:endParaRPr/>
          </a:p>
        </p:txBody>
      </p:sp>
      <p:sp>
        <p:nvSpPr>
          <p:cNvPr id="418" name="Google Shape;418;p4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9" name="Google Shape;419;p4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20" name="Google Shape;420;p47"/>
          <p:cNvSpPr txBox="1"/>
          <p:nvPr>
            <p:ph idx="3"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21" name="Google Shape;421;p47"/>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22" name="Google Shape;422;p47"/>
          <p:cNvSpPr txBox="1"/>
          <p:nvPr>
            <p:ph idx="4"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p:cSld name="CUSTOM_2_1_1">
    <p:spTree>
      <p:nvGrpSpPr>
        <p:cNvPr id="423" name="Shape 423"/>
        <p:cNvGrpSpPr/>
        <p:nvPr/>
      </p:nvGrpSpPr>
      <p:grpSpPr>
        <a:xfrm>
          <a:off x="0" y="0"/>
          <a:ext cx="0" cy="0"/>
          <a:chOff x="0" y="0"/>
          <a:chExt cx="0" cy="0"/>
        </a:xfrm>
      </p:grpSpPr>
      <p:sp>
        <p:nvSpPr>
          <p:cNvPr id="424" name="Google Shape;424;p48"/>
          <p:cNvSpPr txBox="1"/>
          <p:nvPr>
            <p:ph idx="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5" name="Google Shape;425;p48"/>
          <p:cNvSpPr txBox="1"/>
          <p:nvPr>
            <p:ph idx="2"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6" name="Google Shape;426;p48"/>
          <p:cNvSpPr txBox="1"/>
          <p:nvPr>
            <p:ph idx="3"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7" name="Google Shape;427;p48"/>
          <p:cNvSpPr txBox="1"/>
          <p:nvPr>
            <p:ph idx="4"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8" name="Google Shape;428;p48"/>
          <p:cNvSpPr txBox="1"/>
          <p:nvPr>
            <p:ph idx="5"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9" name="Google Shape;429;p48"/>
          <p:cNvSpPr txBox="1"/>
          <p:nvPr>
            <p:ph idx="6"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30" name="Google Shape;430;p48"/>
          <p:cNvSpPr txBox="1"/>
          <p:nvPr>
            <p:ph idx="7"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grpSp>
        <p:nvGrpSpPr>
          <p:cNvPr id="431" name="Google Shape;431;p48"/>
          <p:cNvGrpSpPr/>
          <p:nvPr/>
        </p:nvGrpSpPr>
        <p:grpSpPr>
          <a:xfrm>
            <a:off x="234275" y="1193325"/>
            <a:ext cx="8682900" cy="3704625"/>
            <a:chOff x="234275" y="1193325"/>
            <a:chExt cx="8682900" cy="3704625"/>
          </a:xfrm>
        </p:grpSpPr>
        <p:cxnSp>
          <p:nvCxnSpPr>
            <p:cNvPr id="432" name="Google Shape;432;p48"/>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48"/>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48"/>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48"/>
            <p:cNvCxnSpPr/>
            <p:nvPr/>
          </p:nvCxnSpPr>
          <p:spPr>
            <a:xfrm>
              <a:off x="14740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48"/>
            <p:cNvCxnSpPr/>
            <p:nvPr/>
          </p:nvCxnSpPr>
          <p:spPr>
            <a:xfrm>
              <a:off x="27132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48"/>
            <p:cNvCxnSpPr/>
            <p:nvPr/>
          </p:nvCxnSpPr>
          <p:spPr>
            <a:xfrm>
              <a:off x="39524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48"/>
            <p:cNvCxnSpPr/>
            <p:nvPr/>
          </p:nvCxnSpPr>
          <p:spPr>
            <a:xfrm>
              <a:off x="51916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48"/>
            <p:cNvCxnSpPr/>
            <p:nvPr/>
          </p:nvCxnSpPr>
          <p:spPr>
            <a:xfrm>
              <a:off x="64308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48"/>
            <p:cNvCxnSpPr/>
            <p:nvPr/>
          </p:nvCxnSpPr>
          <p:spPr>
            <a:xfrm>
              <a:off x="7670000" y="1193550"/>
              <a:ext cx="0" cy="3704400"/>
            </a:xfrm>
            <a:prstGeom prst="straightConnector1">
              <a:avLst/>
            </a:prstGeom>
            <a:noFill/>
            <a:ln cap="flat" cmpd="sng" w="9525">
              <a:solidFill>
                <a:schemeClr val="dk2"/>
              </a:solidFill>
              <a:prstDash val="solid"/>
              <a:round/>
              <a:headEnd len="med" w="med" type="none"/>
              <a:tailEnd len="med" w="med" type="none"/>
            </a:ln>
          </p:spPr>
        </p:cxnSp>
        <p:sp>
          <p:nvSpPr>
            <p:cNvPr id="441" name="Google Shape;441;p48"/>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442" name="Google Shape;442;p48"/>
          <p:cNvSpPr txBox="1"/>
          <p:nvPr>
            <p:ph idx="8"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43" name="Google Shape;443;p48"/>
          <p:cNvSpPr txBox="1"/>
          <p:nvPr>
            <p:ph idx="9"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44" name="Google Shape;444;p4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45" name="Google Shape;445;p48"/>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46" name="Google Shape;446;p48"/>
          <p:cNvSpPr txBox="1"/>
          <p:nvPr>
            <p:ph idx="1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47" name="Google Shape;447;p48"/>
          <p:cNvSpPr txBox="1"/>
          <p:nvPr>
            <p:ph idx="14" type="subTitle"/>
          </p:nvPr>
        </p:nvSpPr>
        <p:spPr>
          <a:xfrm>
            <a:off x="207975" y="1803028"/>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48" name="Google Shape;448;p48"/>
          <p:cNvSpPr txBox="1"/>
          <p:nvPr>
            <p:ph idx="15" type="subTitle"/>
          </p:nvPr>
        </p:nvSpPr>
        <p:spPr>
          <a:xfrm>
            <a:off x="207975" y="276504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49" name="Google Shape;449;p48"/>
          <p:cNvSpPr txBox="1"/>
          <p:nvPr>
            <p:ph idx="16" type="subTitle"/>
          </p:nvPr>
        </p:nvSpPr>
        <p:spPr>
          <a:xfrm>
            <a:off x="207975" y="374307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nses">
  <p:cSld name="CUSTOM_2_1_1_1">
    <p:spTree>
      <p:nvGrpSpPr>
        <p:cNvPr id="450" name="Shape 450"/>
        <p:cNvGrpSpPr/>
        <p:nvPr/>
      </p:nvGrpSpPr>
      <p:grpSpPr>
        <a:xfrm>
          <a:off x="0" y="0"/>
          <a:ext cx="0" cy="0"/>
          <a:chOff x="0" y="0"/>
          <a:chExt cx="0" cy="0"/>
        </a:xfrm>
      </p:grpSpPr>
      <p:sp>
        <p:nvSpPr>
          <p:cNvPr id="451" name="Google Shape;451;p4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52" name="Google Shape;452;p4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53" name="Google Shape;453;p4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54" name="Google Shape;454;p49"/>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55" name="Google Shape;455;p49"/>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
  <p:cSld name="CUSTOM_1_2">
    <p:bg>
      <p:bgPr>
        <a:solidFill>
          <a:schemeClr val="lt1"/>
        </a:solidFill>
      </p:bgPr>
    </p:bg>
    <p:spTree>
      <p:nvGrpSpPr>
        <p:cNvPr id="456" name="Shape 456"/>
        <p:cNvGrpSpPr/>
        <p:nvPr/>
      </p:nvGrpSpPr>
      <p:grpSpPr>
        <a:xfrm>
          <a:off x="0" y="0"/>
          <a:ext cx="0" cy="0"/>
          <a:chOff x="0" y="0"/>
          <a:chExt cx="0" cy="0"/>
        </a:xfrm>
      </p:grpSpPr>
      <p:sp>
        <p:nvSpPr>
          <p:cNvPr id="457" name="Google Shape;457;p50"/>
          <p:cNvSpPr/>
          <p:nvPr/>
        </p:nvSpPr>
        <p:spPr>
          <a:xfrm>
            <a:off x="4572125" y="-25"/>
            <a:ext cx="4572000" cy="123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8" name="Google Shape;458;p50"/>
          <p:cNvSpPr/>
          <p:nvPr/>
        </p:nvSpPr>
        <p:spPr>
          <a:xfrm>
            <a:off x="-75" y="-25"/>
            <a:ext cx="4572000" cy="353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9" name="Google Shape;459;p50"/>
          <p:cNvSpPr/>
          <p:nvPr/>
        </p:nvSpPr>
        <p:spPr>
          <a:xfrm>
            <a:off x="4572025" y="1234025"/>
            <a:ext cx="4572000" cy="390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9600">
              <a:solidFill>
                <a:srgbClr val="3C3D36"/>
              </a:solidFill>
              <a:latin typeface="Familjen Grotesk"/>
              <a:ea typeface="Familjen Grotesk"/>
              <a:cs typeface="Familjen Grotesk"/>
              <a:sym typeface="Familjen Grotesk"/>
            </a:endParaRPr>
          </a:p>
        </p:txBody>
      </p:sp>
      <p:sp>
        <p:nvSpPr>
          <p:cNvPr id="460" name="Google Shape;460;p5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61" name="Google Shape;461;p50"/>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62" name="Google Shape;462;p5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63" name="Google Shape;463;p50"/>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
        <p:nvSpPr>
          <p:cNvPr id="464" name="Google Shape;464;p50"/>
          <p:cNvSpPr txBox="1"/>
          <p:nvPr>
            <p:ph idx="3" type="body"/>
          </p:nvPr>
        </p:nvSpPr>
        <p:spPr>
          <a:xfrm>
            <a:off x="201875" y="1328225"/>
            <a:ext cx="28887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65" name="Google Shape;465;p50"/>
          <p:cNvSpPr/>
          <p:nvPr/>
        </p:nvSpPr>
        <p:spPr>
          <a:xfrm>
            <a:off x="-75" y="3531275"/>
            <a:ext cx="4572000" cy="161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66" name="Google Shape;466;p50"/>
          <p:cNvSpPr txBox="1"/>
          <p:nvPr>
            <p:ph idx="4" type="title"/>
          </p:nvPr>
        </p:nvSpPr>
        <p:spPr>
          <a:xfrm>
            <a:off x="1775" y="3706500"/>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67" name="Google Shape;467;p50"/>
          <p:cNvSpPr txBox="1"/>
          <p:nvPr>
            <p:ph idx="5" type="title"/>
          </p:nvPr>
        </p:nvSpPr>
        <p:spPr>
          <a:xfrm>
            <a:off x="4572025" y="1410802"/>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68" name="Google Shape;468;p50"/>
          <p:cNvSpPr txBox="1"/>
          <p:nvPr>
            <p:ph idx="6" type="subTitle"/>
          </p:nvPr>
        </p:nvSpPr>
        <p:spPr>
          <a:xfrm>
            <a:off x="4620125" y="2279600"/>
            <a:ext cx="3623400" cy="5487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0"/>
          <p:cNvSpPr txBox="1"/>
          <p:nvPr>
            <p:ph idx="7" type="subTitle"/>
          </p:nvPr>
        </p:nvSpPr>
        <p:spPr>
          <a:xfrm>
            <a:off x="90675" y="4563600"/>
            <a:ext cx="2888700" cy="4515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mping Up">
  <p:cSld name="TITLE_1_1_1">
    <p:spTree>
      <p:nvGrpSpPr>
        <p:cNvPr id="470" name="Shape 470"/>
        <p:cNvGrpSpPr/>
        <p:nvPr/>
      </p:nvGrpSpPr>
      <p:grpSpPr>
        <a:xfrm>
          <a:off x="0" y="0"/>
          <a:ext cx="0" cy="0"/>
          <a:chOff x="0" y="0"/>
          <a:chExt cx="0" cy="0"/>
        </a:xfrm>
      </p:grpSpPr>
      <p:sp>
        <p:nvSpPr>
          <p:cNvPr id="471" name="Google Shape;471;p5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72" name="Google Shape;472;p51"/>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73" name="Google Shape;473;p5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74" name="Google Shape;474;p51"/>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erarchy">
  <p:cSld name="CUSTOM_4">
    <p:bg>
      <p:bgPr>
        <a:solidFill>
          <a:schemeClr val="lt2"/>
        </a:solidFill>
      </p:bgPr>
    </p:bg>
    <p:spTree>
      <p:nvGrpSpPr>
        <p:cNvPr id="475" name="Shape 475"/>
        <p:cNvGrpSpPr/>
        <p:nvPr/>
      </p:nvGrpSpPr>
      <p:grpSpPr>
        <a:xfrm>
          <a:off x="0" y="0"/>
          <a:ext cx="0" cy="0"/>
          <a:chOff x="0" y="0"/>
          <a:chExt cx="0" cy="0"/>
        </a:xfrm>
      </p:grpSpPr>
      <p:sp>
        <p:nvSpPr>
          <p:cNvPr id="476" name="Google Shape;476;p5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77" name="Google Shape;477;p52"/>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78" name="Google Shape;478;p5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79" name="Google Shape;479;p52"/>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80" name="Google Shape;480;p52"/>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CUSTOM_2_1_1_1_1_1_1_1">
    <p:bg>
      <p:bgPr>
        <a:solidFill>
          <a:schemeClr val="lt1"/>
        </a:solidFill>
      </p:bgPr>
    </p:bg>
    <p:spTree>
      <p:nvGrpSpPr>
        <p:cNvPr id="481" name="Shape 481"/>
        <p:cNvGrpSpPr/>
        <p:nvPr/>
      </p:nvGrpSpPr>
      <p:grpSpPr>
        <a:xfrm>
          <a:off x="0" y="0"/>
          <a:ext cx="0" cy="0"/>
          <a:chOff x="0" y="0"/>
          <a:chExt cx="0" cy="0"/>
        </a:xfrm>
      </p:grpSpPr>
      <p:sp>
        <p:nvSpPr>
          <p:cNvPr id="482" name="Google Shape;482;p5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83" name="Google Shape;483;p5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84" name="Google Shape;484;p5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85" name="Google Shape;485;p53"/>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86" name="Google Shape;486;p53"/>
          <p:cNvSpPr txBox="1"/>
          <p:nvPr>
            <p:ph idx="3" type="subTitle"/>
          </p:nvPr>
        </p:nvSpPr>
        <p:spPr>
          <a:xfrm>
            <a:off x="5799441" y="1594150"/>
            <a:ext cx="2616000" cy="2760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7" name="Google Shape;487;p53"/>
          <p:cNvSpPr txBox="1"/>
          <p:nvPr>
            <p:ph idx="4" type="body"/>
          </p:nvPr>
        </p:nvSpPr>
        <p:spPr>
          <a:xfrm>
            <a:off x="5799450" y="2143800"/>
            <a:ext cx="2992800" cy="14967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ook">
  <p:cSld name="TITLE_2_1_1_1">
    <p:bg>
      <p:bgPr>
        <a:solidFill>
          <a:schemeClr val="dk1"/>
        </a:solidFill>
      </p:bgPr>
    </p:bg>
    <p:spTree>
      <p:nvGrpSpPr>
        <p:cNvPr id="488" name="Shape 488"/>
        <p:cNvGrpSpPr/>
        <p:nvPr/>
      </p:nvGrpSpPr>
      <p:grpSpPr>
        <a:xfrm>
          <a:off x="0" y="0"/>
          <a:ext cx="0" cy="0"/>
          <a:chOff x="0" y="0"/>
          <a:chExt cx="0" cy="0"/>
        </a:xfrm>
      </p:grpSpPr>
      <p:sp>
        <p:nvSpPr>
          <p:cNvPr id="489" name="Google Shape;489;p5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490" name="Google Shape;490;p5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491" name="Google Shape;491;p5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92" name="Google Shape;492;p54"/>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493" name="Google Shape;493;p54"/>
          <p:cNvSpPr txBox="1"/>
          <p:nvPr>
            <p:ph idx="3" type="body"/>
          </p:nvPr>
        </p:nvSpPr>
        <p:spPr>
          <a:xfrm>
            <a:off x="1776150" y="1206375"/>
            <a:ext cx="40785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494" name="Google Shape;494;p54"/>
          <p:cNvSpPr/>
          <p:nvPr>
            <p:ph idx="4" type="pic"/>
          </p:nvPr>
        </p:nvSpPr>
        <p:spPr>
          <a:xfrm>
            <a:off x="3801625" y="3595950"/>
            <a:ext cx="5342400" cy="15477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4 Column ">
  <p:cSld name="TITLE_2_1_1_1_1">
    <p:spTree>
      <p:nvGrpSpPr>
        <p:cNvPr id="495" name="Shape 495"/>
        <p:cNvGrpSpPr/>
        <p:nvPr/>
      </p:nvGrpSpPr>
      <p:grpSpPr>
        <a:xfrm>
          <a:off x="0" y="0"/>
          <a:ext cx="0" cy="0"/>
          <a:chOff x="0" y="0"/>
          <a:chExt cx="0" cy="0"/>
        </a:xfrm>
      </p:grpSpPr>
      <p:sp>
        <p:nvSpPr>
          <p:cNvPr id="496" name="Google Shape;496;p55"/>
          <p:cNvSpPr/>
          <p:nvPr/>
        </p:nvSpPr>
        <p:spPr>
          <a:xfrm>
            <a:off x="686075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97" name="Google Shape;497;p5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98" name="Google Shape;498;p5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99" name="Google Shape;499;p5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00" name="Google Shape;500;p55"/>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01" name="Google Shape;501;p55"/>
          <p:cNvSpPr/>
          <p:nvPr/>
        </p:nvSpPr>
        <p:spPr>
          <a:xfrm>
            <a:off x="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2" name="Google Shape;502;p55"/>
          <p:cNvSpPr/>
          <p:nvPr/>
        </p:nvSpPr>
        <p:spPr>
          <a:xfrm>
            <a:off x="2289600" y="1226475"/>
            <a:ext cx="22896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3" name="Google Shape;503;p55"/>
          <p:cNvSpPr/>
          <p:nvPr/>
        </p:nvSpPr>
        <p:spPr>
          <a:xfrm>
            <a:off x="4579200" y="1226475"/>
            <a:ext cx="22896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4" name="Google Shape;504;p55"/>
          <p:cNvSpPr txBox="1"/>
          <p:nvPr>
            <p:ph idx="3" type="subTitle"/>
          </p:nvPr>
        </p:nvSpPr>
        <p:spPr>
          <a:xfrm>
            <a:off x="205725" y="2736600"/>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5" name="Google Shape;505;p55"/>
          <p:cNvSpPr txBox="1"/>
          <p:nvPr>
            <p:ph idx="4" type="body"/>
          </p:nvPr>
        </p:nvSpPr>
        <p:spPr>
          <a:xfrm>
            <a:off x="205700" y="3291860"/>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06" name="Google Shape;506;p55"/>
          <p:cNvSpPr txBox="1"/>
          <p:nvPr>
            <p:ph idx="5" type="subTitle"/>
          </p:nvPr>
        </p:nvSpPr>
        <p:spPr>
          <a:xfrm>
            <a:off x="2509242"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7" name="Google Shape;507;p55"/>
          <p:cNvSpPr txBox="1"/>
          <p:nvPr>
            <p:ph idx="6" type="body"/>
          </p:nvPr>
        </p:nvSpPr>
        <p:spPr>
          <a:xfrm>
            <a:off x="2509217"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08" name="Google Shape;508;p55"/>
          <p:cNvSpPr txBox="1"/>
          <p:nvPr>
            <p:ph idx="7" type="subTitle"/>
          </p:nvPr>
        </p:nvSpPr>
        <p:spPr>
          <a:xfrm>
            <a:off x="4813008"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9" name="Google Shape;509;p55"/>
          <p:cNvSpPr txBox="1"/>
          <p:nvPr>
            <p:ph idx="8" type="body"/>
          </p:nvPr>
        </p:nvSpPr>
        <p:spPr>
          <a:xfrm>
            <a:off x="4812983"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10" name="Google Shape;510;p55"/>
          <p:cNvSpPr txBox="1"/>
          <p:nvPr>
            <p:ph idx="9" type="subTitle"/>
          </p:nvPr>
        </p:nvSpPr>
        <p:spPr>
          <a:xfrm>
            <a:off x="7091930"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11" name="Google Shape;511;p55"/>
          <p:cNvSpPr txBox="1"/>
          <p:nvPr>
            <p:ph idx="13" type="body"/>
          </p:nvPr>
        </p:nvSpPr>
        <p:spPr>
          <a:xfrm>
            <a:off x="7091905"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12" name="Google Shape;512;p55"/>
          <p:cNvSpPr/>
          <p:nvPr>
            <p:ph idx="14" type="pic"/>
          </p:nvPr>
        </p:nvSpPr>
        <p:spPr>
          <a:xfrm>
            <a:off x="183850" y="1481700"/>
            <a:ext cx="994200" cy="994200"/>
          </a:xfrm>
          <a:prstGeom prst="rect">
            <a:avLst/>
          </a:prstGeom>
          <a:noFill/>
          <a:ln>
            <a:noFill/>
          </a:ln>
        </p:spPr>
      </p:sp>
      <p:sp>
        <p:nvSpPr>
          <p:cNvPr id="513" name="Google Shape;513;p55"/>
          <p:cNvSpPr/>
          <p:nvPr>
            <p:ph idx="15" type="pic"/>
          </p:nvPr>
        </p:nvSpPr>
        <p:spPr>
          <a:xfrm>
            <a:off x="2509225" y="1481700"/>
            <a:ext cx="994200" cy="994200"/>
          </a:xfrm>
          <a:prstGeom prst="rect">
            <a:avLst/>
          </a:prstGeom>
          <a:noFill/>
          <a:ln>
            <a:noFill/>
          </a:ln>
        </p:spPr>
      </p:sp>
      <p:sp>
        <p:nvSpPr>
          <p:cNvPr id="514" name="Google Shape;514;p55"/>
          <p:cNvSpPr/>
          <p:nvPr>
            <p:ph idx="16" type="pic"/>
          </p:nvPr>
        </p:nvSpPr>
        <p:spPr>
          <a:xfrm>
            <a:off x="4812975" y="1481700"/>
            <a:ext cx="994200" cy="994200"/>
          </a:xfrm>
          <a:prstGeom prst="rect">
            <a:avLst/>
          </a:prstGeom>
          <a:noFill/>
          <a:ln>
            <a:noFill/>
          </a:ln>
        </p:spPr>
      </p:sp>
      <p:sp>
        <p:nvSpPr>
          <p:cNvPr id="515" name="Google Shape;515;p55"/>
          <p:cNvSpPr/>
          <p:nvPr>
            <p:ph idx="17" type="pic"/>
          </p:nvPr>
        </p:nvSpPr>
        <p:spPr>
          <a:xfrm>
            <a:off x="7091900" y="1481700"/>
            <a:ext cx="994200" cy="994200"/>
          </a:xfrm>
          <a:prstGeom prst="rect">
            <a:avLst/>
          </a:prstGeom>
          <a:no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5 Column">
  <p:cSld name="TITLE_2_1_1_1_1_2">
    <p:spTree>
      <p:nvGrpSpPr>
        <p:cNvPr id="516" name="Shape 516"/>
        <p:cNvGrpSpPr/>
        <p:nvPr/>
      </p:nvGrpSpPr>
      <p:grpSpPr>
        <a:xfrm>
          <a:off x="0" y="0"/>
          <a:ext cx="0" cy="0"/>
          <a:chOff x="0" y="0"/>
          <a:chExt cx="0" cy="0"/>
        </a:xfrm>
      </p:grpSpPr>
      <p:sp>
        <p:nvSpPr>
          <p:cNvPr id="517" name="Google Shape;517;p56"/>
          <p:cNvSpPr/>
          <p:nvPr/>
        </p:nvSpPr>
        <p:spPr>
          <a:xfrm>
            <a:off x="0"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18" name="Google Shape;518;p56"/>
          <p:cNvSpPr/>
          <p:nvPr/>
        </p:nvSpPr>
        <p:spPr>
          <a:xfrm>
            <a:off x="1828799"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19" name="Google Shape;519;p56"/>
          <p:cNvSpPr/>
          <p:nvPr/>
        </p:nvSpPr>
        <p:spPr>
          <a:xfrm>
            <a:off x="3657599" y="1226475"/>
            <a:ext cx="18288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0" name="Google Shape;520;p56"/>
          <p:cNvSpPr/>
          <p:nvPr/>
        </p:nvSpPr>
        <p:spPr>
          <a:xfrm>
            <a:off x="5486408"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1" name="Google Shape;521;p56"/>
          <p:cNvSpPr/>
          <p:nvPr/>
        </p:nvSpPr>
        <p:spPr>
          <a:xfrm>
            <a:off x="7315192"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2" name="Google Shape;522;p5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23" name="Google Shape;523;p56"/>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24" name="Google Shape;524;p5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25" name="Google Shape;525;p56"/>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26" name="Google Shape;526;p56"/>
          <p:cNvSpPr txBox="1"/>
          <p:nvPr>
            <p:ph idx="3" type="subTitle"/>
          </p:nvPr>
        </p:nvSpPr>
        <p:spPr>
          <a:xfrm>
            <a:off x="205720"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27" name="Google Shape;527;p56"/>
          <p:cNvSpPr txBox="1"/>
          <p:nvPr>
            <p:ph idx="4" type="body"/>
          </p:nvPr>
        </p:nvSpPr>
        <p:spPr>
          <a:xfrm>
            <a:off x="205700"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28" name="Google Shape;528;p56"/>
          <p:cNvSpPr/>
          <p:nvPr>
            <p:ph idx="5" type="pic"/>
          </p:nvPr>
        </p:nvSpPr>
        <p:spPr>
          <a:xfrm>
            <a:off x="183850" y="1481700"/>
            <a:ext cx="994200" cy="994200"/>
          </a:xfrm>
          <a:prstGeom prst="rect">
            <a:avLst/>
          </a:prstGeom>
          <a:noFill/>
          <a:ln>
            <a:noFill/>
          </a:ln>
        </p:spPr>
      </p:sp>
      <p:sp>
        <p:nvSpPr>
          <p:cNvPr id="529" name="Google Shape;529;p56"/>
          <p:cNvSpPr/>
          <p:nvPr>
            <p:ph idx="6" type="pic"/>
          </p:nvPr>
        </p:nvSpPr>
        <p:spPr>
          <a:xfrm>
            <a:off x="2023222" y="1481700"/>
            <a:ext cx="994200" cy="994200"/>
          </a:xfrm>
          <a:prstGeom prst="rect">
            <a:avLst/>
          </a:prstGeom>
          <a:noFill/>
          <a:ln>
            <a:noFill/>
          </a:ln>
        </p:spPr>
      </p:sp>
      <p:sp>
        <p:nvSpPr>
          <p:cNvPr id="530" name="Google Shape;530;p56"/>
          <p:cNvSpPr/>
          <p:nvPr>
            <p:ph idx="7" type="pic"/>
          </p:nvPr>
        </p:nvSpPr>
        <p:spPr>
          <a:xfrm>
            <a:off x="3852019" y="1481700"/>
            <a:ext cx="994200" cy="994200"/>
          </a:xfrm>
          <a:prstGeom prst="rect">
            <a:avLst/>
          </a:prstGeom>
          <a:noFill/>
          <a:ln>
            <a:noFill/>
          </a:ln>
        </p:spPr>
      </p:sp>
      <p:sp>
        <p:nvSpPr>
          <p:cNvPr id="531" name="Google Shape;531;p56"/>
          <p:cNvSpPr/>
          <p:nvPr>
            <p:ph idx="8" type="pic"/>
          </p:nvPr>
        </p:nvSpPr>
        <p:spPr>
          <a:xfrm>
            <a:off x="5680816" y="1481700"/>
            <a:ext cx="994200" cy="994200"/>
          </a:xfrm>
          <a:prstGeom prst="rect">
            <a:avLst/>
          </a:prstGeom>
          <a:noFill/>
          <a:ln>
            <a:noFill/>
          </a:ln>
        </p:spPr>
      </p:sp>
      <p:sp>
        <p:nvSpPr>
          <p:cNvPr id="532" name="Google Shape;532;p56"/>
          <p:cNvSpPr/>
          <p:nvPr>
            <p:ph idx="9" type="pic"/>
          </p:nvPr>
        </p:nvSpPr>
        <p:spPr>
          <a:xfrm>
            <a:off x="7509613" y="1481700"/>
            <a:ext cx="994200" cy="994200"/>
          </a:xfrm>
          <a:prstGeom prst="rect">
            <a:avLst/>
          </a:prstGeom>
          <a:noFill/>
          <a:ln>
            <a:noFill/>
          </a:ln>
        </p:spPr>
      </p:sp>
      <p:sp>
        <p:nvSpPr>
          <p:cNvPr id="533" name="Google Shape;533;p56"/>
          <p:cNvSpPr txBox="1"/>
          <p:nvPr>
            <p:ph idx="13" type="subTitle"/>
          </p:nvPr>
        </p:nvSpPr>
        <p:spPr>
          <a:xfrm>
            <a:off x="20301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34" name="Google Shape;534;p56"/>
          <p:cNvSpPr txBox="1"/>
          <p:nvPr>
            <p:ph idx="14" type="body"/>
          </p:nvPr>
        </p:nvSpPr>
        <p:spPr>
          <a:xfrm>
            <a:off x="20300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5" name="Google Shape;535;p56"/>
          <p:cNvSpPr txBox="1"/>
          <p:nvPr>
            <p:ph idx="15" type="subTitle"/>
          </p:nvPr>
        </p:nvSpPr>
        <p:spPr>
          <a:xfrm>
            <a:off x="38589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36" name="Google Shape;536;p56"/>
          <p:cNvSpPr txBox="1"/>
          <p:nvPr>
            <p:ph idx="16" type="body"/>
          </p:nvPr>
        </p:nvSpPr>
        <p:spPr>
          <a:xfrm>
            <a:off x="38588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7" name="Google Shape;537;p56"/>
          <p:cNvSpPr txBox="1"/>
          <p:nvPr>
            <p:ph idx="17" type="subTitle"/>
          </p:nvPr>
        </p:nvSpPr>
        <p:spPr>
          <a:xfrm>
            <a:off x="56877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38" name="Google Shape;538;p56"/>
          <p:cNvSpPr txBox="1"/>
          <p:nvPr>
            <p:ph idx="18" type="body"/>
          </p:nvPr>
        </p:nvSpPr>
        <p:spPr>
          <a:xfrm>
            <a:off x="56876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9" name="Google Shape;539;p56"/>
          <p:cNvSpPr txBox="1"/>
          <p:nvPr>
            <p:ph idx="19" type="subTitle"/>
          </p:nvPr>
        </p:nvSpPr>
        <p:spPr>
          <a:xfrm>
            <a:off x="75165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0" name="Google Shape;540;p56"/>
          <p:cNvSpPr txBox="1"/>
          <p:nvPr>
            <p:ph idx="20" type="body"/>
          </p:nvPr>
        </p:nvSpPr>
        <p:spPr>
          <a:xfrm>
            <a:off x="75164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6 Column">
  <p:cSld name="TITLE_2_1_1_1_1_2_1">
    <p:spTree>
      <p:nvGrpSpPr>
        <p:cNvPr id="541" name="Shape 541"/>
        <p:cNvGrpSpPr/>
        <p:nvPr/>
      </p:nvGrpSpPr>
      <p:grpSpPr>
        <a:xfrm>
          <a:off x="0" y="0"/>
          <a:ext cx="0" cy="0"/>
          <a:chOff x="0" y="0"/>
          <a:chExt cx="0" cy="0"/>
        </a:xfrm>
      </p:grpSpPr>
      <p:sp>
        <p:nvSpPr>
          <p:cNvPr id="542" name="Google Shape;542;p57"/>
          <p:cNvSpPr/>
          <p:nvPr/>
        </p:nvSpPr>
        <p:spPr>
          <a:xfrm>
            <a:off x="0"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3" name="Google Shape;543;p57"/>
          <p:cNvSpPr/>
          <p:nvPr/>
        </p:nvSpPr>
        <p:spPr>
          <a:xfrm>
            <a:off x="1523982"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4" name="Google Shape;544;p57"/>
          <p:cNvSpPr/>
          <p:nvPr/>
        </p:nvSpPr>
        <p:spPr>
          <a:xfrm>
            <a:off x="3047964"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5" name="Google Shape;545;p57"/>
          <p:cNvSpPr/>
          <p:nvPr/>
        </p:nvSpPr>
        <p:spPr>
          <a:xfrm>
            <a:off x="4571955"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6" name="Google Shape;546;p57"/>
          <p:cNvSpPr/>
          <p:nvPr/>
        </p:nvSpPr>
        <p:spPr>
          <a:xfrm>
            <a:off x="6095925"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7" name="Google Shape;547;p5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48" name="Google Shape;548;p5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49" name="Google Shape;549;p5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50" name="Google Shape;550;p57"/>
          <p:cNvSpPr txBox="1"/>
          <p:nvPr>
            <p:ph type="title"/>
          </p:nvPr>
        </p:nvSpPr>
        <p:spPr>
          <a:xfrm>
            <a:off x="73150" y="340625"/>
            <a:ext cx="8953800" cy="701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51" name="Google Shape;551;p57"/>
          <p:cNvSpPr txBox="1"/>
          <p:nvPr>
            <p:ph idx="3" type="subTitle"/>
          </p:nvPr>
        </p:nvSpPr>
        <p:spPr>
          <a:xfrm>
            <a:off x="171431"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52" name="Google Shape;552;p57"/>
          <p:cNvSpPr txBox="1"/>
          <p:nvPr>
            <p:ph idx="4" type="body"/>
          </p:nvPr>
        </p:nvSpPr>
        <p:spPr>
          <a:xfrm>
            <a:off x="171425"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53" name="Google Shape;553;p57"/>
          <p:cNvSpPr/>
          <p:nvPr>
            <p:ph idx="5" type="pic"/>
          </p:nvPr>
        </p:nvSpPr>
        <p:spPr>
          <a:xfrm>
            <a:off x="153200" y="1481700"/>
            <a:ext cx="828600" cy="828600"/>
          </a:xfrm>
          <a:prstGeom prst="rect">
            <a:avLst/>
          </a:prstGeom>
          <a:noFill/>
          <a:ln>
            <a:noFill/>
          </a:ln>
        </p:spPr>
      </p:sp>
      <p:sp>
        <p:nvSpPr>
          <p:cNvPr id="554" name="Google Shape;554;p57"/>
          <p:cNvSpPr/>
          <p:nvPr>
            <p:ph idx="6" type="pic"/>
          </p:nvPr>
        </p:nvSpPr>
        <p:spPr>
          <a:xfrm>
            <a:off x="1685996" y="1481700"/>
            <a:ext cx="828600" cy="828600"/>
          </a:xfrm>
          <a:prstGeom prst="rect">
            <a:avLst/>
          </a:prstGeom>
          <a:noFill/>
          <a:ln>
            <a:noFill/>
          </a:ln>
        </p:spPr>
      </p:sp>
      <p:sp>
        <p:nvSpPr>
          <p:cNvPr id="555" name="Google Shape;555;p57"/>
          <p:cNvSpPr/>
          <p:nvPr>
            <p:ph idx="7" type="pic"/>
          </p:nvPr>
        </p:nvSpPr>
        <p:spPr>
          <a:xfrm>
            <a:off x="3209979" y="1481700"/>
            <a:ext cx="828600" cy="828600"/>
          </a:xfrm>
          <a:prstGeom prst="rect">
            <a:avLst/>
          </a:prstGeom>
          <a:noFill/>
          <a:ln>
            <a:noFill/>
          </a:ln>
        </p:spPr>
      </p:sp>
      <p:sp>
        <p:nvSpPr>
          <p:cNvPr id="556" name="Google Shape;556;p57"/>
          <p:cNvSpPr/>
          <p:nvPr>
            <p:ph idx="8" type="pic"/>
          </p:nvPr>
        </p:nvSpPr>
        <p:spPr>
          <a:xfrm>
            <a:off x="4733963" y="1481700"/>
            <a:ext cx="828600" cy="828600"/>
          </a:xfrm>
          <a:prstGeom prst="rect">
            <a:avLst/>
          </a:prstGeom>
          <a:noFill/>
          <a:ln>
            <a:noFill/>
          </a:ln>
        </p:spPr>
      </p:sp>
      <p:sp>
        <p:nvSpPr>
          <p:cNvPr id="557" name="Google Shape;557;p57"/>
          <p:cNvSpPr/>
          <p:nvPr>
            <p:ph idx="9" type="pic"/>
          </p:nvPr>
        </p:nvSpPr>
        <p:spPr>
          <a:xfrm>
            <a:off x="6257946" y="1481700"/>
            <a:ext cx="828600" cy="828600"/>
          </a:xfrm>
          <a:prstGeom prst="rect">
            <a:avLst/>
          </a:prstGeom>
          <a:noFill/>
          <a:ln>
            <a:noFill/>
          </a:ln>
        </p:spPr>
      </p:sp>
      <p:sp>
        <p:nvSpPr>
          <p:cNvPr id="558" name="Google Shape;558;p57"/>
          <p:cNvSpPr txBox="1"/>
          <p:nvPr>
            <p:ph idx="13" type="subTitle"/>
          </p:nvPr>
        </p:nvSpPr>
        <p:spPr>
          <a:xfrm>
            <a:off x="1691737"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59" name="Google Shape;559;p57"/>
          <p:cNvSpPr txBox="1"/>
          <p:nvPr>
            <p:ph idx="14" type="body"/>
          </p:nvPr>
        </p:nvSpPr>
        <p:spPr>
          <a:xfrm>
            <a:off x="169173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0" name="Google Shape;560;p57"/>
          <p:cNvSpPr txBox="1"/>
          <p:nvPr>
            <p:ph idx="15" type="subTitle"/>
          </p:nvPr>
        </p:nvSpPr>
        <p:spPr>
          <a:xfrm>
            <a:off x="321571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1" name="Google Shape;561;p57"/>
          <p:cNvSpPr txBox="1"/>
          <p:nvPr>
            <p:ph idx="16" type="body"/>
          </p:nvPr>
        </p:nvSpPr>
        <p:spPr>
          <a:xfrm>
            <a:off x="3215712"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2" name="Google Shape;562;p57"/>
          <p:cNvSpPr txBox="1"/>
          <p:nvPr>
            <p:ph idx="17" type="subTitle"/>
          </p:nvPr>
        </p:nvSpPr>
        <p:spPr>
          <a:xfrm>
            <a:off x="4739702"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3" name="Google Shape;563;p57"/>
          <p:cNvSpPr txBox="1"/>
          <p:nvPr>
            <p:ph idx="18" type="body"/>
          </p:nvPr>
        </p:nvSpPr>
        <p:spPr>
          <a:xfrm>
            <a:off x="4739694"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4" name="Google Shape;564;p57"/>
          <p:cNvSpPr txBox="1"/>
          <p:nvPr>
            <p:ph idx="19" type="subTitle"/>
          </p:nvPr>
        </p:nvSpPr>
        <p:spPr>
          <a:xfrm>
            <a:off x="6263685"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5" name="Google Shape;565;p57"/>
          <p:cNvSpPr txBox="1"/>
          <p:nvPr>
            <p:ph idx="20" type="body"/>
          </p:nvPr>
        </p:nvSpPr>
        <p:spPr>
          <a:xfrm>
            <a:off x="6263677"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66" name="Google Shape;566;p57"/>
          <p:cNvSpPr/>
          <p:nvPr/>
        </p:nvSpPr>
        <p:spPr>
          <a:xfrm>
            <a:off x="7619949"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67" name="Google Shape;567;p57"/>
          <p:cNvSpPr/>
          <p:nvPr>
            <p:ph idx="21" type="pic"/>
          </p:nvPr>
        </p:nvSpPr>
        <p:spPr>
          <a:xfrm>
            <a:off x="7781973" y="1481700"/>
            <a:ext cx="828600" cy="828600"/>
          </a:xfrm>
          <a:prstGeom prst="rect">
            <a:avLst/>
          </a:prstGeom>
          <a:noFill/>
          <a:ln>
            <a:noFill/>
          </a:ln>
        </p:spPr>
      </p:sp>
      <p:sp>
        <p:nvSpPr>
          <p:cNvPr id="568" name="Google Shape;568;p57"/>
          <p:cNvSpPr txBox="1"/>
          <p:nvPr>
            <p:ph idx="22" type="subTitle"/>
          </p:nvPr>
        </p:nvSpPr>
        <p:spPr>
          <a:xfrm>
            <a:off x="778770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9" name="Google Shape;569;p57"/>
          <p:cNvSpPr txBox="1"/>
          <p:nvPr>
            <p:ph idx="23" type="body"/>
          </p:nvPr>
        </p:nvSpPr>
        <p:spPr>
          <a:xfrm>
            <a:off x="778770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3 Column">
  <p:cSld name="TITLE_2_1_1_1_1_1">
    <p:spTree>
      <p:nvGrpSpPr>
        <p:cNvPr id="570" name="Shape 570"/>
        <p:cNvGrpSpPr/>
        <p:nvPr/>
      </p:nvGrpSpPr>
      <p:grpSpPr>
        <a:xfrm>
          <a:off x="0" y="0"/>
          <a:ext cx="0" cy="0"/>
          <a:chOff x="0" y="0"/>
          <a:chExt cx="0" cy="0"/>
        </a:xfrm>
      </p:grpSpPr>
      <p:sp>
        <p:nvSpPr>
          <p:cNvPr id="571" name="Google Shape;571;p5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72" name="Google Shape;572;p58"/>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73" name="Google Shape;573;p5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74" name="Google Shape;574;p58"/>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75" name="Google Shape;575;p58"/>
          <p:cNvSpPr/>
          <p:nvPr/>
        </p:nvSpPr>
        <p:spPr>
          <a:xfrm>
            <a:off x="0" y="1226475"/>
            <a:ext cx="3048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76" name="Google Shape;576;p58"/>
          <p:cNvSpPr/>
          <p:nvPr/>
        </p:nvSpPr>
        <p:spPr>
          <a:xfrm>
            <a:off x="3048040" y="1226475"/>
            <a:ext cx="3048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77" name="Google Shape;577;p58"/>
          <p:cNvSpPr/>
          <p:nvPr/>
        </p:nvSpPr>
        <p:spPr>
          <a:xfrm>
            <a:off x="6096081" y="1226475"/>
            <a:ext cx="3048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78" name="Google Shape;578;p58"/>
          <p:cNvSpPr/>
          <p:nvPr>
            <p:ph idx="3" type="pic"/>
          </p:nvPr>
        </p:nvSpPr>
        <p:spPr>
          <a:xfrm>
            <a:off x="183850" y="1481700"/>
            <a:ext cx="994200" cy="994200"/>
          </a:xfrm>
          <a:prstGeom prst="rect">
            <a:avLst/>
          </a:prstGeom>
          <a:noFill/>
          <a:ln>
            <a:noFill/>
          </a:ln>
        </p:spPr>
      </p:sp>
      <p:sp>
        <p:nvSpPr>
          <p:cNvPr id="579" name="Google Shape;579;p58"/>
          <p:cNvSpPr/>
          <p:nvPr>
            <p:ph idx="4" type="pic"/>
          </p:nvPr>
        </p:nvSpPr>
        <p:spPr>
          <a:xfrm>
            <a:off x="3242451" y="1481700"/>
            <a:ext cx="994200" cy="994200"/>
          </a:xfrm>
          <a:prstGeom prst="rect">
            <a:avLst/>
          </a:prstGeom>
          <a:noFill/>
          <a:ln>
            <a:noFill/>
          </a:ln>
        </p:spPr>
      </p:sp>
      <p:sp>
        <p:nvSpPr>
          <p:cNvPr id="580" name="Google Shape;580;p58"/>
          <p:cNvSpPr/>
          <p:nvPr>
            <p:ph idx="5" type="pic"/>
          </p:nvPr>
        </p:nvSpPr>
        <p:spPr>
          <a:xfrm>
            <a:off x="6290475" y="1481700"/>
            <a:ext cx="994200" cy="994200"/>
          </a:xfrm>
          <a:prstGeom prst="rect">
            <a:avLst/>
          </a:prstGeom>
          <a:noFill/>
          <a:ln>
            <a:noFill/>
          </a:ln>
        </p:spPr>
      </p:sp>
      <p:sp>
        <p:nvSpPr>
          <p:cNvPr id="581" name="Google Shape;581;p58"/>
          <p:cNvSpPr txBox="1"/>
          <p:nvPr>
            <p:ph idx="6" type="subTitle"/>
          </p:nvPr>
        </p:nvSpPr>
        <p:spPr>
          <a:xfrm>
            <a:off x="205735" y="2736600"/>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82" name="Google Shape;582;p58"/>
          <p:cNvSpPr txBox="1"/>
          <p:nvPr>
            <p:ph idx="7" type="body"/>
          </p:nvPr>
        </p:nvSpPr>
        <p:spPr>
          <a:xfrm>
            <a:off x="205700" y="3291857"/>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83" name="Google Shape;583;p58"/>
          <p:cNvSpPr txBox="1"/>
          <p:nvPr>
            <p:ph idx="8" type="subTitle"/>
          </p:nvPr>
        </p:nvSpPr>
        <p:spPr>
          <a:xfrm>
            <a:off x="3253915"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84" name="Google Shape;584;p58"/>
          <p:cNvSpPr txBox="1"/>
          <p:nvPr>
            <p:ph idx="9" type="body"/>
          </p:nvPr>
        </p:nvSpPr>
        <p:spPr>
          <a:xfrm>
            <a:off x="3253879"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85" name="Google Shape;585;p58"/>
          <p:cNvSpPr txBox="1"/>
          <p:nvPr>
            <p:ph idx="13" type="subTitle"/>
          </p:nvPr>
        </p:nvSpPr>
        <p:spPr>
          <a:xfrm>
            <a:off x="6299133"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86" name="Google Shape;586;p58"/>
          <p:cNvSpPr txBox="1"/>
          <p:nvPr>
            <p:ph idx="14" type="body"/>
          </p:nvPr>
        </p:nvSpPr>
        <p:spPr>
          <a:xfrm>
            <a:off x="6299098"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and Challenges">
  <p:cSld name="TITLE_2_1_1_2">
    <p:bg>
      <p:bgPr>
        <a:solidFill>
          <a:schemeClr val="dk1"/>
        </a:solidFill>
      </p:bgPr>
    </p:bg>
    <p:spTree>
      <p:nvGrpSpPr>
        <p:cNvPr id="587" name="Shape 587"/>
        <p:cNvGrpSpPr/>
        <p:nvPr/>
      </p:nvGrpSpPr>
      <p:grpSpPr>
        <a:xfrm>
          <a:off x="0" y="0"/>
          <a:ext cx="0" cy="0"/>
          <a:chOff x="0" y="0"/>
          <a:chExt cx="0" cy="0"/>
        </a:xfrm>
      </p:grpSpPr>
      <p:sp>
        <p:nvSpPr>
          <p:cNvPr id="588" name="Google Shape;588;p5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589" name="Google Shape;589;p5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590" name="Google Shape;590;p5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91" name="Google Shape;591;p59"/>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592" name="Google Shape;592;p59"/>
          <p:cNvSpPr/>
          <p:nvPr>
            <p:ph idx="3" type="pic"/>
          </p:nvPr>
        </p:nvSpPr>
        <p:spPr>
          <a:xfrm>
            <a:off x="4235850" y="3600625"/>
            <a:ext cx="2494800" cy="1542900"/>
          </a:xfrm>
          <a:prstGeom prst="rect">
            <a:avLst/>
          </a:prstGeom>
          <a:noFill/>
          <a:ln>
            <a:noFill/>
          </a:ln>
        </p:spPr>
      </p:sp>
      <p:sp>
        <p:nvSpPr>
          <p:cNvPr id="593" name="Google Shape;593;p59"/>
          <p:cNvSpPr/>
          <p:nvPr>
            <p:ph idx="4" type="pic"/>
          </p:nvPr>
        </p:nvSpPr>
        <p:spPr>
          <a:xfrm>
            <a:off x="5748150" y="1121900"/>
            <a:ext cx="3395700" cy="2478600"/>
          </a:xfrm>
          <a:prstGeom prst="rect">
            <a:avLst/>
          </a:prstGeom>
          <a:noFill/>
          <a:ln>
            <a:noFill/>
          </a:ln>
        </p:spPr>
      </p:sp>
      <p:sp>
        <p:nvSpPr>
          <p:cNvPr id="594" name="Google Shape;594;p59"/>
          <p:cNvSpPr txBox="1"/>
          <p:nvPr>
            <p:ph idx="5" type="subTitle"/>
          </p:nvPr>
        </p:nvSpPr>
        <p:spPr>
          <a:xfrm>
            <a:off x="170300" y="1466475"/>
            <a:ext cx="3328200" cy="31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Char char="●"/>
              <a:defRPr sz="1400">
                <a:solidFill>
                  <a:schemeClr val="lt1"/>
                </a:solidFill>
              </a:defRPr>
            </a:lvl1pPr>
            <a:lvl2pPr lvl="1">
              <a:spcBef>
                <a:spcPts val="0"/>
              </a:spcBef>
              <a:spcAft>
                <a:spcPts val="0"/>
              </a:spcAft>
              <a:buClr>
                <a:schemeClr val="lt1"/>
              </a:buClr>
              <a:buSzPts val="1400"/>
              <a:buChar char="○"/>
              <a:defRPr>
                <a:solidFill>
                  <a:schemeClr val="lt1"/>
                </a:solidFill>
              </a:defRPr>
            </a:lvl2pPr>
            <a:lvl3pPr lvl="2">
              <a:spcBef>
                <a:spcPts val="0"/>
              </a:spcBef>
              <a:spcAft>
                <a:spcPts val="0"/>
              </a:spcAft>
              <a:buClr>
                <a:schemeClr val="lt1"/>
              </a:buClr>
              <a:buSzPts val="1400"/>
              <a:buChar char="■"/>
              <a:defRPr>
                <a:solidFill>
                  <a:schemeClr val="lt1"/>
                </a:solidFill>
              </a:defRPr>
            </a:lvl3pPr>
            <a:lvl4pPr lvl="3">
              <a:spcBef>
                <a:spcPts val="0"/>
              </a:spcBef>
              <a:spcAft>
                <a:spcPts val="0"/>
              </a:spcAft>
              <a:buClr>
                <a:schemeClr val="lt1"/>
              </a:buClr>
              <a:buSzPts val="1400"/>
              <a:buChar char="●"/>
              <a:defRPr>
                <a:solidFill>
                  <a:schemeClr val="lt1"/>
                </a:solidFill>
              </a:defRPr>
            </a:lvl4pPr>
            <a:lvl5pPr lvl="4">
              <a:spcBef>
                <a:spcPts val="0"/>
              </a:spcBef>
              <a:spcAft>
                <a:spcPts val="0"/>
              </a:spcAft>
              <a:buClr>
                <a:schemeClr val="lt1"/>
              </a:buClr>
              <a:buSzPts val="1400"/>
              <a:buChar char="○"/>
              <a:defRPr>
                <a:solidFill>
                  <a:schemeClr val="lt1"/>
                </a:solidFill>
              </a:defRPr>
            </a:lvl5pPr>
            <a:lvl6pPr lvl="5">
              <a:spcBef>
                <a:spcPts val="0"/>
              </a:spcBef>
              <a:spcAft>
                <a:spcPts val="0"/>
              </a:spcAft>
              <a:buClr>
                <a:schemeClr val="lt1"/>
              </a:buClr>
              <a:buSzPts val="1400"/>
              <a:buChar char="■"/>
              <a:defRPr>
                <a:solidFill>
                  <a:schemeClr val="lt1"/>
                </a:solidFill>
              </a:defRPr>
            </a:lvl6pPr>
            <a:lvl7pPr lvl="6">
              <a:spcBef>
                <a:spcPts val="0"/>
              </a:spcBef>
              <a:spcAft>
                <a:spcPts val="0"/>
              </a:spcAft>
              <a:buClr>
                <a:schemeClr val="lt1"/>
              </a:buClr>
              <a:buSzPts val="1400"/>
              <a:buChar char="●"/>
              <a:defRPr>
                <a:solidFill>
                  <a:schemeClr val="lt1"/>
                </a:solidFill>
              </a:defRPr>
            </a:lvl7pPr>
            <a:lvl8pPr lvl="7">
              <a:spcBef>
                <a:spcPts val="0"/>
              </a:spcBef>
              <a:spcAft>
                <a:spcPts val="0"/>
              </a:spcAft>
              <a:buClr>
                <a:schemeClr val="lt1"/>
              </a:buClr>
              <a:buSzPts val="1400"/>
              <a:buChar char="○"/>
              <a:defRPr>
                <a:solidFill>
                  <a:schemeClr val="lt1"/>
                </a:solidFill>
              </a:defRPr>
            </a:lvl8pPr>
            <a:lvl9pPr lvl="8">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p:cSld name="TITLE_2_2">
    <p:bg>
      <p:bgPr>
        <a:solidFill>
          <a:schemeClr val="lt1"/>
        </a:solidFill>
      </p:bgPr>
    </p:bg>
    <p:spTree>
      <p:nvGrpSpPr>
        <p:cNvPr id="595" name="Shape 595"/>
        <p:cNvGrpSpPr/>
        <p:nvPr/>
      </p:nvGrpSpPr>
      <p:grpSpPr>
        <a:xfrm>
          <a:off x="0" y="0"/>
          <a:ext cx="0" cy="0"/>
          <a:chOff x="0" y="0"/>
          <a:chExt cx="0" cy="0"/>
        </a:xfrm>
      </p:grpSpPr>
      <p:sp>
        <p:nvSpPr>
          <p:cNvPr id="596" name="Google Shape;596;p60"/>
          <p:cNvSpPr/>
          <p:nvPr>
            <p:ph idx="2" type="pic"/>
          </p:nvPr>
        </p:nvSpPr>
        <p:spPr>
          <a:xfrm>
            <a:off x="5751600" y="1419575"/>
            <a:ext cx="2234700" cy="824400"/>
          </a:xfrm>
          <a:prstGeom prst="rect">
            <a:avLst/>
          </a:prstGeom>
          <a:noFill/>
          <a:ln>
            <a:noFill/>
          </a:ln>
        </p:spPr>
      </p:sp>
      <p:sp>
        <p:nvSpPr>
          <p:cNvPr id="597" name="Google Shape;597;p60"/>
          <p:cNvSpPr/>
          <p:nvPr>
            <p:ph idx="3" type="pic"/>
          </p:nvPr>
        </p:nvSpPr>
        <p:spPr>
          <a:xfrm>
            <a:off x="3516900" y="1419525"/>
            <a:ext cx="2234700" cy="824400"/>
          </a:xfrm>
          <a:prstGeom prst="rect">
            <a:avLst/>
          </a:prstGeom>
          <a:noFill/>
          <a:ln>
            <a:noFill/>
          </a:ln>
        </p:spPr>
      </p:sp>
      <p:sp>
        <p:nvSpPr>
          <p:cNvPr id="598" name="Google Shape;598;p60"/>
          <p:cNvSpPr/>
          <p:nvPr>
            <p:ph idx="4" type="pic"/>
          </p:nvPr>
        </p:nvSpPr>
        <p:spPr>
          <a:xfrm>
            <a:off x="1282250" y="1419575"/>
            <a:ext cx="2234700" cy="824400"/>
          </a:xfrm>
          <a:prstGeom prst="rect">
            <a:avLst/>
          </a:prstGeom>
          <a:noFill/>
          <a:ln>
            <a:noFill/>
          </a:ln>
        </p:spPr>
      </p:sp>
      <p:sp>
        <p:nvSpPr>
          <p:cNvPr id="599" name="Google Shape;599;p6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00" name="Google Shape;600;p60"/>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601" name="Google Shape;601;p6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602" name="Google Shape;602;p60"/>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603" name="Google Shape;603;p60"/>
          <p:cNvSpPr/>
          <p:nvPr/>
        </p:nvSpPr>
        <p:spPr>
          <a:xfrm>
            <a:off x="1282200" y="2243875"/>
            <a:ext cx="2234700" cy="246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604" name="Google Shape;604;p60"/>
          <p:cNvSpPr/>
          <p:nvPr/>
        </p:nvSpPr>
        <p:spPr>
          <a:xfrm>
            <a:off x="3516900" y="2243875"/>
            <a:ext cx="2234700" cy="246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605" name="Google Shape;605;p60"/>
          <p:cNvSpPr/>
          <p:nvPr/>
        </p:nvSpPr>
        <p:spPr>
          <a:xfrm>
            <a:off x="5751600" y="2243875"/>
            <a:ext cx="2234700" cy="246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606" name="Google Shape;606;p60"/>
          <p:cNvSpPr txBox="1"/>
          <p:nvPr>
            <p:ph idx="6" type="subTitle"/>
          </p:nvPr>
        </p:nvSpPr>
        <p:spPr>
          <a:xfrm>
            <a:off x="136337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607" name="Google Shape;607;p60"/>
          <p:cNvSpPr txBox="1"/>
          <p:nvPr>
            <p:ph idx="7" type="subTitle"/>
          </p:nvPr>
        </p:nvSpPr>
        <p:spPr>
          <a:xfrm>
            <a:off x="136337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08" name="Google Shape;608;p60"/>
          <p:cNvSpPr txBox="1"/>
          <p:nvPr>
            <p:ph idx="8" type="subTitle"/>
          </p:nvPr>
        </p:nvSpPr>
        <p:spPr>
          <a:xfrm>
            <a:off x="3621600"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609" name="Google Shape;609;p60"/>
          <p:cNvSpPr txBox="1"/>
          <p:nvPr>
            <p:ph idx="9" type="subTitle"/>
          </p:nvPr>
        </p:nvSpPr>
        <p:spPr>
          <a:xfrm>
            <a:off x="3621600"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10" name="Google Shape;610;p60"/>
          <p:cNvSpPr txBox="1"/>
          <p:nvPr>
            <p:ph idx="13" type="subTitle"/>
          </p:nvPr>
        </p:nvSpPr>
        <p:spPr>
          <a:xfrm>
            <a:off x="587982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611" name="Google Shape;611;p60"/>
          <p:cNvSpPr txBox="1"/>
          <p:nvPr>
            <p:ph idx="14" type="subTitle"/>
          </p:nvPr>
        </p:nvSpPr>
        <p:spPr>
          <a:xfrm>
            <a:off x="587982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2_1_2_1">
    <p:bg>
      <p:bgPr>
        <a:solidFill>
          <a:schemeClr val="lt2"/>
        </a:solidFill>
      </p:bgPr>
    </p:bg>
    <p:spTree>
      <p:nvGrpSpPr>
        <p:cNvPr id="612" name="Shape 612"/>
        <p:cNvGrpSpPr/>
        <p:nvPr/>
      </p:nvGrpSpPr>
      <p:grpSpPr>
        <a:xfrm>
          <a:off x="0" y="0"/>
          <a:ext cx="0" cy="0"/>
          <a:chOff x="0" y="0"/>
          <a:chExt cx="0" cy="0"/>
        </a:xfrm>
      </p:grpSpPr>
      <p:sp>
        <p:nvSpPr>
          <p:cNvPr id="613" name="Google Shape;613;p6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14" name="Google Shape;614;p6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615" name="Google Shape;615;p61"/>
          <p:cNvSpPr txBox="1"/>
          <p:nvPr>
            <p:ph type="title"/>
          </p:nvPr>
        </p:nvSpPr>
        <p:spPr>
          <a:xfrm>
            <a:off x="73151" y="340625"/>
            <a:ext cx="37473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616" name="Google Shape;616;p61"/>
          <p:cNvSpPr/>
          <p:nvPr>
            <p:ph idx="2" type="pic"/>
          </p:nvPr>
        </p:nvSpPr>
        <p:spPr>
          <a:xfrm>
            <a:off x="0" y="2771225"/>
            <a:ext cx="2824800" cy="1885500"/>
          </a:xfrm>
          <a:prstGeom prst="rect">
            <a:avLst/>
          </a:prstGeom>
          <a:noFill/>
          <a:ln>
            <a:noFill/>
          </a:ln>
        </p:spPr>
      </p:sp>
      <p:sp>
        <p:nvSpPr>
          <p:cNvPr id="617" name="Google Shape;617;p61"/>
          <p:cNvSpPr/>
          <p:nvPr>
            <p:ph idx="3" type="pic"/>
          </p:nvPr>
        </p:nvSpPr>
        <p:spPr>
          <a:xfrm>
            <a:off x="2824800" y="2015675"/>
            <a:ext cx="2893800" cy="1930200"/>
          </a:xfrm>
          <a:prstGeom prst="rect">
            <a:avLst/>
          </a:prstGeom>
          <a:noFill/>
          <a:ln>
            <a:noFill/>
          </a:ln>
        </p:spPr>
      </p:sp>
      <p:sp>
        <p:nvSpPr>
          <p:cNvPr id="618" name="Google Shape;618;p61"/>
          <p:cNvSpPr/>
          <p:nvPr>
            <p:ph idx="4" type="pic"/>
          </p:nvPr>
        </p:nvSpPr>
        <p:spPr>
          <a:xfrm>
            <a:off x="5718550" y="2610550"/>
            <a:ext cx="2961300" cy="1973700"/>
          </a:xfrm>
          <a:prstGeom prst="rect">
            <a:avLst/>
          </a:prstGeom>
          <a:noFill/>
          <a:ln>
            <a:noFill/>
          </a:ln>
        </p:spPr>
      </p:sp>
      <p:sp>
        <p:nvSpPr>
          <p:cNvPr id="619" name="Google Shape;619;p61"/>
          <p:cNvSpPr/>
          <p:nvPr>
            <p:ph idx="5" type="pic"/>
          </p:nvPr>
        </p:nvSpPr>
        <p:spPr>
          <a:xfrm>
            <a:off x="5718650" y="0"/>
            <a:ext cx="3425400" cy="2246100"/>
          </a:xfrm>
          <a:prstGeom prst="rect">
            <a:avLst/>
          </a:prstGeom>
          <a:noFill/>
          <a:ln>
            <a:noFill/>
          </a:ln>
        </p:spPr>
      </p:sp>
      <p:sp>
        <p:nvSpPr>
          <p:cNvPr id="620" name="Google Shape;620;p61"/>
          <p:cNvSpPr/>
          <p:nvPr>
            <p:ph idx="6" type="pic"/>
          </p:nvPr>
        </p:nvSpPr>
        <p:spPr>
          <a:xfrm>
            <a:off x="3820450" y="0"/>
            <a:ext cx="1898100" cy="1265100"/>
          </a:xfrm>
          <a:prstGeom prst="rect">
            <a:avLst/>
          </a:prstGeom>
          <a:noFill/>
          <a:ln>
            <a:noFill/>
          </a:ln>
        </p:spPr>
      </p:sp>
      <p:sp>
        <p:nvSpPr>
          <p:cNvPr id="621" name="Google Shape;621;p61"/>
          <p:cNvSpPr/>
          <p:nvPr>
            <p:ph idx="7" type="pic"/>
          </p:nvPr>
        </p:nvSpPr>
        <p:spPr>
          <a:xfrm>
            <a:off x="1768175" y="1006775"/>
            <a:ext cx="1056900" cy="1008900"/>
          </a:xfrm>
          <a:prstGeom prst="rect">
            <a:avLst/>
          </a:prstGeom>
          <a:noFill/>
          <a:ln>
            <a:noFill/>
          </a:ln>
        </p:spPr>
      </p:sp>
      <p:sp>
        <p:nvSpPr>
          <p:cNvPr id="622" name="Google Shape;622;p61"/>
          <p:cNvSpPr txBox="1"/>
          <p:nvPr>
            <p:ph idx="8" type="subTitle"/>
          </p:nvPr>
        </p:nvSpPr>
        <p:spPr>
          <a:xfrm>
            <a:off x="1771200" y="205744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3" name="Google Shape;623;p61"/>
          <p:cNvSpPr txBox="1"/>
          <p:nvPr>
            <p:ph idx="9" type="subTitle"/>
          </p:nvPr>
        </p:nvSpPr>
        <p:spPr>
          <a:xfrm>
            <a:off x="2901125" y="3987842"/>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4" name="Google Shape;624;p61"/>
          <p:cNvSpPr txBox="1"/>
          <p:nvPr>
            <p:ph idx="13" type="subTitle"/>
          </p:nvPr>
        </p:nvSpPr>
        <p:spPr>
          <a:xfrm>
            <a:off x="73150" y="473697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5" name="Google Shape;625;p61"/>
          <p:cNvSpPr txBox="1"/>
          <p:nvPr>
            <p:ph idx="14" type="subTitle"/>
          </p:nvPr>
        </p:nvSpPr>
        <p:spPr>
          <a:xfrm>
            <a:off x="5718725" y="465697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6" name="Google Shape;626;p61"/>
          <p:cNvSpPr txBox="1"/>
          <p:nvPr>
            <p:ph idx="15" type="subTitle"/>
          </p:nvPr>
        </p:nvSpPr>
        <p:spPr>
          <a:xfrm>
            <a:off x="5785025" y="228743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7" name="Google Shape;627;p61"/>
          <p:cNvSpPr txBox="1"/>
          <p:nvPr>
            <p:ph idx="16" type="subTitle"/>
          </p:nvPr>
        </p:nvSpPr>
        <p:spPr>
          <a:xfrm>
            <a:off x="3820450" y="130219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2_1_1_3">
    <p:bg>
      <p:bgPr>
        <a:solidFill>
          <a:schemeClr val="lt2"/>
        </a:solidFill>
      </p:bgPr>
    </p:bg>
    <p:spTree>
      <p:nvGrpSpPr>
        <p:cNvPr id="628" name="Shape 628"/>
        <p:cNvGrpSpPr/>
        <p:nvPr/>
      </p:nvGrpSpPr>
      <p:grpSpPr>
        <a:xfrm>
          <a:off x="0" y="0"/>
          <a:ext cx="0" cy="0"/>
          <a:chOff x="0" y="0"/>
          <a:chExt cx="0" cy="0"/>
        </a:xfrm>
      </p:grpSpPr>
      <p:sp>
        <p:nvSpPr>
          <p:cNvPr id="629" name="Google Shape;629;p6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30" name="Google Shape;630;p6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631" name="Google Shape;631;p62"/>
          <p:cNvSpPr txBox="1"/>
          <p:nvPr>
            <p:ph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b="1"/>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632" name="Google Shape;632;p62"/>
          <p:cNvSpPr/>
          <p:nvPr>
            <p:ph idx="2" type="pic"/>
          </p:nvPr>
        </p:nvSpPr>
        <p:spPr>
          <a:xfrm>
            <a:off x="1610975" y="3460538"/>
            <a:ext cx="4131000" cy="1683000"/>
          </a:xfrm>
          <a:prstGeom prst="rect">
            <a:avLst/>
          </a:prstGeom>
          <a:noFill/>
          <a:ln>
            <a:noFill/>
          </a:ln>
        </p:spPr>
      </p:sp>
      <p:sp>
        <p:nvSpPr>
          <p:cNvPr id="633" name="Google Shape;633;p62"/>
          <p:cNvSpPr/>
          <p:nvPr>
            <p:ph idx="3" type="pic"/>
          </p:nvPr>
        </p:nvSpPr>
        <p:spPr>
          <a:xfrm>
            <a:off x="6455100" y="0"/>
            <a:ext cx="2688900" cy="3681000"/>
          </a:xfrm>
          <a:prstGeom prst="rect">
            <a:avLst/>
          </a:prstGeom>
          <a:noFill/>
          <a:ln>
            <a:noFill/>
          </a:ln>
        </p:spPr>
      </p:sp>
    </p:spTree>
  </p:cSld>
  <p:clrMapOvr>
    <a:masterClrMapping/>
  </p:clrMapOvr>
  <p:extLst>
    <p:ext uri="{DCECCB84-F9BA-43D5-87BE-67443E8EF086}">
      <p15:sldGuideLst>
        <p15:guide id="1" orient="horz" pos="16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311700" y="293325"/>
            <a:ext cx="8520600" cy="19290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1pPr>
            <a:lvl2pPr lvl="1">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2pPr>
            <a:lvl3pPr lvl="2">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3pPr>
            <a:lvl4pPr lvl="3">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4pPr>
            <a:lvl5pPr lvl="4">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5pPr>
            <a:lvl6pPr lvl="5">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6pPr>
            <a:lvl7pPr lvl="6">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7pPr>
            <a:lvl8pPr lvl="7">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8pPr>
            <a:lvl9pPr lvl="8">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9pPr>
          </a:lstStyle>
          <a:p/>
        </p:txBody>
      </p:sp>
      <p:sp>
        <p:nvSpPr>
          <p:cNvPr id="70" name="Google Shape;70;p13"/>
          <p:cNvSpPr txBox="1"/>
          <p:nvPr>
            <p:ph idx="12" type="sldNum"/>
          </p:nvPr>
        </p:nvSpPr>
        <p:spPr>
          <a:xfrm>
            <a:off x="131793" y="17528"/>
            <a:ext cx="548700" cy="323100"/>
          </a:xfrm>
          <a:prstGeom prst="rect">
            <a:avLst/>
          </a:prstGeom>
          <a:noFill/>
          <a:ln>
            <a:noFill/>
          </a:ln>
        </p:spPr>
        <p:txBody>
          <a:bodyPr anchorCtr="0" anchor="ctr" bIns="91425" lIns="91425" spcFirstLastPara="1" rIns="91425" wrap="square" tIns="91425">
            <a:spAutoFit/>
          </a:bodyPr>
          <a:lstStyle>
            <a:lvl1pPr lvl="0">
              <a:buNone/>
              <a:defRPr sz="900">
                <a:solidFill>
                  <a:schemeClr val="dk1"/>
                </a:solidFill>
                <a:latin typeface="Familjen Grotesk"/>
                <a:ea typeface="Familjen Grotesk"/>
                <a:cs typeface="Familjen Grotesk"/>
                <a:sym typeface="Familjen Grotesk"/>
              </a:defRPr>
            </a:lvl1pPr>
            <a:lvl2pPr lvl="1">
              <a:buNone/>
              <a:defRPr sz="900">
                <a:solidFill>
                  <a:schemeClr val="dk1"/>
                </a:solidFill>
                <a:latin typeface="Familjen Grotesk"/>
                <a:ea typeface="Familjen Grotesk"/>
                <a:cs typeface="Familjen Grotesk"/>
                <a:sym typeface="Familjen Grotesk"/>
              </a:defRPr>
            </a:lvl2pPr>
            <a:lvl3pPr lvl="2">
              <a:buNone/>
              <a:defRPr sz="900">
                <a:solidFill>
                  <a:schemeClr val="dk1"/>
                </a:solidFill>
                <a:latin typeface="Familjen Grotesk"/>
                <a:ea typeface="Familjen Grotesk"/>
                <a:cs typeface="Familjen Grotesk"/>
                <a:sym typeface="Familjen Grotesk"/>
              </a:defRPr>
            </a:lvl3pPr>
            <a:lvl4pPr lvl="3">
              <a:buNone/>
              <a:defRPr sz="900">
                <a:solidFill>
                  <a:schemeClr val="dk1"/>
                </a:solidFill>
                <a:latin typeface="Familjen Grotesk"/>
                <a:ea typeface="Familjen Grotesk"/>
                <a:cs typeface="Familjen Grotesk"/>
                <a:sym typeface="Familjen Grotesk"/>
              </a:defRPr>
            </a:lvl4pPr>
            <a:lvl5pPr lvl="4">
              <a:buNone/>
              <a:defRPr sz="900">
                <a:solidFill>
                  <a:schemeClr val="dk1"/>
                </a:solidFill>
                <a:latin typeface="Familjen Grotesk"/>
                <a:ea typeface="Familjen Grotesk"/>
                <a:cs typeface="Familjen Grotesk"/>
                <a:sym typeface="Familjen Grotesk"/>
              </a:defRPr>
            </a:lvl5pPr>
            <a:lvl6pPr lvl="5">
              <a:buNone/>
              <a:defRPr sz="900">
                <a:solidFill>
                  <a:schemeClr val="dk1"/>
                </a:solidFill>
                <a:latin typeface="Familjen Grotesk"/>
                <a:ea typeface="Familjen Grotesk"/>
                <a:cs typeface="Familjen Grotesk"/>
                <a:sym typeface="Familjen Grotesk"/>
              </a:defRPr>
            </a:lvl6pPr>
            <a:lvl7pPr lvl="6">
              <a:buNone/>
              <a:defRPr sz="900">
                <a:solidFill>
                  <a:schemeClr val="dk1"/>
                </a:solidFill>
                <a:latin typeface="Familjen Grotesk"/>
                <a:ea typeface="Familjen Grotesk"/>
                <a:cs typeface="Familjen Grotesk"/>
                <a:sym typeface="Familjen Grotesk"/>
              </a:defRPr>
            </a:lvl7pPr>
            <a:lvl8pPr lvl="7">
              <a:buNone/>
              <a:defRPr sz="900">
                <a:solidFill>
                  <a:schemeClr val="dk1"/>
                </a:solidFill>
                <a:latin typeface="Familjen Grotesk"/>
                <a:ea typeface="Familjen Grotesk"/>
                <a:cs typeface="Familjen Grotesk"/>
                <a:sym typeface="Familjen Grotesk"/>
              </a:defRPr>
            </a:lvl8pPr>
            <a:lvl9pPr lvl="8">
              <a:buNone/>
              <a:defRPr sz="900">
                <a:solidFill>
                  <a:schemeClr val="dk1"/>
                </a:solidFill>
                <a:latin typeface="Familjen Grotesk"/>
                <a:ea typeface="Familjen Grotesk"/>
                <a:cs typeface="Familjen Grotesk"/>
                <a:sym typeface="Familjen Grotesk"/>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71" name="Google Shape;71;p13"/>
          <p:cNvSpPr txBox="1"/>
          <p:nvPr>
            <p:ph idx="1" type="body"/>
          </p:nvPr>
        </p:nvSpPr>
        <p:spPr>
          <a:xfrm>
            <a:off x="311700" y="3033075"/>
            <a:ext cx="8520600" cy="1817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1pPr>
            <a:lvl2pPr indent="-298450" lvl="1" marL="914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2pPr>
            <a:lvl3pPr indent="-298450" lvl="2" marL="1371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3pPr>
            <a:lvl4pPr indent="-298450" lvl="3" marL="1828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4pPr>
            <a:lvl5pPr indent="-298450" lvl="4" marL="22860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5pPr>
            <a:lvl6pPr indent="-298450" lvl="5" marL="2743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6pPr>
            <a:lvl7pPr indent="-298450" lvl="6" marL="3200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7pPr>
            <a:lvl8pPr indent="-298450" lvl="7" marL="3657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8pPr>
            <a:lvl9pPr indent="-298450" lvl="8" marL="4114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3"/>
          <p:cNvSpPr txBox="1"/>
          <p:nvPr>
            <p:ph idx="5" type="title"/>
          </p:nvPr>
        </p:nvSpPr>
        <p:spPr>
          <a:xfrm>
            <a:off x="504100" y="475425"/>
            <a:ext cx="7817700" cy="23142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None/>
            </a:pPr>
            <a:r>
              <a:rPr lang="en" sz="5088"/>
              <a:t>AI-Powered Semantic Search Engine for Technical Data Management</a:t>
            </a:r>
            <a:endParaRPr sz="5088"/>
          </a:p>
          <a:p>
            <a:pPr indent="0" lvl="0" marL="0" rtl="0" algn="l">
              <a:spcBef>
                <a:spcPts val="0"/>
              </a:spcBef>
              <a:spcAft>
                <a:spcPts val="0"/>
              </a:spcAft>
              <a:buNone/>
            </a:pPr>
            <a:r>
              <a:t/>
            </a:r>
            <a:endParaRPr/>
          </a:p>
          <a:p>
            <a:pPr indent="0" lvl="0" marL="0" rtl="0" algn="l">
              <a:spcBef>
                <a:spcPts val="0"/>
              </a:spcBef>
              <a:spcAft>
                <a:spcPts val="0"/>
              </a:spcAft>
              <a:buNone/>
            </a:pPr>
            <a:r>
              <a:t/>
            </a:r>
            <a:endParaRPr sz="6533"/>
          </a:p>
        </p:txBody>
      </p:sp>
      <p:sp>
        <p:nvSpPr>
          <p:cNvPr id="639" name="Google Shape;639;p63"/>
          <p:cNvSpPr txBox="1"/>
          <p:nvPr>
            <p:ph type="title"/>
          </p:nvPr>
        </p:nvSpPr>
        <p:spPr>
          <a:xfrm>
            <a:off x="1234300" y="4046450"/>
            <a:ext cx="6357300" cy="905100"/>
          </a:xfrm>
          <a:prstGeom prst="rect">
            <a:avLst/>
          </a:prstGeom>
          <a:solidFill>
            <a:schemeClr val="accent3"/>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4800"/>
              <a:t>By Kanika Banjare</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2"/>
          <p:cNvSpPr txBox="1"/>
          <p:nvPr>
            <p:ph type="title"/>
          </p:nvPr>
        </p:nvSpPr>
        <p:spPr>
          <a:xfrm>
            <a:off x="457200" y="340625"/>
            <a:ext cx="8569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Approach to Solve Challenges</a:t>
            </a:r>
            <a:endParaRPr sz="5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1" name="Google Shape;731;p72"/>
          <p:cNvSpPr txBox="1"/>
          <p:nvPr>
            <p:ph idx="3" type="body"/>
          </p:nvPr>
        </p:nvSpPr>
        <p:spPr>
          <a:xfrm>
            <a:off x="457200" y="1517650"/>
            <a:ext cx="5397600" cy="2203500"/>
          </a:xfrm>
          <a:prstGeom prst="rect">
            <a:avLst/>
          </a:prstGeom>
          <a:solidFill>
            <a:schemeClr val="dk2"/>
          </a:solidFill>
        </p:spPr>
        <p:txBody>
          <a:bodyPr anchorCtr="0" anchor="t" bIns="0" lIns="0" spcFirstLastPara="1" rIns="0"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2000">
                <a:solidFill>
                  <a:schemeClr val="dk1"/>
                </a:solidFill>
              </a:rPr>
              <a:t>Strategic Fine-Tuning Initiatives</a:t>
            </a:r>
            <a:endParaRPr b="1" sz="20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Implement a targeted fine-tuning process for AI models by developing specialized datasets that reflect domain-specific language and terminologies, ensuring enhanced comprehension of technical queries and improved search accuracy.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3"/>
          <p:cNvSpPr txBox="1"/>
          <p:nvPr>
            <p:ph idx="3" type="body"/>
          </p:nvPr>
        </p:nvSpPr>
        <p:spPr>
          <a:xfrm>
            <a:off x="1664044" y="349775"/>
            <a:ext cx="6903000" cy="368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AI-powered semantic search engine revolutionizes technical data management by enabling precise, context-aware retrieval of information, significantly enhancing user efficiency and decision-making capabilities across various industries.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4"/>
          <p:cNvSpPr txBox="1"/>
          <p:nvPr>
            <p:ph type="title"/>
          </p:nvPr>
        </p:nvSpPr>
        <p:spPr>
          <a:xfrm>
            <a:off x="1605875" y="1164200"/>
            <a:ext cx="5033400" cy="16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a:t>
            </a:r>
            <a:br>
              <a:rPr lang="en"/>
            </a:b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4"/>
          <p:cNvSpPr txBox="1"/>
          <p:nvPr>
            <p:ph type="title"/>
          </p:nvPr>
        </p:nvSpPr>
        <p:spPr>
          <a:xfrm>
            <a:off x="1605875" y="335300"/>
            <a:ext cx="5431800" cy="9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45" name="Google Shape;645;p64"/>
          <p:cNvSpPr txBox="1"/>
          <p:nvPr>
            <p:ph idx="1" type="body"/>
          </p:nvPr>
        </p:nvSpPr>
        <p:spPr>
          <a:xfrm>
            <a:off x="1725975" y="1190475"/>
            <a:ext cx="5202300" cy="983700"/>
          </a:xfrm>
          <a:prstGeom prst="rect">
            <a:avLst/>
          </a:prstGeom>
          <a:solidFill>
            <a:schemeClr val="accent3"/>
          </a:solidFill>
        </p:spPr>
        <p:txBody>
          <a:bodyPr anchorCtr="0" anchor="t" bIns="0" lIns="0" spcFirstLastPara="1" rIns="0" wrap="square" tIns="91425">
            <a:noAutofit/>
          </a:bodyPr>
          <a:lstStyle/>
          <a:p>
            <a:pPr indent="0" lvl="0" marL="0" rtl="0" algn="ctr">
              <a:spcBef>
                <a:spcPts val="0"/>
              </a:spcBef>
              <a:spcAft>
                <a:spcPts val="0"/>
              </a:spcAft>
              <a:buNone/>
            </a:pPr>
            <a:r>
              <a:rPr b="1" i="1" lang="en"/>
              <a:t>Develop an AI tool that can efficiently search, sort, and access shared technical data within folders and subfolders, providing optimized answers to specific queries.</a:t>
            </a:r>
            <a:endParaRPr b="1" i="1"/>
          </a:p>
        </p:txBody>
      </p:sp>
      <p:sp>
        <p:nvSpPr>
          <p:cNvPr id="646" name="Google Shape;646;p64"/>
          <p:cNvSpPr txBox="1"/>
          <p:nvPr/>
        </p:nvSpPr>
        <p:spPr>
          <a:xfrm>
            <a:off x="852475" y="2637325"/>
            <a:ext cx="7141500" cy="21108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pectral"/>
                <a:ea typeface="Spectral"/>
                <a:cs typeface="Spectral"/>
                <a:sym typeface="Spectral"/>
              </a:rPr>
              <a:t>Understanding the Problem</a:t>
            </a:r>
            <a:endParaRPr sz="2000">
              <a:solidFill>
                <a:schemeClr val="dk1"/>
              </a:solidFill>
              <a:latin typeface="Spectral"/>
              <a:ea typeface="Spectral"/>
              <a:cs typeface="Spectral"/>
              <a:sym typeface="Spectral"/>
            </a:endParaRPr>
          </a:p>
          <a:p>
            <a:pPr indent="0" lvl="0" marL="0" rtl="0" algn="l">
              <a:spcBef>
                <a:spcPts val="0"/>
              </a:spcBef>
              <a:spcAft>
                <a:spcPts val="0"/>
              </a:spcAft>
              <a:buNone/>
            </a:pPr>
            <a:r>
              <a:t/>
            </a:r>
            <a:endParaRPr sz="1100">
              <a:solidFill>
                <a:schemeClr val="dk1"/>
              </a:solidFill>
              <a:latin typeface="Spectral"/>
              <a:ea typeface="Spectral"/>
              <a:cs typeface="Spectral"/>
              <a:sym typeface="Spectral"/>
            </a:endParaRPr>
          </a:p>
          <a:p>
            <a:pPr indent="0" lvl="0" marL="0" rtl="0" algn="l">
              <a:spcBef>
                <a:spcPts val="0"/>
              </a:spcBef>
              <a:spcAft>
                <a:spcPts val="0"/>
              </a:spcAft>
              <a:buNone/>
            </a:pPr>
            <a:r>
              <a:rPr b="1" lang="en" sz="1300">
                <a:solidFill>
                  <a:schemeClr val="dk1"/>
                </a:solidFill>
                <a:latin typeface="Spectral"/>
                <a:ea typeface="Spectral"/>
                <a:cs typeface="Spectral"/>
                <a:sym typeface="Spectral"/>
              </a:rPr>
              <a:t>Inefficiency in Data Retrieval</a:t>
            </a:r>
            <a:endParaRPr b="1" sz="1300">
              <a:solidFill>
                <a:schemeClr val="dk1"/>
              </a:solidFill>
              <a:latin typeface="Spectral"/>
              <a:ea typeface="Spectral"/>
              <a:cs typeface="Spectral"/>
              <a:sym typeface="Spectral"/>
            </a:endParaRPr>
          </a:p>
          <a:p>
            <a:pPr indent="0" lvl="0" marL="0" rtl="0" algn="l">
              <a:spcBef>
                <a:spcPts val="0"/>
              </a:spcBef>
              <a:spcAft>
                <a:spcPts val="0"/>
              </a:spcAft>
              <a:buNone/>
            </a:pPr>
            <a:r>
              <a:t/>
            </a:r>
            <a:endParaRPr sz="1100">
              <a:solidFill>
                <a:schemeClr val="dk1"/>
              </a:solidFill>
              <a:latin typeface="Spectral"/>
              <a:ea typeface="Spectral"/>
              <a:cs typeface="Spectral"/>
              <a:sym typeface="Spectral"/>
            </a:endParaRPr>
          </a:p>
          <a:p>
            <a:pPr indent="0" lvl="0" marL="0" rtl="0" algn="l">
              <a:spcBef>
                <a:spcPts val="0"/>
              </a:spcBef>
              <a:spcAft>
                <a:spcPts val="0"/>
              </a:spcAft>
              <a:buNone/>
            </a:pPr>
            <a:r>
              <a:rPr lang="en">
                <a:solidFill>
                  <a:schemeClr val="dk1"/>
                </a:solidFill>
                <a:latin typeface="Spectral"/>
                <a:ea typeface="Spectral"/>
                <a:cs typeface="Spectral"/>
                <a:sym typeface="Spectral"/>
              </a:rPr>
              <a:t>The reliance on traditional keyword-based search tools leads to inefficient data retrieval processes, resulting in wasted time and resources as users struggle to find relevant information amidst overwhelming and often irrelevant search results</a:t>
            </a:r>
            <a:r>
              <a:rPr lang="en" sz="1100">
                <a:solidFill>
                  <a:schemeClr val="dk1"/>
                </a:solidFill>
                <a:latin typeface="Spectral"/>
                <a:ea typeface="Spectral"/>
                <a:cs typeface="Spectral"/>
                <a:sym typeface="Spectral"/>
              </a:rPr>
              <a:t>.</a:t>
            </a:r>
            <a:endParaRPr sz="1100">
              <a:solidFill>
                <a:schemeClr val="dk1"/>
              </a:solidFill>
              <a:latin typeface="Spectral"/>
              <a:ea typeface="Spectral"/>
              <a:cs typeface="Spectral"/>
              <a:sym typeface="Spectral"/>
            </a:endParaRPr>
          </a:p>
          <a:p>
            <a:pPr indent="0" lvl="0" marL="0" rtl="0" algn="l">
              <a:spcBef>
                <a:spcPts val="0"/>
              </a:spcBef>
              <a:spcAft>
                <a:spcPts val="0"/>
              </a:spcAft>
              <a:buNone/>
            </a:pPr>
            <a:r>
              <a:t/>
            </a:r>
            <a:endParaRPr sz="1100">
              <a:solidFill>
                <a:schemeClr val="dk1"/>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5"/>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importance of Efficient Data Retrieval</a:t>
            </a:r>
            <a:endParaRPr sz="3500"/>
          </a:p>
        </p:txBody>
      </p:sp>
      <p:sp>
        <p:nvSpPr>
          <p:cNvPr id="652" name="Google Shape;652;p65"/>
          <p:cNvSpPr txBox="1"/>
          <p:nvPr>
            <p:ph idx="6" type="subTitle"/>
          </p:nvPr>
        </p:nvSpPr>
        <p:spPr>
          <a:xfrm>
            <a:off x="205700" y="1678625"/>
            <a:ext cx="2581800" cy="679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Enhanced Operational Efficiency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3" name="Google Shape;653;p65"/>
          <p:cNvSpPr txBox="1"/>
          <p:nvPr>
            <p:ph idx="7" type="body"/>
          </p:nvPr>
        </p:nvSpPr>
        <p:spPr>
          <a:xfrm>
            <a:off x="205700" y="2791025"/>
            <a:ext cx="2581800" cy="2082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Streamlined data retrieval processes significantly reduce the time spent searching for information, allowing organizations to allocate resources more effectively and focus on strategic initiatives that drive growth and innovation.</a:t>
            </a:r>
            <a:endParaRPr/>
          </a:p>
        </p:txBody>
      </p:sp>
      <p:sp>
        <p:nvSpPr>
          <p:cNvPr id="654" name="Google Shape;654;p65"/>
          <p:cNvSpPr txBox="1"/>
          <p:nvPr>
            <p:ph idx="8" type="subTitle"/>
          </p:nvPr>
        </p:nvSpPr>
        <p:spPr>
          <a:xfrm>
            <a:off x="3253925" y="1678650"/>
            <a:ext cx="2581800" cy="679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Boosted Employee Morale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5" name="Google Shape;655;p65"/>
          <p:cNvSpPr txBox="1"/>
          <p:nvPr>
            <p:ph idx="9" type="body"/>
          </p:nvPr>
        </p:nvSpPr>
        <p:spPr>
          <a:xfrm>
            <a:off x="3253875" y="2657822"/>
            <a:ext cx="2581800" cy="221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A user-friendly data retrieval system minimizes frustration and enhances job satisfaction, leading to a more engaged workforce that is motivated to contribute to organizational success.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656" name="Google Shape;656;p65"/>
          <p:cNvSpPr txBox="1"/>
          <p:nvPr>
            <p:ph idx="13" type="subTitle"/>
          </p:nvPr>
        </p:nvSpPr>
        <p:spPr>
          <a:xfrm>
            <a:off x="6302150" y="1596675"/>
            <a:ext cx="2581800" cy="1293000"/>
          </a:xfrm>
          <a:prstGeom prst="rect">
            <a:avLst/>
          </a:prstGeom>
        </p:spPr>
        <p:txBody>
          <a:bodyPr anchorCtr="0" anchor="t" bIns="91425" lIns="0" spcFirstLastPara="1" rIns="91425" wrap="square" tIns="91425">
            <a:spAutoFit/>
          </a:bodyPr>
          <a:lstStyle/>
          <a:p>
            <a:pPr indent="0" lvl="0" marL="0" rtl="0" algn="l">
              <a:spcBef>
                <a:spcPts val="0"/>
              </a:spcBef>
              <a:spcAft>
                <a:spcPts val="0"/>
              </a:spcAft>
              <a:buNone/>
            </a:pPr>
            <a:r>
              <a:rPr lang="en"/>
              <a:t>Strategic Competitive Advantage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7" name="Google Shape;657;p65"/>
          <p:cNvSpPr txBox="1"/>
          <p:nvPr>
            <p:ph idx="14" type="body"/>
          </p:nvPr>
        </p:nvSpPr>
        <p:spPr>
          <a:xfrm>
            <a:off x="6299100" y="2657672"/>
            <a:ext cx="2581800" cy="2216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Organizations that prioritize efficient data retrieval can make quicker, informed decisions, positioning themselves ahead of competitors in rapidly evolving markets by leveraging timely access to critical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8" name="Google Shape;658;p65"/>
          <p:cNvSpPr txBox="1"/>
          <p:nvPr/>
        </p:nvSpPr>
        <p:spPr>
          <a:xfrm>
            <a:off x="985675" y="1317450"/>
            <a:ext cx="8505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6"/>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Idea</a:t>
            </a:r>
            <a:endParaRPr/>
          </a:p>
        </p:txBody>
      </p:sp>
      <p:sp>
        <p:nvSpPr>
          <p:cNvPr id="664" name="Google Shape;664;p66"/>
          <p:cNvSpPr txBox="1"/>
          <p:nvPr>
            <p:ph idx="6" type="subTitle"/>
          </p:nvPr>
        </p:nvSpPr>
        <p:spPr>
          <a:xfrm>
            <a:off x="205700" y="1554062"/>
            <a:ext cx="2581800" cy="850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Advanced NLP Integration</a:t>
            </a:r>
            <a:endParaRPr/>
          </a:p>
        </p:txBody>
      </p:sp>
      <p:sp>
        <p:nvSpPr>
          <p:cNvPr id="665" name="Google Shape;665;p66"/>
          <p:cNvSpPr txBox="1"/>
          <p:nvPr>
            <p:ph idx="7" type="body"/>
          </p:nvPr>
        </p:nvSpPr>
        <p:spPr>
          <a:xfrm>
            <a:off x="205700" y="2642222"/>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search engine utilizes cutting-edge natural language processing to understand user intent, enabling more accurate and context-aware search results that go beyond simple keyword matching.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6" name="Google Shape;666;p66"/>
          <p:cNvSpPr txBox="1"/>
          <p:nvPr>
            <p:ph idx="8" type="subTitle"/>
          </p:nvPr>
        </p:nvSpPr>
        <p:spPr>
          <a:xfrm>
            <a:off x="3204800" y="1515775"/>
            <a:ext cx="2581800" cy="850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Multidimensional Vector Search</a:t>
            </a:r>
            <a:endParaRPr/>
          </a:p>
        </p:txBody>
      </p:sp>
      <p:sp>
        <p:nvSpPr>
          <p:cNvPr id="667" name="Google Shape;667;p66"/>
          <p:cNvSpPr txBox="1"/>
          <p:nvPr>
            <p:ph idx="9" type="body"/>
          </p:nvPr>
        </p:nvSpPr>
        <p:spPr>
          <a:xfrm>
            <a:off x="3253875" y="2642372"/>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By converting queries and data into vectors, the engine captures semantic relationships, ensuring that users receive relevant results even with vague or incomplete search terms.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8" name="Google Shape;668;p66"/>
          <p:cNvSpPr txBox="1"/>
          <p:nvPr>
            <p:ph idx="13" type="subTitle"/>
          </p:nvPr>
        </p:nvSpPr>
        <p:spPr>
          <a:xfrm>
            <a:off x="6316958" y="1515775"/>
            <a:ext cx="2581800" cy="4350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User-Friendly Interface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9" name="Google Shape;669;p66"/>
          <p:cNvSpPr txBox="1"/>
          <p:nvPr>
            <p:ph idx="14" type="body"/>
          </p:nvPr>
        </p:nvSpPr>
        <p:spPr>
          <a:xfrm>
            <a:off x="6299100" y="2642450"/>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Designed with the user in mind, the interface features intuitive navigation, query suggestions, and multimodal search options, enhancing the overall experience and efficiency of data retrieval.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7"/>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Solves the Problem</a:t>
            </a:r>
            <a:endParaRPr/>
          </a:p>
        </p:txBody>
      </p:sp>
      <p:sp>
        <p:nvSpPr>
          <p:cNvPr id="675" name="Google Shape;675;p67"/>
          <p:cNvSpPr txBox="1"/>
          <p:nvPr>
            <p:ph idx="6" type="subTitle"/>
          </p:nvPr>
        </p:nvSpPr>
        <p:spPr>
          <a:xfrm>
            <a:off x="205700" y="1554062"/>
            <a:ext cx="2581800" cy="850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Transformative Query Processing</a:t>
            </a:r>
            <a:endParaRPr/>
          </a:p>
        </p:txBody>
      </p:sp>
      <p:sp>
        <p:nvSpPr>
          <p:cNvPr id="676" name="Google Shape;676;p67"/>
          <p:cNvSpPr txBox="1"/>
          <p:nvPr>
            <p:ph idx="7" type="body"/>
          </p:nvPr>
        </p:nvSpPr>
        <p:spPr>
          <a:xfrm>
            <a:off x="205700" y="2642222"/>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search engine's ability to convert user queries into semantic embeddings enhances retrieval accuracy, allowing users to find relevant information quickly, even with vague or incomplete queries, thus improving productivity in technical data management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7" name="Google Shape;677;p67"/>
          <p:cNvSpPr txBox="1"/>
          <p:nvPr>
            <p:ph idx="8" type="subTitle"/>
          </p:nvPr>
        </p:nvSpPr>
        <p:spPr>
          <a:xfrm>
            <a:off x="3204800" y="1515775"/>
            <a:ext cx="2581800" cy="850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Enhanced Contextual Understanding</a:t>
            </a:r>
            <a:endParaRPr/>
          </a:p>
        </p:txBody>
      </p:sp>
      <p:sp>
        <p:nvSpPr>
          <p:cNvPr id="678" name="Google Shape;678;p67"/>
          <p:cNvSpPr txBox="1"/>
          <p:nvPr>
            <p:ph idx="9" type="body"/>
          </p:nvPr>
        </p:nvSpPr>
        <p:spPr>
          <a:xfrm>
            <a:off x="3253875" y="2642372"/>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Utilizing advanced transformer models, the system accurately interprets technical jargon and domain-specific language, ensuring that search results are tailored to user needs, which leads to more precise and relevant information retrieval.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9" name="Google Shape;679;p67"/>
          <p:cNvSpPr txBox="1"/>
          <p:nvPr>
            <p:ph idx="13" type="subTitle"/>
          </p:nvPr>
        </p:nvSpPr>
        <p:spPr>
          <a:xfrm>
            <a:off x="6316958" y="1515775"/>
            <a:ext cx="2581800" cy="4350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Multi-Modal Search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0" name="Google Shape;680;p67"/>
          <p:cNvSpPr txBox="1"/>
          <p:nvPr>
            <p:ph idx="14" type="body"/>
          </p:nvPr>
        </p:nvSpPr>
        <p:spPr>
          <a:xfrm>
            <a:off x="6299100" y="2642450"/>
            <a:ext cx="2581800" cy="2231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By integrating text and image search functionalities, the engine provides a comprehensive search experience, enabling users to access diverse information types, thereby broadening the scope of data retrieval and enhancing user engagement.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8"/>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686" name="Google Shape;686;p68"/>
          <p:cNvSpPr txBox="1"/>
          <p:nvPr>
            <p:ph idx="3" type="subTitle"/>
          </p:nvPr>
        </p:nvSpPr>
        <p:spPr>
          <a:xfrm>
            <a:off x="228600" y="1226400"/>
            <a:ext cx="2790000" cy="17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Approach </a:t>
            </a:r>
            <a:endParaRPr sz="2900"/>
          </a:p>
          <a:p>
            <a:pPr indent="0" lvl="0" marL="0" rtl="0" algn="ctr">
              <a:spcBef>
                <a:spcPts val="0"/>
              </a:spcBef>
              <a:spcAft>
                <a:spcPts val="0"/>
              </a:spcAft>
              <a:buNone/>
            </a:pPr>
            <a:r>
              <a:rPr lang="en" sz="2900"/>
              <a:t>to Implementation</a:t>
            </a:r>
            <a:endParaRPr sz="2900"/>
          </a:p>
        </p:txBody>
      </p:sp>
      <p:sp>
        <p:nvSpPr>
          <p:cNvPr id="687" name="Google Shape;687;p68"/>
          <p:cNvSpPr txBox="1"/>
          <p:nvPr>
            <p:ph idx="4" type="subTitle"/>
          </p:nvPr>
        </p:nvSpPr>
        <p:spPr>
          <a:xfrm>
            <a:off x="321279" y="3252025"/>
            <a:ext cx="26055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Search Infrastructure</a:t>
            </a:r>
            <a:endParaRPr/>
          </a:p>
        </p:txBody>
      </p:sp>
      <p:sp>
        <p:nvSpPr>
          <p:cNvPr id="688" name="Google Shape;688;p68"/>
          <p:cNvSpPr txBox="1"/>
          <p:nvPr>
            <p:ph idx="5" type="body"/>
          </p:nvPr>
        </p:nvSpPr>
        <p:spPr>
          <a:xfrm>
            <a:off x="321275" y="3775100"/>
            <a:ext cx="2697300" cy="11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Use vector search databases (e.g., FAISS) for fast and accurate retrieval.</a:t>
            </a:r>
            <a:endParaRPr sz="1200"/>
          </a:p>
          <a:p>
            <a:pPr indent="0" lvl="0" marL="0" rtl="0" algn="l">
              <a:spcBef>
                <a:spcPts val="1000"/>
              </a:spcBef>
              <a:spcAft>
                <a:spcPts val="0"/>
              </a:spcAft>
              <a:buNone/>
            </a:pPr>
            <a:r>
              <a:rPr lang="en" sz="1200"/>
              <a:t>Incorporate fallback to Elasticsearch for basic keyword search</a:t>
            </a:r>
            <a:endParaRPr sz="1200"/>
          </a:p>
          <a:p>
            <a:pPr indent="0" lvl="0" marL="0" rtl="0" algn="l">
              <a:spcBef>
                <a:spcPts val="1000"/>
              </a:spcBef>
              <a:spcAft>
                <a:spcPts val="1000"/>
              </a:spcAft>
              <a:buNone/>
            </a:pPr>
            <a:r>
              <a:t/>
            </a:r>
            <a:endParaRPr/>
          </a:p>
        </p:txBody>
      </p:sp>
      <p:sp>
        <p:nvSpPr>
          <p:cNvPr id="689" name="Google Shape;689;p68"/>
          <p:cNvSpPr txBox="1"/>
          <p:nvPr>
            <p:ph idx="6" type="subTitle"/>
          </p:nvPr>
        </p:nvSpPr>
        <p:spPr>
          <a:xfrm>
            <a:off x="3262804" y="3252025"/>
            <a:ext cx="26055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Interface Development</a:t>
            </a:r>
            <a:endParaRPr/>
          </a:p>
        </p:txBody>
      </p:sp>
      <p:sp>
        <p:nvSpPr>
          <p:cNvPr id="690" name="Google Shape;690;p68"/>
          <p:cNvSpPr txBox="1"/>
          <p:nvPr>
            <p:ph idx="7" type="body"/>
          </p:nvPr>
        </p:nvSpPr>
        <p:spPr>
          <a:xfrm>
            <a:off x="3262800" y="3775125"/>
            <a:ext cx="26055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200"/>
              <a:t>Design a user-friendly interface with features like query suggestions and auto-completion.</a:t>
            </a:r>
            <a:endParaRPr sz="1200"/>
          </a:p>
        </p:txBody>
      </p:sp>
      <p:sp>
        <p:nvSpPr>
          <p:cNvPr id="691" name="Google Shape;691;p68"/>
          <p:cNvSpPr txBox="1"/>
          <p:nvPr>
            <p:ph idx="8" type="subTitle"/>
          </p:nvPr>
        </p:nvSpPr>
        <p:spPr>
          <a:xfrm>
            <a:off x="6204329" y="3252025"/>
            <a:ext cx="26055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 Feedback Loop</a:t>
            </a:r>
            <a:endParaRPr/>
          </a:p>
        </p:txBody>
      </p:sp>
      <p:sp>
        <p:nvSpPr>
          <p:cNvPr id="692" name="Google Shape;692;p68"/>
          <p:cNvSpPr txBox="1"/>
          <p:nvPr>
            <p:ph idx="9" type="body"/>
          </p:nvPr>
        </p:nvSpPr>
        <p:spPr>
          <a:xfrm>
            <a:off x="6204325" y="3775125"/>
            <a:ext cx="26055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200"/>
              <a:t>Continuous improvement using user feedback to refine the AI model.</a:t>
            </a:r>
            <a:endParaRPr sz="1200"/>
          </a:p>
        </p:txBody>
      </p:sp>
      <p:sp>
        <p:nvSpPr>
          <p:cNvPr id="693" name="Google Shape;693;p68"/>
          <p:cNvSpPr txBox="1"/>
          <p:nvPr>
            <p:ph idx="13" type="subTitle"/>
          </p:nvPr>
        </p:nvSpPr>
        <p:spPr>
          <a:xfrm>
            <a:off x="6204329" y="1324475"/>
            <a:ext cx="26055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Model Selection</a:t>
            </a:r>
            <a:endParaRPr/>
          </a:p>
        </p:txBody>
      </p:sp>
      <p:sp>
        <p:nvSpPr>
          <p:cNvPr id="694" name="Google Shape;694;p68"/>
          <p:cNvSpPr txBox="1"/>
          <p:nvPr>
            <p:ph idx="14" type="body"/>
          </p:nvPr>
        </p:nvSpPr>
        <p:spPr>
          <a:xfrm>
            <a:off x="6204325" y="1847575"/>
            <a:ext cx="26055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Pretrained transformer models like BERT or OpenAI GPT for NLP.</a:t>
            </a:r>
            <a:endParaRPr sz="1200"/>
          </a:p>
          <a:p>
            <a:pPr indent="0" lvl="0" marL="0" rtl="0" algn="l">
              <a:spcBef>
                <a:spcPts val="1000"/>
              </a:spcBef>
              <a:spcAft>
                <a:spcPts val="0"/>
              </a:spcAft>
              <a:buNone/>
            </a:pPr>
            <a:r>
              <a:rPr lang="en" sz="1200"/>
              <a:t>Multimodal AI models like CLIP for integrating text and image search.</a:t>
            </a:r>
            <a:endParaRPr sz="1200"/>
          </a:p>
          <a:p>
            <a:pPr indent="0" lvl="0" marL="0" rtl="0" algn="l">
              <a:spcBef>
                <a:spcPts val="1000"/>
              </a:spcBef>
              <a:spcAft>
                <a:spcPts val="1000"/>
              </a:spcAft>
              <a:buNone/>
            </a:pPr>
            <a:r>
              <a:rPr lang="en"/>
              <a:t>.</a:t>
            </a:r>
            <a:endParaRPr/>
          </a:p>
        </p:txBody>
      </p:sp>
      <p:sp>
        <p:nvSpPr>
          <p:cNvPr id="695" name="Google Shape;695;p68"/>
          <p:cNvSpPr txBox="1"/>
          <p:nvPr>
            <p:ph idx="15" type="subTitle"/>
          </p:nvPr>
        </p:nvSpPr>
        <p:spPr>
          <a:xfrm>
            <a:off x="3262804" y="1324475"/>
            <a:ext cx="2605500" cy="7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Data Preprocessing</a:t>
            </a:r>
            <a:endParaRPr/>
          </a:p>
        </p:txBody>
      </p:sp>
      <p:sp>
        <p:nvSpPr>
          <p:cNvPr id="696" name="Google Shape;696;p68"/>
          <p:cNvSpPr txBox="1"/>
          <p:nvPr>
            <p:ph idx="16" type="body"/>
          </p:nvPr>
        </p:nvSpPr>
        <p:spPr>
          <a:xfrm>
            <a:off x="3262800" y="1847575"/>
            <a:ext cx="2605500" cy="11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Organize and label technical documents for training the AI.</a:t>
            </a:r>
            <a:endParaRPr sz="1200"/>
          </a:p>
          <a:p>
            <a:pPr indent="0" lvl="0" marL="0" rtl="0" algn="l">
              <a:spcBef>
                <a:spcPts val="1000"/>
              </a:spcBef>
              <a:spcAft>
                <a:spcPts val="0"/>
              </a:spcAft>
              <a:buNone/>
            </a:pPr>
            <a:r>
              <a:rPr lang="en" sz="1200"/>
              <a:t>Tokenize and clean data to create embeddings.</a:t>
            </a:r>
            <a:endParaRPr sz="1200"/>
          </a:p>
          <a:p>
            <a:pPr indent="0" lvl="0" marL="0" rtl="0" algn="l">
              <a:spcBef>
                <a:spcPts val="1000"/>
              </a:spcBef>
              <a:spcAft>
                <a:spcPts val="100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9"/>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Uniqueness of the Solution</a:t>
            </a:r>
            <a:endParaRPr sz="5400"/>
          </a:p>
        </p:txBody>
      </p:sp>
      <p:sp>
        <p:nvSpPr>
          <p:cNvPr id="702" name="Google Shape;702;p69"/>
          <p:cNvSpPr txBox="1"/>
          <p:nvPr>
            <p:ph idx="6" type="subTitle"/>
          </p:nvPr>
        </p:nvSpPr>
        <p:spPr>
          <a:xfrm>
            <a:off x="205725" y="1589400"/>
            <a:ext cx="2581800" cy="9051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Innovative Technology Integration</a:t>
            </a:r>
            <a:endParaRPr/>
          </a:p>
        </p:txBody>
      </p:sp>
      <p:sp>
        <p:nvSpPr>
          <p:cNvPr id="703" name="Google Shape;703;p69"/>
          <p:cNvSpPr txBox="1"/>
          <p:nvPr>
            <p:ph idx="7" type="body"/>
          </p:nvPr>
        </p:nvSpPr>
        <p:spPr>
          <a:xfrm>
            <a:off x="205700" y="2571747"/>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solution uniquely combines transformer models and vector search technology, enabling a deeper understanding of user intent and context, which enhances the accuracy and relevance of search results beyond traditional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4" name="Google Shape;704;p69"/>
          <p:cNvSpPr txBox="1"/>
          <p:nvPr>
            <p:ph idx="8" type="subTitle"/>
          </p:nvPr>
        </p:nvSpPr>
        <p:spPr>
          <a:xfrm>
            <a:off x="3253925" y="1589425"/>
            <a:ext cx="2581800" cy="809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Multimodal Search Functionality</a:t>
            </a:r>
            <a:endParaRPr/>
          </a:p>
        </p:txBody>
      </p:sp>
      <p:sp>
        <p:nvSpPr>
          <p:cNvPr id="705" name="Google Shape;705;p69"/>
          <p:cNvSpPr txBox="1"/>
          <p:nvPr>
            <p:ph idx="9" type="body"/>
          </p:nvPr>
        </p:nvSpPr>
        <p:spPr>
          <a:xfrm>
            <a:off x="3253875" y="2571872"/>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By supporting both text and image searches, the engine caters to diverse user needs, improving accessibility and engagement in fields that rely on visual data, thus broadening the scope of information retrieval.</a:t>
            </a:r>
            <a:endParaRPr/>
          </a:p>
          <a:p>
            <a:pPr indent="0" lvl="0" marL="0" rtl="0" algn="l">
              <a:spcBef>
                <a:spcPts val="0"/>
              </a:spcBef>
              <a:spcAft>
                <a:spcPts val="0"/>
              </a:spcAft>
              <a:buNone/>
            </a:pPr>
            <a:r>
              <a:t/>
            </a:r>
            <a:endParaRPr/>
          </a:p>
        </p:txBody>
      </p:sp>
      <p:sp>
        <p:nvSpPr>
          <p:cNvPr id="706" name="Google Shape;706;p69"/>
          <p:cNvSpPr txBox="1"/>
          <p:nvPr>
            <p:ph idx="13" type="subTitle"/>
          </p:nvPr>
        </p:nvSpPr>
        <p:spPr>
          <a:xfrm>
            <a:off x="6299125" y="1589425"/>
            <a:ext cx="2581800" cy="809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Dynamic Learning Mechanism</a:t>
            </a:r>
            <a:endParaRPr/>
          </a:p>
        </p:txBody>
      </p:sp>
      <p:sp>
        <p:nvSpPr>
          <p:cNvPr id="707" name="Google Shape;707;p69"/>
          <p:cNvSpPr txBox="1"/>
          <p:nvPr>
            <p:ph idx="14" type="body"/>
          </p:nvPr>
        </p:nvSpPr>
        <p:spPr>
          <a:xfrm>
            <a:off x="6299100" y="2571900"/>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integrated feedback loop allows the search engine to adapt and evolve based on user interactions, ensuring continuous improvement and alignment with emerging trends and terminologies in technical data management.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0"/>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Impact on Technical Data Management</a:t>
            </a:r>
            <a:endParaRPr sz="3900"/>
          </a:p>
        </p:txBody>
      </p:sp>
      <p:sp>
        <p:nvSpPr>
          <p:cNvPr id="713" name="Google Shape;713;p70"/>
          <p:cNvSpPr txBox="1"/>
          <p:nvPr>
            <p:ph idx="6" type="subTitle"/>
          </p:nvPr>
        </p:nvSpPr>
        <p:spPr>
          <a:xfrm>
            <a:off x="205725" y="1589400"/>
            <a:ext cx="2581800" cy="9051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Operational Time Savings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4" name="Google Shape;714;p70"/>
          <p:cNvSpPr txBox="1"/>
          <p:nvPr>
            <p:ph idx="7" type="body"/>
          </p:nvPr>
        </p:nvSpPr>
        <p:spPr>
          <a:xfrm>
            <a:off x="205700" y="2571747"/>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AI-powered semantic search engine drastically reduces the time spent on data retrieval, allowing teams to focus on critical analysis and strategic initiatives, thereby enhancing overall productivity within technical data management processes.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5" name="Google Shape;715;p70"/>
          <p:cNvSpPr txBox="1"/>
          <p:nvPr>
            <p:ph idx="8" type="subTitle"/>
          </p:nvPr>
        </p:nvSpPr>
        <p:spPr>
          <a:xfrm>
            <a:off x="3253925" y="1589425"/>
            <a:ext cx="2581800" cy="809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Data Quality Enhancement</a:t>
            </a:r>
            <a:endParaRPr/>
          </a:p>
        </p:txBody>
      </p:sp>
      <p:sp>
        <p:nvSpPr>
          <p:cNvPr id="716" name="Google Shape;716;p70"/>
          <p:cNvSpPr txBox="1"/>
          <p:nvPr>
            <p:ph idx="9" type="body"/>
          </p:nvPr>
        </p:nvSpPr>
        <p:spPr>
          <a:xfrm>
            <a:off x="3253875" y="2571872"/>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By utilizing advanced NLP techniques, the search engine improves the relevance and accuracy of retrieved data, ensuring that decision-makers have access to high-quality information that supports informed choices and reduces the risk of errors.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7" name="Google Shape;717;p70"/>
          <p:cNvSpPr txBox="1"/>
          <p:nvPr>
            <p:ph idx="13" type="subTitle"/>
          </p:nvPr>
        </p:nvSpPr>
        <p:spPr>
          <a:xfrm>
            <a:off x="6299125" y="1589425"/>
            <a:ext cx="2581800" cy="8097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User Engagement Boost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8" name="Google Shape;718;p70"/>
          <p:cNvSpPr txBox="1"/>
          <p:nvPr>
            <p:ph idx="14" type="body"/>
          </p:nvPr>
        </p:nvSpPr>
        <p:spPr>
          <a:xfrm>
            <a:off x="6299100" y="2571900"/>
            <a:ext cx="2581800" cy="2302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The intuitive design and features of the semantic search engine foster a positive user experience, encouraging greater interaction with data management tools and promoting a culture of data-driven decision-making across the organization.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1"/>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Challenges in Implementation</a:t>
            </a:r>
            <a:endParaRPr sz="5100"/>
          </a:p>
        </p:txBody>
      </p:sp>
      <p:sp>
        <p:nvSpPr>
          <p:cNvPr id="724" name="Google Shape;724;p71"/>
          <p:cNvSpPr txBox="1"/>
          <p:nvPr/>
        </p:nvSpPr>
        <p:spPr>
          <a:xfrm>
            <a:off x="277275" y="1245725"/>
            <a:ext cx="3894900" cy="2928300"/>
          </a:xfrm>
          <a:prstGeom prst="rect">
            <a:avLst/>
          </a:prstGeom>
          <a:solidFill>
            <a:schemeClr val="dk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rPr lang="en" sz="1600">
                <a:solidFill>
                  <a:schemeClr val="dk1"/>
                </a:solidFill>
                <a:latin typeface="Familjen Grotesk"/>
                <a:ea typeface="Familjen Grotesk"/>
                <a:cs typeface="Familjen Grotesk"/>
                <a:sym typeface="Familjen Grotesk"/>
              </a:rPr>
              <a:t>Domain-Specific Query Complexity</a:t>
            </a:r>
            <a:endParaRPr sz="16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rPr lang="en" sz="1200">
                <a:solidFill>
                  <a:schemeClr val="dk1"/>
                </a:solidFill>
                <a:latin typeface="Familjen Grotesk"/>
                <a:ea typeface="Familjen Grotesk"/>
                <a:cs typeface="Familjen Grotesk"/>
                <a:sym typeface="Familjen Grotesk"/>
              </a:rPr>
              <a:t>Adapting NLP models to accurately interpret specialized terminology is crucial. Misunderstandings of technical jargon can lead to irrelevant search results, diminishing user trust and engagement. Tailoring the system to recognize and process domain-specific language is essential for effective data retrieval and user satisfaction.</a:t>
            </a:r>
            <a:endParaRPr sz="12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1200"/>
              </a:spcAft>
              <a:buNone/>
            </a:pPr>
            <a:r>
              <a:t/>
            </a:r>
            <a:endParaRPr sz="1200">
              <a:solidFill>
                <a:schemeClr val="dk1"/>
              </a:solidFill>
              <a:latin typeface="Familjen Grotesk"/>
              <a:ea typeface="Familjen Grotesk"/>
              <a:cs typeface="Familjen Grotesk"/>
              <a:sym typeface="Familjen Grotesk"/>
            </a:endParaRPr>
          </a:p>
        </p:txBody>
      </p:sp>
      <p:sp>
        <p:nvSpPr>
          <p:cNvPr id="725" name="Google Shape;725;p71"/>
          <p:cNvSpPr txBox="1"/>
          <p:nvPr/>
        </p:nvSpPr>
        <p:spPr>
          <a:xfrm>
            <a:off x="4572000" y="1245725"/>
            <a:ext cx="3748500" cy="29283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rPr lang="en" sz="1600">
                <a:solidFill>
                  <a:schemeClr val="dk1"/>
                </a:solidFill>
                <a:latin typeface="Familjen Grotesk"/>
                <a:ea typeface="Familjen Grotesk"/>
                <a:cs typeface="Familjen Grotesk"/>
                <a:sym typeface="Familjen Grotesk"/>
              </a:rPr>
              <a:t>Scalability and Performance Issues</a:t>
            </a:r>
            <a:endParaRPr sz="16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rPr lang="en" sz="1200">
                <a:solidFill>
                  <a:schemeClr val="dk1"/>
                </a:solidFill>
                <a:latin typeface="Familjen Grotesk"/>
                <a:ea typeface="Familjen Grotesk"/>
                <a:cs typeface="Familjen Grotesk"/>
                <a:sym typeface="Familjen Grotesk"/>
              </a:rPr>
              <a:t>As data volumes grow, maintaining efficient search performance becomes challenging. The system must be architected to handle increased loads without sacrificing speed or accuracy. Failure to achieve scalability can result in user frustration and hinder the overall effectiveness of the search engine in large organizations.</a:t>
            </a:r>
            <a:endParaRPr sz="12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t/>
            </a:r>
            <a:endParaRPr sz="2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0"/>
              </a:spcAft>
              <a:buNone/>
            </a:pPr>
            <a:r>
              <a:t/>
            </a:r>
            <a:endParaRPr sz="1200">
              <a:solidFill>
                <a:schemeClr val="dk1"/>
              </a:solidFill>
              <a:latin typeface="Familjen Grotesk"/>
              <a:ea typeface="Familjen Grotesk"/>
              <a:cs typeface="Familjen Grotesk"/>
              <a:sym typeface="Familjen Grotesk"/>
            </a:endParaRPr>
          </a:p>
          <a:p>
            <a:pPr indent="0" lvl="0" marL="0" rtl="0" algn="l">
              <a:lnSpc>
                <a:spcPct val="115000"/>
              </a:lnSpc>
              <a:spcBef>
                <a:spcPts val="1200"/>
              </a:spcBef>
              <a:spcAft>
                <a:spcPts val="1200"/>
              </a:spcAft>
              <a:buNone/>
            </a:pPr>
            <a:r>
              <a:t/>
            </a:r>
            <a:endParaRPr sz="1200">
              <a:solidFill>
                <a:schemeClr val="lt1"/>
              </a:solidFill>
              <a:latin typeface="Familjen Grotesk"/>
              <a:ea typeface="Familjen Grotesk"/>
              <a:cs typeface="Familjen Grotesk"/>
              <a:sym typeface="Familjen Grotes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amp; Financial Report">
  <a:themeElements>
    <a:clrScheme name="Simple Light">
      <a:dk1>
        <a:srgbClr val="3C3D36"/>
      </a:dk1>
      <a:lt1>
        <a:srgbClr val="F2F2F2"/>
      </a:lt1>
      <a:dk2>
        <a:srgbClr val="D4D2D1"/>
      </a:dk2>
      <a:lt2>
        <a:srgbClr val="E3D6BC"/>
      </a:lt2>
      <a:accent1>
        <a:srgbClr val="D4C2AB"/>
      </a:accent1>
      <a:accent2>
        <a:srgbClr val="817463"/>
      </a:accent2>
      <a:accent3>
        <a:srgbClr val="27BAA6"/>
      </a:accent3>
      <a:accent4>
        <a:srgbClr val="F1C232"/>
      </a:accent4>
      <a:accent5>
        <a:srgbClr val="FF691C"/>
      </a:accent5>
      <a:accent6>
        <a:srgbClr val="F9D8FB"/>
      </a:accent6>
      <a:hlink>
        <a:srgbClr val="27BA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