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A7B7A4B-A773-4176-BC9F-B1AB42D5355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F4026CE-456F-4632-B246-29EF3FB8FCC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04-03-2023 23:32:45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uster Analysis Dash" id="2" name="slide2">
            <a:extLst>
              <a:ext uri="{FF2B5EF4-FFF2-40B4-BE49-F238E27FC236}">
                <a16:creationId xmlns:a16="http://schemas.microsoft.com/office/drawing/2014/main" id="{E1F0D445-B891-4613-8A12-FBA7DA0DE8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2023-03-04T23:32:45Z</dcterms:created>
  <dcterms:modified xsi:type="dcterms:W3CDTF">2023-03-04T23:32:45Z</dcterms:modified>
</cp:coreProperties>
</file>