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6" r:id="rId3"/>
    <p:sldId id="258" r:id="rId4"/>
    <p:sldId id="273" r:id="rId5"/>
    <p:sldId id="261" r:id="rId6"/>
    <p:sldId id="259" r:id="rId7"/>
    <p:sldId id="272" r:id="rId8"/>
    <p:sldId id="277" r:id="rId9"/>
    <p:sldId id="274" r:id="rId10"/>
    <p:sldId id="275" r:id="rId11"/>
    <p:sldId id="276" r:id="rId12"/>
    <p:sldId id="264" r:id="rId13"/>
    <p:sldId id="265" r:id="rId14"/>
    <p:sldId id="267" r:id="rId15"/>
    <p:sldId id="266" r:id="rId16"/>
    <p:sldId id="268" r:id="rId17"/>
    <p:sldId id="269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5"/>
  </p:normalViewPr>
  <p:slideViewPr>
    <p:cSldViewPr snapToGrid="0">
      <p:cViewPr varScale="1">
        <p:scale>
          <a:sx n="119" d="100"/>
          <a:sy n="119" d="100"/>
        </p:scale>
        <p:origin x="21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819B-EF35-4FEB-8962-ED4AE678F43B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7F7FF-5A87-4689-B616-819226EB72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6024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B7F7FF-5A87-4689-B616-819226EB725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7958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8B2E9-6EAC-A825-1C7C-5E0983189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03E75E9-BDEA-67B8-B672-4674D28B11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3F5207-6525-7DB9-8FCF-0B19662C6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D0848E-C4A3-5603-6D2B-3FFFB65E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B363BC-074A-E7E3-1339-56D9DFD7F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943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56A11-E868-2F41-8298-58A35E88D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5A35B4-5981-77E0-FC24-0045A1993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17249C-E23A-63A5-1D59-998E4CB77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7D6CC6-AAA4-2CBD-44C1-6188E42B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E5230A-1211-905D-BC5D-7F8446B2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618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A03BB7-F492-0B9E-7212-45F0AAC1E0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05C9EE-178E-6FA8-10E4-626569E3B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25A47A-C82E-6493-B6AA-02CF53F2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8C14D-23F9-DE5E-9851-C4183EE02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E61889-A0AB-63F4-36E7-A0999BA5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51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0F6477-42A2-C2D5-06A5-85AA50CE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07CB65-1850-7583-7610-1F799EB17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5C77F4-D7B8-EA1D-0CBC-D8A933BB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592232-DD23-2DA6-A13F-3992BE322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20FEB7-4A92-556E-0796-4F43382E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235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B70BBB-7169-B581-C7F8-BF5B5087B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2315752-0F0B-A42B-9D7F-2DADA59F9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6E24B-95AD-8B8A-C7CF-689C140C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6BF41-A6A4-104F-A7EE-9409DBE49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7083EE-80CC-5622-0DE9-AE2C15E59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303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318734-2AC9-8A2B-C89C-2E068918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1BF986-3713-5CBD-272A-43024EF0B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F4DA90-11B9-16EE-85F7-042CBD587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E1880B-DEA4-CD75-BCC3-C02E2F71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0D176B-4C23-6FBC-B3ED-1F856F58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E87DC2-D81C-B669-903F-802AD0CD9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03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28522-29B6-403D-1265-CD4E5198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517D2B-586C-F05C-CDAD-3F33CABC0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4A1CF8-5B14-8208-A80A-E70B4801C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F12D81-0E33-BC4A-E214-9C6A3A6AA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F0C8C5E-D150-4563-A995-61DF01C113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42D0C68-9C4E-D62D-5206-25106154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D3554E-6429-2840-4332-84EA9C20A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DDF1484-EBF4-F815-5CBA-8111E94D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62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B06B3-545E-6097-B54A-901A2CAE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E36CEF9-1EBD-CE40-3CC7-21F33A4E4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E78BC02-B4C7-8DFA-56DC-5DCA6CC5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81E831-EC3E-590F-04B1-7885487B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531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75548C-437A-490C-4DF7-9B131D86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785D073-59B0-DF18-166F-5BA73EFA4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F25B4A-3713-CFD5-E4AE-00EDC0E3B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10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344DFE-5DE1-3CAA-8B1F-7D648836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668657-CDDC-5090-4656-66D65DCFC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6EBF8D-CC1D-14F2-7B91-386CAED5E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68898-B8AE-D08A-2277-DBA412BD8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38DA2F-2B74-1A8D-D83D-B4DE7202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C5B58C-5535-3286-7939-C7C5F7996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1334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E9F76-7443-43C0-A964-8A22EEC7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E9AFC11-1DCF-7B1F-58FF-88AAB28E47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EC03C2-666B-5901-CD48-3276FB1736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6EABF3-960B-4EB6-7691-5262802C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65E49E-7E96-4839-6397-EDA8CBF72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DD5F8A-D7B5-F1D4-7E6D-236EAABB3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676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403DBA-72E8-C57C-F543-AD1162C1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478F6E-2F49-A385-EB59-CF24B3FA1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0A075D-F64D-463B-A470-BC0B48E821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A5A80-6F56-4C09-95B8-087877743A1E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E94F20-1081-A4FB-7E86-6B3458F18E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5B2B40-1E0B-706E-0020-D7A014C05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9A308-E0C1-4822-B0B7-4E002F39D6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518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F906211-4B85-8535-2254-D120AF7333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566" y="5621480"/>
            <a:ext cx="2462863" cy="1740347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6CEBC51-4990-15E0-677B-E190B44093CB}"/>
              </a:ext>
            </a:extLst>
          </p:cNvPr>
          <p:cNvSpPr/>
          <p:nvPr/>
        </p:nvSpPr>
        <p:spPr>
          <a:xfrm>
            <a:off x="-1" y="1720702"/>
            <a:ext cx="12192000" cy="3416595"/>
          </a:xfrm>
          <a:prstGeom prst="rect">
            <a:avLst/>
          </a:prstGeom>
          <a:solidFill>
            <a:schemeClr val="accent1">
              <a:lumMod val="50000"/>
            </a:schemeClr>
          </a:solidFill>
          <a:ln w="412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D31F796-A998-298F-2EFE-6EB74FC6B740}"/>
              </a:ext>
            </a:extLst>
          </p:cNvPr>
          <p:cNvSpPr txBox="1"/>
          <p:nvPr/>
        </p:nvSpPr>
        <p:spPr>
          <a:xfrm>
            <a:off x="3391784" y="2767279"/>
            <a:ext cx="54084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WSL</a:t>
            </a:r>
            <a:r>
              <a:rPr lang="ja-JP" altLang="en-US" sz="8000" dirty="0">
                <a:solidFill>
                  <a:schemeClr val="bg1"/>
                </a:solidFill>
                <a:latin typeface="HGSｺﾞｼｯｸE" panose="020B0900000000000000" pitchFamily="50" charset="-128"/>
                <a:ea typeface="HGSｺﾞｼｯｸE" panose="020B0900000000000000" pitchFamily="50" charset="-128"/>
              </a:rPr>
              <a:t>入門</a:t>
            </a:r>
            <a:endParaRPr kumimoji="1" lang="ja-JP" altLang="en-US" sz="8000" dirty="0">
              <a:solidFill>
                <a:schemeClr val="bg1"/>
              </a:solidFill>
              <a:latin typeface="HGSｺﾞｼｯｸE" panose="020B0900000000000000" pitchFamily="50" charset="-128"/>
              <a:ea typeface="HGSｺﾞｼｯｸE" panose="020B0900000000000000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D1A2DF9-1952-5778-D3A9-CD650DC437FE}"/>
              </a:ext>
            </a:extLst>
          </p:cNvPr>
          <p:cNvSpPr txBox="1"/>
          <p:nvPr/>
        </p:nvSpPr>
        <p:spPr>
          <a:xfrm>
            <a:off x="9490096" y="6491653"/>
            <a:ext cx="270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部長　</a:t>
            </a:r>
            <a:r>
              <a:rPr lang="en-US" altLang="ja-JP" dirty="0"/>
              <a:t>4</a:t>
            </a:r>
            <a:r>
              <a:rPr kumimoji="1" lang="ja-JP" altLang="en-US" dirty="0"/>
              <a:t>年情報　小原櫂</a:t>
            </a:r>
          </a:p>
        </p:txBody>
      </p:sp>
    </p:spTree>
    <p:extLst>
      <p:ext uri="{BB962C8B-B14F-4D97-AF65-F5344CB8AC3E}">
        <p14:creationId xmlns:p14="http://schemas.microsoft.com/office/powerpoint/2010/main" val="1913191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FAEE-373C-2E86-0A56-FD1F7BE7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31D124-4500-949B-EB93-C4AAED5DCC47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60FDCAB-08D8-68C9-15F0-3FDB22B95215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A65418-B510-DE4E-3049-0028438E0CD6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0A3E71-F8FA-0CCB-3E63-01C1988EBEC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6834CBFC-3838-D7BC-08B8-935AE36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118C989-B945-3CB9-13C6-DB997F5D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pic>
        <p:nvPicPr>
          <p:cNvPr id="3074" name="Picture 2" descr="開発環境として使っているプラットフォーム - 資料: Stack Overflow提供">
            <a:extLst>
              <a:ext uri="{FF2B5EF4-FFF2-40B4-BE49-F238E27FC236}">
                <a16:creationId xmlns:a16="http://schemas.microsoft.com/office/drawing/2014/main" id="{9B1D3E9F-0FD0-6A90-8990-3E6174A7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86" y="1419931"/>
            <a:ext cx="6088827" cy="51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12C663-602E-7A05-8B10-EFFBC54357B4}"/>
              </a:ext>
            </a:extLst>
          </p:cNvPr>
          <p:cNvSpPr txBox="1"/>
          <p:nvPr/>
        </p:nvSpPr>
        <p:spPr>
          <a:xfrm>
            <a:off x="760744" y="712045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u="sng"/>
              <a:t>開発環境で使用されている</a:t>
            </a:r>
            <a:r>
              <a:rPr lang="ja-JP" altLang="en-US" sz="4000" b="1" u="sng"/>
              <a:t>プラットフォーム</a:t>
            </a:r>
            <a:endParaRPr kumimoji="1" lang="en-US" altLang="ja-JP" sz="4000" b="1" u="sng" dirty="0"/>
          </a:p>
        </p:txBody>
      </p:sp>
    </p:spTree>
    <p:extLst>
      <p:ext uri="{BB962C8B-B14F-4D97-AF65-F5344CB8AC3E}">
        <p14:creationId xmlns:p14="http://schemas.microsoft.com/office/powerpoint/2010/main" val="284474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FAEE-373C-2E86-0A56-FD1F7BE7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31D124-4500-949B-EB93-C4AAED5DCC47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60FDCAB-08D8-68C9-15F0-3FDB22B95215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A65418-B510-DE4E-3049-0028438E0CD6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0A3E71-F8FA-0CCB-3E63-01C1988EBEC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6834CBFC-3838-D7BC-08B8-935AE36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118C989-B945-3CB9-13C6-DB997F5D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pic>
        <p:nvPicPr>
          <p:cNvPr id="3074" name="Picture 2" descr="開発環境として使っているプラットフォーム - 資料: Stack Overflow提供">
            <a:extLst>
              <a:ext uri="{FF2B5EF4-FFF2-40B4-BE49-F238E27FC236}">
                <a16:creationId xmlns:a16="http://schemas.microsoft.com/office/drawing/2014/main" id="{9B1D3E9F-0FD0-6A90-8990-3E6174A77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586" y="1419931"/>
            <a:ext cx="6088827" cy="512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E12C663-602E-7A05-8B10-EFFBC54357B4}"/>
              </a:ext>
            </a:extLst>
          </p:cNvPr>
          <p:cNvSpPr txBox="1"/>
          <p:nvPr/>
        </p:nvSpPr>
        <p:spPr>
          <a:xfrm>
            <a:off x="760744" y="712045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u="sng"/>
              <a:t>開発環境で使用されている</a:t>
            </a:r>
            <a:r>
              <a:rPr lang="ja-JP" altLang="en-US" sz="4000" b="1" u="sng"/>
              <a:t>プラットフォーム</a:t>
            </a:r>
            <a:endParaRPr kumimoji="1" lang="en-US" altLang="ja-JP" sz="4000" b="1" u="sng" dirty="0"/>
          </a:p>
        </p:txBody>
      </p:sp>
    </p:spTree>
    <p:extLst>
      <p:ext uri="{BB962C8B-B14F-4D97-AF65-F5344CB8AC3E}">
        <p14:creationId xmlns:p14="http://schemas.microsoft.com/office/powerpoint/2010/main" val="3084291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BCC5F-144E-A480-454C-3F31CC508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5F8CFA9-67CB-2CE7-80FA-3ACD2480B87B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2419337-A910-0A28-68CB-A754DE2935A7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E25F3C8-1913-FACF-1974-2CA63DB74813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5CDBB60-C1B8-5865-5E08-A80E57DFE66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0AA51A51-FA85-153E-8C45-5C6E1BE87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B2C2C1E-F43B-4D73-CC0E-7A34B833B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pic>
        <p:nvPicPr>
          <p:cNvPr id="5" name="図 4" descr="コンピューターのスクリーンショッ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9577111-77EB-1A46-0A83-5AF5C92553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75"/>
          <a:stretch/>
        </p:blipFill>
        <p:spPr>
          <a:xfrm>
            <a:off x="2043831" y="987421"/>
            <a:ext cx="8104337" cy="509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20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D9887-A950-2959-53E5-BC44B7DF9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68284D9-AD1A-245E-72CF-54BAE5024222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7C1E6F2-FB57-AF7A-19B7-56B6FEF1CC90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11B59CF-E992-FD17-9D3E-CB5F981F15B9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CA7E713-7A29-717D-E8AB-CCDAFD7731B1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DD76F4D2-483A-68D4-AF8B-A79CC7166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847B5C7A-27A7-48FC-860A-3758AC5F35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123BD2-E6A3-C766-BB53-9B86B47C034F}"/>
              </a:ext>
            </a:extLst>
          </p:cNvPr>
          <p:cNvSpPr txBox="1"/>
          <p:nvPr/>
        </p:nvSpPr>
        <p:spPr>
          <a:xfrm>
            <a:off x="760744" y="841255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u="sng" dirty="0"/>
              <a:t>WSL</a:t>
            </a:r>
            <a:r>
              <a:rPr kumimoji="1" lang="ja-JP" altLang="en-US" sz="4000" u="sng" dirty="0"/>
              <a:t>とは</a:t>
            </a:r>
            <a:endParaRPr kumimoji="1" lang="en-US" altLang="ja-JP" sz="40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16DB6D-9D93-C066-A9BF-9F218A0A9947}"/>
              </a:ext>
            </a:extLst>
          </p:cNvPr>
          <p:cNvSpPr txBox="1"/>
          <p:nvPr/>
        </p:nvSpPr>
        <p:spPr>
          <a:xfrm>
            <a:off x="760744" y="3106611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Linux</a:t>
            </a:r>
            <a:r>
              <a:rPr kumimoji="1" lang="ja-JP" altLang="en-US" sz="4000"/>
              <a:t>を</a:t>
            </a:r>
            <a:r>
              <a:rPr kumimoji="1" lang="en-US" altLang="ja-JP" sz="4000" dirty="0"/>
              <a:t>Windows</a:t>
            </a:r>
            <a:r>
              <a:rPr kumimoji="1" lang="ja-JP" altLang="en-US" sz="4000" dirty="0"/>
              <a:t>上で実行するソフト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930373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20814-9CD2-74D9-405A-5755F2106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23AB60E-A201-32DE-9A11-B41F2A3A46E8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9B6EA82-B7B2-02F4-AB8A-0C4C92D9B574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C5CF8D2F-D90D-904F-8761-60B43250BF4F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8FC92DB-8C8F-86F2-4EFD-4D8A80990827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544F43F6-00CB-E3DE-FFA5-9DF57EF66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487A9C22-8998-E833-0D52-EF8D5439B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EDD8782-5A84-5EE4-634F-958BF3F06094}"/>
              </a:ext>
            </a:extLst>
          </p:cNvPr>
          <p:cNvSpPr txBox="1"/>
          <p:nvPr/>
        </p:nvSpPr>
        <p:spPr>
          <a:xfrm>
            <a:off x="760744" y="841255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u="sng" dirty="0"/>
              <a:t>聞き覚えがある・・</a:t>
            </a:r>
            <a:endParaRPr kumimoji="1" lang="en-US" altLang="ja-JP" sz="4000" u="sng" dirty="0"/>
          </a:p>
        </p:txBody>
      </p:sp>
      <p:pic>
        <p:nvPicPr>
          <p:cNvPr id="5" name="図 4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8BAA6DA-D018-008A-C302-21A905331F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973" y="2496546"/>
            <a:ext cx="2752283" cy="27522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03C06F-9763-883F-C728-083E4D1E9C59}"/>
              </a:ext>
            </a:extLst>
          </p:cNvPr>
          <p:cNvSpPr txBox="1"/>
          <p:nvPr/>
        </p:nvSpPr>
        <p:spPr>
          <a:xfrm>
            <a:off x="760744" y="3271063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</a:t>
            </a:r>
            <a:r>
              <a:rPr kumimoji="1" lang="en-US" altLang="ja-JP" sz="4000" dirty="0"/>
              <a:t>VirtualBox</a:t>
            </a:r>
            <a:r>
              <a:rPr kumimoji="1" lang="ja-JP" altLang="en-US" sz="4000" dirty="0"/>
              <a:t>と似ている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76003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116E-A59C-5801-609B-C2037494C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6BB7EC8-B498-DCA8-778E-B1556DAD252D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1AF91C6-AA72-D3FD-0D8C-61782B819E5A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EA2ED42-651E-AB77-967B-9EF6A817994B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47B23AB8-DF17-7C8B-F137-F7BC4D499AA3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D7E5E541-A5D1-E565-EAE3-0B98162DE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B86C985-7F8B-BF51-A24D-5A4D0D532B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9E4B9B8-275E-F3A7-5F15-6BE19F43F761}"/>
              </a:ext>
            </a:extLst>
          </p:cNvPr>
          <p:cNvSpPr txBox="1"/>
          <p:nvPr/>
        </p:nvSpPr>
        <p:spPr>
          <a:xfrm>
            <a:off x="760744" y="1100602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u="sng" dirty="0"/>
              <a:t>VirtualBox</a:t>
            </a:r>
            <a:r>
              <a:rPr kumimoji="1" lang="ja-JP" altLang="en-US" sz="4000" u="sng" dirty="0"/>
              <a:t>で良いじゃん！</a:t>
            </a:r>
            <a:endParaRPr kumimoji="1" lang="en-US" altLang="ja-JP" sz="40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B728950-AE21-4CE5-85E8-44C469E59CCC}"/>
              </a:ext>
            </a:extLst>
          </p:cNvPr>
          <p:cNvSpPr txBox="1"/>
          <p:nvPr/>
        </p:nvSpPr>
        <p:spPr>
          <a:xfrm>
            <a:off x="760744" y="3106611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Ubuntu</a:t>
            </a:r>
            <a:r>
              <a:rPr kumimoji="1" lang="ja-JP" altLang="en-US" sz="4000" dirty="0"/>
              <a:t>を</a:t>
            </a:r>
            <a:r>
              <a:rPr kumimoji="1" lang="en-US" altLang="ja-JP" sz="4000" dirty="0"/>
              <a:t>Windows</a:t>
            </a:r>
            <a:r>
              <a:rPr kumimoji="1" lang="ja-JP" altLang="en-US" sz="4000" dirty="0"/>
              <a:t>上で実行するソフト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5225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DC780-89F7-25EA-2362-E86B1C02B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149CC33-5544-003D-5667-A9C8DF1B7644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B5C55F9-0856-F12B-2C0F-31C25E965642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FB1BD76-905D-3B2F-1B42-0AB34C6F97C7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5D41952C-C7D2-73F6-650E-129FF4ED70A7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092F1FAD-FF09-D8C9-93B2-E02276456B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4E86D8A-2477-B775-75AE-9624D99E6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6711BEA-CDA2-D386-AB5D-5121DC2F3621}"/>
              </a:ext>
            </a:extLst>
          </p:cNvPr>
          <p:cNvSpPr txBox="1"/>
          <p:nvPr/>
        </p:nvSpPr>
        <p:spPr>
          <a:xfrm>
            <a:off x="760744" y="1100602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u="sng" dirty="0"/>
              <a:t>VirtualBox</a:t>
            </a:r>
            <a:r>
              <a:rPr kumimoji="1" lang="ja-JP" altLang="en-US" sz="4000" u="sng" dirty="0"/>
              <a:t>で良いじゃん！</a:t>
            </a:r>
            <a:endParaRPr kumimoji="1" lang="en-US" altLang="ja-JP" sz="40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9E9623D-F515-D3E4-78D0-0787AC69F682}"/>
              </a:ext>
            </a:extLst>
          </p:cNvPr>
          <p:cNvSpPr txBox="1"/>
          <p:nvPr/>
        </p:nvSpPr>
        <p:spPr>
          <a:xfrm>
            <a:off x="760744" y="3106611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Ubuntu</a:t>
            </a:r>
            <a:r>
              <a:rPr kumimoji="1" lang="ja-JP" altLang="en-US" sz="4000" dirty="0"/>
              <a:t>を</a:t>
            </a:r>
            <a:r>
              <a:rPr kumimoji="1" lang="en-US" altLang="ja-JP" sz="4000" dirty="0"/>
              <a:t>Windows</a:t>
            </a:r>
            <a:r>
              <a:rPr kumimoji="1" lang="ja-JP" altLang="en-US" sz="4000" dirty="0"/>
              <a:t>上で実行するソフト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584528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00291-0CD4-EFB6-E76D-6B0A9A3B4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D6A8DC5-9612-4D3F-727C-DBB1288ADC96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AD8C991-21C4-DD17-C0BE-DEF2A3F76753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2DBBE6ED-28A2-928D-393B-007199B93C84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2CC617C-603E-32EC-79FB-6AB7E43D072E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CF84A7C9-5C37-0D3D-F69F-D62F6B781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05843B74-DEBE-74F0-517D-5DDB37BCBC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0B21E5C-79D8-A51F-D6EB-2753A0897244}"/>
              </a:ext>
            </a:extLst>
          </p:cNvPr>
          <p:cNvSpPr txBox="1"/>
          <p:nvPr/>
        </p:nvSpPr>
        <p:spPr>
          <a:xfrm>
            <a:off x="760744" y="1100602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u="sng" dirty="0"/>
              <a:t>VirtualBox</a:t>
            </a:r>
            <a:r>
              <a:rPr kumimoji="1" lang="ja-JP" altLang="en-US" sz="4000" u="sng" dirty="0"/>
              <a:t>で良いじゃん！</a:t>
            </a:r>
            <a:endParaRPr kumimoji="1" lang="en-US" altLang="ja-JP" sz="4000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8709D3-9034-E376-1B2A-8CE8247C0BD2}"/>
              </a:ext>
            </a:extLst>
          </p:cNvPr>
          <p:cNvSpPr txBox="1"/>
          <p:nvPr/>
        </p:nvSpPr>
        <p:spPr>
          <a:xfrm>
            <a:off x="760744" y="2577292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VirtualBox</a:t>
            </a:r>
            <a:r>
              <a:rPr lang="ja-JP" altLang="en-US" sz="4000" dirty="0"/>
              <a:t>　→　全く別の</a:t>
            </a:r>
            <a:r>
              <a:rPr lang="en-US" altLang="ja-JP" sz="4000" dirty="0"/>
              <a:t>PC</a:t>
            </a:r>
            <a:r>
              <a:rPr lang="ja-JP" altLang="en-US" sz="4000" dirty="0"/>
              <a:t>になる</a:t>
            </a:r>
            <a:endParaRPr kumimoji="1"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E7E9DF8-BD65-1C92-05F8-B3658DD8A222}"/>
              </a:ext>
            </a:extLst>
          </p:cNvPr>
          <p:cNvSpPr txBox="1"/>
          <p:nvPr/>
        </p:nvSpPr>
        <p:spPr>
          <a:xfrm>
            <a:off x="760744" y="4351035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dirty="0"/>
              <a:t>WSL</a:t>
            </a:r>
            <a:r>
              <a:rPr lang="ja-JP" altLang="en-US" sz="4000" dirty="0"/>
              <a:t>　→　同一</a:t>
            </a:r>
            <a:r>
              <a:rPr lang="en-US" altLang="ja-JP" sz="4000" dirty="0"/>
              <a:t>PC</a:t>
            </a:r>
            <a:r>
              <a:rPr lang="ja-JP" altLang="en-US" sz="4000" dirty="0"/>
              <a:t>のアプリ扱い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01982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A6F3F48-8538-29EC-F248-A57D2F8073A2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60AA3DB-1E28-33F3-BB82-1E648B21CF06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DCC6D689-2F53-3909-548B-DA7CEE16973B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9FF833B-E604-56EA-14C6-34EA49C4D2D6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E37F81B0-A728-B7CE-29F7-3F2844E5C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2EE84CB1-D027-7E51-7BBD-8892AFF510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896931C-9104-90D4-29A3-92AB8206B81C}"/>
              </a:ext>
            </a:extLst>
          </p:cNvPr>
          <p:cNvSpPr txBox="1"/>
          <p:nvPr/>
        </p:nvSpPr>
        <p:spPr>
          <a:xfrm>
            <a:off x="283921" y="3104924"/>
            <a:ext cx="11624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latin typeface="+mn-ea"/>
              </a:rPr>
              <a:t>最近活動できてなくてごめんなさい！！！</a:t>
            </a:r>
          </a:p>
        </p:txBody>
      </p:sp>
    </p:spTree>
    <p:extLst>
      <p:ext uri="{BB962C8B-B14F-4D97-AF65-F5344CB8AC3E}">
        <p14:creationId xmlns:p14="http://schemas.microsoft.com/office/powerpoint/2010/main" val="244342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20DAB-645A-2E33-457D-5996E9FF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9783C6EC-3844-D571-DA63-ADA4E3951031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10B494-8277-6690-6DFD-D17A28C23AA1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2C955F2-9F8D-1CC2-8DB5-D2D27DA13450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F0E5D9A-5186-7181-4E42-74CE315D5130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A5071FDA-E4C1-FF3C-3816-7CBD7C121F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12354F77-ED81-A2CB-5BEB-E632140A02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pic>
        <p:nvPicPr>
          <p:cNvPr id="5" name="図 4" descr="ポーズをとっているスーツ姿の男性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879BEE1-3183-7C6B-44E8-9AD0D9FCC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753" y="0"/>
            <a:ext cx="51644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0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70557-5562-C7A5-F42F-D481932DC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723D0E5-2D5C-8D3E-1B22-DD387F692FAA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CE868B67-D92C-FF55-4CCA-B7C39A891798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60F43E2C-F26A-DBF8-CBA0-A29A59581CE3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4C01F2E-EA75-FE7D-CF10-5943317DE3FE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CC87A689-C51C-D739-4334-E0F7A5DE3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5A406A25-07DE-DC25-38D3-C124A9FAD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6A76F0B-B41C-2944-D615-152CC2B2F53D}"/>
              </a:ext>
            </a:extLst>
          </p:cNvPr>
          <p:cNvSpPr txBox="1"/>
          <p:nvPr/>
        </p:nvSpPr>
        <p:spPr>
          <a:xfrm>
            <a:off x="760744" y="3104924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Q.</a:t>
            </a:r>
            <a:r>
              <a:rPr kumimoji="1" lang="ja-JP" altLang="en-US" sz="4000" dirty="0"/>
              <a:t>プログラムを作るのにまず必要なことは</a:t>
            </a:r>
            <a:r>
              <a:rPr lang="ja-JP" altLang="en-US" sz="4000" dirty="0"/>
              <a:t>？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289774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C034B-FDBE-E17D-C4B1-17E3D16EA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22DD214C-D00B-C803-0B79-A275AC8AE4F5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D4946CD-0894-E482-5533-828ECE8EA370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C4931AD-D5CE-2524-BD38-E5E2B1CBBA14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81EE77FA-5F74-A327-0856-AA0862AF81BE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5767B360-51B5-E95A-5C13-685D8F595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A7679AEB-18E6-A928-E82C-C5FD5AF89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pic>
        <p:nvPicPr>
          <p:cNvPr id="4" name="図 3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DE58C89-64F7-4BE6-B233-131CD0549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134" y="514482"/>
            <a:ext cx="8461732" cy="444240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D0A002-E234-3654-2E5C-9B983348F150}"/>
              </a:ext>
            </a:extLst>
          </p:cNvPr>
          <p:cNvSpPr txBox="1"/>
          <p:nvPr/>
        </p:nvSpPr>
        <p:spPr>
          <a:xfrm>
            <a:off x="760744" y="5371968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dirty="0"/>
              <a:t>A.</a:t>
            </a:r>
            <a:r>
              <a:rPr kumimoji="1" lang="ja-JP" altLang="en-US" sz="4000" dirty="0"/>
              <a:t>環境構築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636006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FAEE-373C-2E86-0A56-FD1F7BE7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31D124-4500-949B-EB93-C4AAED5DCC47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60FDCAB-08D8-68C9-15F0-3FDB22B95215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A65418-B510-DE4E-3049-0028438E0CD6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0A3E71-F8FA-0CCB-3E63-01C1988EBEC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6834CBFC-3838-D7BC-08B8-935AE36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118C989-B945-3CB9-13C6-DB997F5D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0B8C4-806A-12DC-9A08-986764107EB6}"/>
              </a:ext>
            </a:extLst>
          </p:cNvPr>
          <p:cNvSpPr txBox="1"/>
          <p:nvPr/>
        </p:nvSpPr>
        <p:spPr>
          <a:xfrm>
            <a:off x="760744" y="1070644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u="sng" dirty="0"/>
              <a:t>学校で推奨されるソフト</a:t>
            </a:r>
            <a:endParaRPr kumimoji="1" lang="en-US" altLang="ja-JP" sz="4000" b="1" u="sng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33CA13-C04A-B19C-23CD-5BEDB6CB4935}"/>
              </a:ext>
            </a:extLst>
          </p:cNvPr>
          <p:cNvSpPr txBox="1"/>
          <p:nvPr/>
        </p:nvSpPr>
        <p:spPr>
          <a:xfrm>
            <a:off x="760744" y="3164322"/>
            <a:ext cx="106705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・</a:t>
            </a:r>
            <a:r>
              <a:rPr kumimoji="1" lang="en-US" altLang="ja-JP" sz="4000" dirty="0"/>
              <a:t>Visual Studio (1</a:t>
            </a:r>
            <a:r>
              <a:rPr kumimoji="1" lang="ja-JP" altLang="en-US" sz="4000"/>
              <a:t>年</a:t>
            </a:r>
            <a:r>
              <a:rPr kumimoji="1" lang="en-US" altLang="ja-JP" sz="4000" dirty="0"/>
              <a:t> </a:t>
            </a:r>
            <a:r>
              <a:rPr kumimoji="1" lang="ja-JP" altLang="en-US" sz="4000"/>
              <a:t>創造実験</a:t>
            </a:r>
            <a:r>
              <a:rPr kumimoji="1" lang="en-US" altLang="ja-JP" sz="4000" dirty="0"/>
              <a:t>)</a:t>
            </a:r>
          </a:p>
          <a:p>
            <a:r>
              <a:rPr kumimoji="1" lang="ja-JP" altLang="en-US" sz="4000" dirty="0"/>
              <a:t>・</a:t>
            </a:r>
            <a:r>
              <a:rPr kumimoji="1" lang="en-US" altLang="ja-JP" sz="4000" dirty="0"/>
              <a:t>VirtualBox (2-IT </a:t>
            </a:r>
            <a:r>
              <a:rPr kumimoji="1" lang="ja-JP" altLang="en-US" sz="4000"/>
              <a:t>情報処理</a:t>
            </a:r>
            <a:r>
              <a:rPr lang="en-US" altLang="ja-JP" sz="4000" dirty="0"/>
              <a:t>)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01268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FAEE-373C-2E86-0A56-FD1F7BE7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31D124-4500-949B-EB93-C4AAED5DCC47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60FDCAB-08D8-68C9-15F0-3FDB22B95215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A65418-B510-DE4E-3049-0028438E0CD6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0A3E71-F8FA-0CCB-3E63-01C1988EBEC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6834CBFC-3838-D7BC-08B8-935AE36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118C989-B945-3CB9-13C6-DB997F5D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0B8C4-806A-12DC-9A08-986764107EB6}"/>
              </a:ext>
            </a:extLst>
          </p:cNvPr>
          <p:cNvSpPr txBox="1"/>
          <p:nvPr/>
        </p:nvSpPr>
        <p:spPr>
          <a:xfrm>
            <a:off x="760744" y="2809225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u="sng"/>
              <a:t>環境構築ってめんどくさい！</a:t>
            </a:r>
            <a:endParaRPr kumimoji="1" lang="en-US" altLang="ja-JP" sz="4000" b="1" u="sng" dirty="0"/>
          </a:p>
        </p:txBody>
      </p:sp>
    </p:spTree>
    <p:extLst>
      <p:ext uri="{BB962C8B-B14F-4D97-AF65-F5344CB8AC3E}">
        <p14:creationId xmlns:p14="http://schemas.microsoft.com/office/powerpoint/2010/main" val="30443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FAEE-373C-2E86-0A56-FD1F7BE7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31D124-4500-949B-EB93-C4AAED5DCC47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60FDCAB-08D8-68C9-15F0-3FDB22B95215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A65418-B510-DE4E-3049-0028438E0CD6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0A3E71-F8FA-0CCB-3E63-01C1988EBEC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6834CBFC-3838-D7BC-08B8-935AE36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118C989-B945-3CB9-13C6-DB997F5D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D0B8C4-806A-12DC-9A08-986764107EB6}"/>
              </a:ext>
            </a:extLst>
          </p:cNvPr>
          <p:cNvSpPr txBox="1"/>
          <p:nvPr/>
        </p:nvSpPr>
        <p:spPr>
          <a:xfrm>
            <a:off x="760744" y="617581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u="sng" dirty="0"/>
              <a:t>OS</a:t>
            </a:r>
            <a:r>
              <a:rPr kumimoji="1" lang="ja-JP" altLang="en-US" sz="4000" b="1" u="sng"/>
              <a:t>とは</a:t>
            </a:r>
            <a:endParaRPr kumimoji="1" lang="en-US" altLang="ja-JP" sz="4000" b="1" u="sng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4B17DD-7740-056D-C523-475DD36B9412}"/>
              </a:ext>
            </a:extLst>
          </p:cNvPr>
          <p:cNvSpPr txBox="1"/>
          <p:nvPr/>
        </p:nvSpPr>
        <p:spPr>
          <a:xfrm>
            <a:off x="760744" y="3040941"/>
            <a:ext cx="10670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/>
              <a:t>パソコンが動く為の土台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2350640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CFAEE-373C-2E86-0A56-FD1F7BE7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3B31D124-4500-949B-EB93-C4AAED5DCC47}"/>
              </a:ext>
            </a:extLst>
          </p:cNvPr>
          <p:cNvCxnSpPr>
            <a:cxnSpLocks/>
          </p:cNvCxnSpPr>
          <p:nvPr/>
        </p:nvCxnSpPr>
        <p:spPr>
          <a:xfrm>
            <a:off x="337728" y="6671253"/>
            <a:ext cx="10707732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B60FDCAB-08D8-68C9-15F0-3FDB22B95215}"/>
              </a:ext>
            </a:extLst>
          </p:cNvPr>
          <p:cNvCxnSpPr>
            <a:cxnSpLocks/>
          </p:cNvCxnSpPr>
          <p:nvPr/>
        </p:nvCxnSpPr>
        <p:spPr>
          <a:xfrm>
            <a:off x="1183758" y="166000"/>
            <a:ext cx="10670513" cy="0"/>
          </a:xfrm>
          <a:prstGeom prst="line">
            <a:avLst/>
          </a:prstGeom>
          <a:ln w="603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3A65418-B510-DE4E-3049-0028438E0CD6}"/>
              </a:ext>
            </a:extLst>
          </p:cNvPr>
          <p:cNvCxnSpPr>
            <a:cxnSpLocks/>
          </p:cNvCxnSpPr>
          <p:nvPr/>
        </p:nvCxnSpPr>
        <p:spPr>
          <a:xfrm>
            <a:off x="337728" y="6578687"/>
            <a:ext cx="10707732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A0A3E71-F8FA-0CCB-3E63-01C1988EBEC8}"/>
              </a:ext>
            </a:extLst>
          </p:cNvPr>
          <p:cNvCxnSpPr>
            <a:cxnSpLocks/>
          </p:cNvCxnSpPr>
          <p:nvPr/>
        </p:nvCxnSpPr>
        <p:spPr>
          <a:xfrm>
            <a:off x="1183758" y="246481"/>
            <a:ext cx="10670513" cy="0"/>
          </a:xfrm>
          <a:prstGeom prst="line">
            <a:avLst/>
          </a:prstGeom>
          <a:ln w="6032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図 35">
            <a:extLst>
              <a:ext uri="{FF2B5EF4-FFF2-40B4-BE49-F238E27FC236}">
                <a16:creationId xmlns:a16="http://schemas.microsoft.com/office/drawing/2014/main" id="{6834CBFC-3838-D7BC-08B8-935AE369DD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8084" y="6079854"/>
            <a:ext cx="778146" cy="778146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9118C989-B945-3CB9-13C6-DB997F5DD4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4330" y="-182481"/>
            <a:ext cx="1502103" cy="1061440"/>
          </a:xfrm>
          <a:prstGeom prst="rect">
            <a:avLst/>
          </a:prstGeom>
        </p:spPr>
      </p:pic>
      <p:pic>
        <p:nvPicPr>
          <p:cNvPr id="1026" name="Picture 2" descr="2025年3月版】OSのシェア率ランキング｜PCでは「Windows」、モバイルでは「iOS」のシェアが減少| Qbook">
            <a:extLst>
              <a:ext uri="{FF2B5EF4-FFF2-40B4-BE49-F238E27FC236}">
                <a16:creationId xmlns:a16="http://schemas.microsoft.com/office/drawing/2014/main" id="{EFF18A5A-1E09-235B-86BC-067724180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325" y="1070574"/>
            <a:ext cx="7569350" cy="477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9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41275"/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150</Words>
  <Application>Microsoft Macintosh PowerPoint</Application>
  <PresentationFormat>ワイド画面</PresentationFormat>
  <Paragraphs>25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HGSｺﾞｼｯｸE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kanikama 0601</dc:creator>
  <cp:lastModifiedBy>Microsoft Office User</cp:lastModifiedBy>
  <cp:revision>4</cp:revision>
  <dcterms:created xsi:type="dcterms:W3CDTF">2024-03-23T04:26:33Z</dcterms:created>
  <dcterms:modified xsi:type="dcterms:W3CDTF">2025-06-14T11:50:06Z</dcterms:modified>
</cp:coreProperties>
</file>