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2"/>
  </p:normalViewPr>
  <p:slideViewPr>
    <p:cSldViewPr snapToGrid="0" snapToObjects="1">
      <p:cViewPr varScale="1">
        <p:scale>
          <a:sx n="76" d="100"/>
          <a:sy n="76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9F3F4-1998-4F45-831D-B100BC1C6C5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EF6EF-87C4-AF40-9127-D1F80C1AF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3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 of the 10 most frequent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EF6EF-87C4-AF40-9127-D1F80C1AF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6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cloud of the 150 most frequent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EF6EF-87C4-AF40-9127-D1F80C1AF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Sentiment score </a:t>
            </a:r>
            <a:r>
              <a:rPr lang="en-US"/>
              <a:t>for Kashmir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EF6EF-87C4-AF40-9127-D1F80C1AFB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7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4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0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2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1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4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38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54" r:id="rId5"/>
    <p:sldLayoutId id="2147483760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3F8E9-DCE2-9D40-AE15-39299771D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Kashmir Sentiment   		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AE86-279D-D240-86CE-6FE5AB3D5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PLSC 31101 – Final Project</a:t>
            </a:r>
          </a:p>
          <a:p>
            <a:pPr algn="l">
              <a:spcAft>
                <a:spcPts val="600"/>
              </a:spcAft>
            </a:pPr>
            <a:endParaRPr lang="en-US" sz="2000" dirty="0"/>
          </a:p>
          <a:p>
            <a:pPr algn="l">
              <a:spcAft>
                <a:spcPts val="600"/>
              </a:spcAft>
            </a:pPr>
            <a:r>
              <a:rPr lang="en-US" sz="2000" dirty="0"/>
              <a:t>Kanika S. Sisodia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61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6E80-E946-F346-861C-2E3FA19C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9E35-09B3-5342-8AEE-9BF0B652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b="1" dirty="0"/>
              <a:t>For my final project submission I have performed a sentiment analysis using tweets from the Twitter website</a:t>
            </a:r>
          </a:p>
          <a:p>
            <a:r>
              <a:rPr lang="en-IN" sz="2000" b="1" dirty="0"/>
              <a:t>Scraped 10,000 tweets on December 8th, 2019 with the hashtag #Kashmir .</a:t>
            </a:r>
          </a:p>
          <a:p>
            <a:r>
              <a:rPr lang="en-IN" sz="2000" b="1" dirty="0"/>
              <a:t>Removed any unnecessary qualities in the data which would make the dataset a poor generalizer.</a:t>
            </a:r>
          </a:p>
          <a:p>
            <a:r>
              <a:rPr lang="en-IN" sz="2000" b="1" dirty="0"/>
              <a:t>Converted the data into a corpus and then into a document term matrix.</a:t>
            </a:r>
          </a:p>
          <a:p>
            <a:r>
              <a:rPr lang="en-IN" sz="2000" b="1" dirty="0"/>
              <a:t>Plotted the 10 most frequent terms and created a word cloud of 150 most frequent words.</a:t>
            </a:r>
          </a:p>
          <a:p>
            <a:r>
              <a:rPr lang="en-IN" sz="2000" b="1" dirty="0"/>
              <a:t>Performed a sentiment analysis using the ’</a:t>
            </a:r>
            <a:r>
              <a:rPr lang="en-IN" sz="2000" b="1" dirty="0" err="1"/>
              <a:t>nrc</a:t>
            </a:r>
            <a:r>
              <a:rPr lang="en-IN" sz="2000" b="1" dirty="0"/>
              <a:t>’ dictionary and plotting it. </a:t>
            </a:r>
            <a:br>
              <a:rPr lang="en-IN" sz="2000" b="1" dirty="0"/>
            </a:br>
            <a:br>
              <a:rPr lang="en-IN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167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1B2D8-72F7-4842-B195-5B8C7D5CD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7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E42B4-461D-964D-9C19-F7506C001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7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3B5BC-7451-AD49-A3B3-A9B6A7187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4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126</Words>
  <Application>Microsoft Macintosh PowerPoint</Application>
  <PresentationFormat>Widescreen</PresentationFormat>
  <Paragraphs>17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Next LT Pro</vt:lpstr>
      <vt:lpstr>Avenir Next LT Pro Light</vt:lpstr>
      <vt:lpstr>Calibri</vt:lpstr>
      <vt:lpstr>Garamond</vt:lpstr>
      <vt:lpstr>SavonVTI</vt:lpstr>
      <vt:lpstr>Kashmir Sentiment     Analysis </vt:lpstr>
      <vt:lpstr>Key Points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Kashmir Sentiment     Analysis </dc:title>
  <dc:creator>Kanika Singh Sisodia</dc:creator>
  <cp:lastModifiedBy>Kanika Singh Sisodia</cp:lastModifiedBy>
  <cp:revision>1</cp:revision>
  <dcterms:created xsi:type="dcterms:W3CDTF">2019-12-10T01:18:39Z</dcterms:created>
  <dcterms:modified xsi:type="dcterms:W3CDTF">2019-12-10T01:20:46Z</dcterms:modified>
</cp:coreProperties>
</file>