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7D6E3B-87FA-41EC-BBDD-933E0047CFC9}" v="1" dt="2025-08-30T15:03:05.2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8/30/2025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8/30/2025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8/30/2025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8/30/2025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54AF-BC44-C1A8-A68C-478A47D01095}"/>
              </a:ext>
            </a:extLst>
          </p:cNvPr>
          <p:cNvSpPr>
            <a:spLocks noGrp="1"/>
          </p:cNvSpPr>
          <p:nvPr>
            <p:ph type="ctrTitle"/>
          </p:nvPr>
        </p:nvSpPr>
        <p:spPr>
          <a:xfrm>
            <a:off x="1154955" y="1520890"/>
            <a:ext cx="8825658" cy="961053"/>
          </a:xfrm>
        </p:spPr>
        <p:txBody>
          <a:bodyPr/>
          <a:lstStyle/>
          <a:p>
            <a:r>
              <a:rPr lang="en-AU" sz="5400" b="1" dirty="0">
                <a:latin typeface="Algerian" panose="02000000000000000000" pitchFamily="2" charset="0"/>
                <a:ea typeface="Algerian" panose="02000000000000000000" pitchFamily="2" charset="0"/>
              </a:rPr>
              <a:t>           </a:t>
            </a:r>
            <a:r>
              <a:rPr lang="en-AU" sz="5400" dirty="0">
                <a:solidFill>
                  <a:schemeClr val="accent1">
                    <a:lumMod val="75000"/>
                  </a:schemeClr>
                </a:solidFill>
                <a:effectLst>
                  <a:outerShdw blurRad="38100" dist="38100" dir="2700000" algn="tl">
                    <a:srgbClr val="000000">
                      <a:alpha val="43137"/>
                    </a:srgbClr>
                  </a:outerShdw>
                </a:effectLst>
                <a:latin typeface="Algerian" panose="02000000000000000000" pitchFamily="2" charset="0"/>
                <a:ea typeface="Algerian" panose="02000000000000000000" pitchFamily="2" charset="0"/>
              </a:rPr>
              <a:t>My portfolio</a:t>
            </a:r>
            <a:endParaRPr lang="en-US" sz="5400" dirty="0">
              <a:solidFill>
                <a:schemeClr val="accent1">
                  <a:lumMod val="75000"/>
                </a:schemeClr>
              </a:solidFill>
              <a:effectLst>
                <a:outerShdw blurRad="38100" dist="38100" dir="2700000" algn="tl">
                  <a:srgbClr val="000000">
                    <a:alpha val="43137"/>
                  </a:srgbClr>
                </a:outerShdw>
              </a:effectLst>
              <a:latin typeface="Algerian" panose="02000000000000000000" pitchFamily="2" charset="0"/>
              <a:ea typeface="Algerian" panose="02000000000000000000" pitchFamily="2" charset="0"/>
            </a:endParaRPr>
          </a:p>
        </p:txBody>
      </p:sp>
      <p:sp>
        <p:nvSpPr>
          <p:cNvPr id="3" name="Subtitle 2">
            <a:extLst>
              <a:ext uri="{FF2B5EF4-FFF2-40B4-BE49-F238E27FC236}">
                <a16:creationId xmlns:a16="http://schemas.microsoft.com/office/drawing/2014/main" id="{CB299D10-5E54-2B72-F2D5-FDF46E377028}"/>
              </a:ext>
            </a:extLst>
          </p:cNvPr>
          <p:cNvSpPr>
            <a:spLocks noGrp="1"/>
          </p:cNvSpPr>
          <p:nvPr>
            <p:ph type="subTitle" idx="1"/>
          </p:nvPr>
        </p:nvSpPr>
        <p:spPr>
          <a:xfrm>
            <a:off x="1440090" y="2727765"/>
            <a:ext cx="8825658" cy="2890715"/>
          </a:xfrm>
        </p:spPr>
        <p:txBody>
          <a:bodyPr>
            <a:normAutofit/>
          </a:bodyPr>
          <a:lstStyle/>
          <a:p>
            <a:r>
              <a:rPr lang="en-US" sz="2400" b="1">
                <a:solidFill>
                  <a:schemeClr val="tx2">
                    <a:lumMod val="10000"/>
                  </a:schemeClr>
                </a:solidFill>
                <a:latin typeface="Aptos" panose="020B0004020202020204" pitchFamily="34" charset="0"/>
              </a:rPr>
              <a:t>STUDENT NAME:  KANIMOZHI.H</a:t>
            </a:r>
          </a:p>
          <a:p>
            <a:r>
              <a:rPr lang="en-US" sz="2400" b="1">
                <a:solidFill>
                  <a:schemeClr val="tx2">
                    <a:lumMod val="10000"/>
                  </a:schemeClr>
                </a:solidFill>
                <a:latin typeface="Aptos" panose="020B0004020202020204" pitchFamily="34" charset="0"/>
              </a:rPr>
              <a:t>REGISTER NO AND NMID:</a:t>
            </a:r>
            <a:r>
              <a:rPr lang="en-US" sz="2400" b="1" cap="none">
                <a:solidFill>
                  <a:schemeClr val="tx2">
                    <a:lumMod val="10000"/>
                  </a:schemeClr>
                </a:solidFill>
                <a:latin typeface="Aptos" panose="020B0004020202020204" pitchFamily="34" charset="0"/>
              </a:rPr>
              <a:t>222407776/autunm1455csb32</a:t>
            </a:r>
            <a:endParaRPr lang="en-US" sz="2400" b="1">
              <a:solidFill>
                <a:schemeClr val="tx2">
                  <a:lumMod val="10000"/>
                </a:schemeClr>
              </a:solidFill>
              <a:latin typeface="Aptos" panose="020B0004020202020204" pitchFamily="34" charset="0"/>
            </a:endParaRPr>
          </a:p>
          <a:p>
            <a:r>
              <a:rPr lang="en-US" sz="2400" b="1">
                <a:solidFill>
                  <a:schemeClr val="tx2">
                    <a:lumMod val="10000"/>
                  </a:schemeClr>
                </a:solidFill>
                <a:latin typeface="Aptos" panose="020B0004020202020204" pitchFamily="34" charset="0"/>
              </a:rPr>
              <a:t>DEPARTMENT:  BSC COMPUTER SCIENCE</a:t>
            </a:r>
          </a:p>
          <a:p>
            <a:r>
              <a:rPr lang="en-US" sz="2400" b="1">
                <a:solidFill>
                  <a:schemeClr val="tx2">
                    <a:lumMod val="10000"/>
                  </a:schemeClr>
                </a:solidFill>
                <a:latin typeface="Aptos" panose="020B0004020202020204" pitchFamily="34" charset="0"/>
              </a:rPr>
              <a:t>COLLEGE/UNIVERSITY:  TAGORE COLLEGE OF ARTS&amp;SCIENCE/ university of madras</a:t>
            </a:r>
          </a:p>
        </p:txBody>
      </p:sp>
    </p:spTree>
    <p:extLst>
      <p:ext uri="{BB962C8B-B14F-4D97-AF65-F5344CB8AC3E}">
        <p14:creationId xmlns:p14="http://schemas.microsoft.com/office/powerpoint/2010/main" val="2394406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9637-A566-CCB8-D384-0D800AEC627E}"/>
              </a:ext>
            </a:extLst>
          </p:cNvPr>
          <p:cNvSpPr>
            <a:spLocks noGrp="1"/>
          </p:cNvSpPr>
          <p:nvPr>
            <p:ph type="title"/>
          </p:nvPr>
        </p:nvSpPr>
        <p:spPr/>
        <p:txBody>
          <a:bodyPr/>
          <a:lstStyle/>
          <a:p>
            <a:r>
              <a:rPr lang="en-US" b="1">
                <a:solidFill>
                  <a:schemeClr val="bg1"/>
                </a:solidFill>
                <a:latin typeface="Algerian" panose="04020705040A02060702" pitchFamily="82" charset="0"/>
              </a:rPr>
              <a:t>RESULTS AND SCREENSHOTS</a:t>
            </a:r>
          </a:p>
        </p:txBody>
      </p:sp>
      <p:pic>
        <p:nvPicPr>
          <p:cNvPr id="5" name="Content Placeholder 4" descr="A person with a picture of her face&#10;&#10;AI-generated content may be incorrect.">
            <a:extLst>
              <a:ext uri="{FF2B5EF4-FFF2-40B4-BE49-F238E27FC236}">
                <a16:creationId xmlns:a16="http://schemas.microsoft.com/office/drawing/2014/main" id="{DA85F69B-2E9E-B02F-50BC-A4DB02E80AB4}"/>
              </a:ext>
            </a:extLst>
          </p:cNvPr>
          <p:cNvPicPr>
            <a:picLocks noGrp="1" noChangeAspect="1"/>
          </p:cNvPicPr>
          <p:nvPr>
            <p:ph idx="1"/>
          </p:nvPr>
        </p:nvPicPr>
        <p:blipFill>
          <a:blip r:embed="rId2"/>
          <a:stretch>
            <a:fillRect/>
          </a:stretch>
        </p:blipFill>
        <p:spPr>
          <a:xfrm>
            <a:off x="2258007" y="1152983"/>
            <a:ext cx="3270397" cy="5514391"/>
          </a:xfrm>
        </p:spPr>
      </p:pic>
      <p:pic>
        <p:nvPicPr>
          <p:cNvPr id="7" name="Picture 6" descr="A screenshot of a cell phone&#10;&#10;AI-generated content may be incorrect.">
            <a:extLst>
              <a:ext uri="{FF2B5EF4-FFF2-40B4-BE49-F238E27FC236}">
                <a16:creationId xmlns:a16="http://schemas.microsoft.com/office/drawing/2014/main" id="{0314AAE7-9886-8731-6370-305C6BCC418D}"/>
              </a:ext>
            </a:extLst>
          </p:cNvPr>
          <p:cNvPicPr>
            <a:picLocks noChangeAspect="1"/>
          </p:cNvPicPr>
          <p:nvPr/>
        </p:nvPicPr>
        <p:blipFill>
          <a:blip r:embed="rId3"/>
          <a:stretch>
            <a:fillRect/>
          </a:stretch>
        </p:blipFill>
        <p:spPr>
          <a:xfrm>
            <a:off x="5949917" y="1152983"/>
            <a:ext cx="3418018" cy="5514391"/>
          </a:xfrm>
          <a:prstGeom prst="rect">
            <a:avLst/>
          </a:prstGeom>
        </p:spPr>
      </p:pic>
    </p:spTree>
    <p:extLst>
      <p:ext uri="{BB962C8B-B14F-4D97-AF65-F5344CB8AC3E}">
        <p14:creationId xmlns:p14="http://schemas.microsoft.com/office/powerpoint/2010/main" val="3699546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phone&#10;&#10;AI-generated content may be incorrect.">
            <a:extLst>
              <a:ext uri="{FF2B5EF4-FFF2-40B4-BE49-F238E27FC236}">
                <a16:creationId xmlns:a16="http://schemas.microsoft.com/office/drawing/2014/main" id="{B693CE28-C38D-B7F5-B5BE-13940B99CAAB}"/>
              </a:ext>
            </a:extLst>
          </p:cNvPr>
          <p:cNvPicPr>
            <a:picLocks noChangeAspect="1"/>
          </p:cNvPicPr>
          <p:nvPr/>
        </p:nvPicPr>
        <p:blipFill>
          <a:blip r:embed="rId2"/>
          <a:stretch>
            <a:fillRect/>
          </a:stretch>
        </p:blipFill>
        <p:spPr>
          <a:xfrm>
            <a:off x="1753992" y="149290"/>
            <a:ext cx="3701469" cy="6559420"/>
          </a:xfrm>
          <a:prstGeom prst="rect">
            <a:avLst/>
          </a:prstGeom>
        </p:spPr>
      </p:pic>
      <p:pic>
        <p:nvPicPr>
          <p:cNvPr id="5" name="Picture 4" descr="A screenshot of a pink box&#10;&#10;AI-generated content may be incorrect.">
            <a:extLst>
              <a:ext uri="{FF2B5EF4-FFF2-40B4-BE49-F238E27FC236}">
                <a16:creationId xmlns:a16="http://schemas.microsoft.com/office/drawing/2014/main" id="{A5C2FB62-0F75-412D-2A09-01BDB4F2E054}"/>
              </a:ext>
            </a:extLst>
          </p:cNvPr>
          <p:cNvPicPr>
            <a:picLocks noChangeAspect="1"/>
          </p:cNvPicPr>
          <p:nvPr/>
        </p:nvPicPr>
        <p:blipFill>
          <a:blip r:embed="rId3"/>
          <a:stretch>
            <a:fillRect/>
          </a:stretch>
        </p:blipFill>
        <p:spPr>
          <a:xfrm>
            <a:off x="5716180" y="149290"/>
            <a:ext cx="3701469" cy="6559421"/>
          </a:xfrm>
          <a:prstGeom prst="rect">
            <a:avLst/>
          </a:prstGeom>
        </p:spPr>
      </p:pic>
    </p:spTree>
    <p:extLst>
      <p:ext uri="{BB962C8B-B14F-4D97-AF65-F5344CB8AC3E}">
        <p14:creationId xmlns:p14="http://schemas.microsoft.com/office/powerpoint/2010/main" val="4253341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EE9C-4616-802E-CFC5-938642E0ECDA}"/>
              </a:ext>
            </a:extLst>
          </p:cNvPr>
          <p:cNvSpPr>
            <a:spLocks noGrp="1"/>
          </p:cNvSpPr>
          <p:nvPr>
            <p:ph type="title"/>
          </p:nvPr>
        </p:nvSpPr>
        <p:spPr>
          <a:xfrm>
            <a:off x="646111" y="1012722"/>
            <a:ext cx="9404723" cy="840525"/>
          </a:xfrm>
        </p:spPr>
        <p:txBody>
          <a:bodyPr/>
          <a:lstStyle/>
          <a:p>
            <a:r>
              <a:rPr lang="en-US" b="1">
                <a:solidFill>
                  <a:schemeClr val="bg1"/>
                </a:solidFill>
                <a:latin typeface="Algerian" panose="04020705040A02060702" pitchFamily="82" charset="0"/>
              </a:rPr>
              <a:t>CONCULSION</a:t>
            </a:r>
          </a:p>
        </p:txBody>
      </p:sp>
      <p:sp>
        <p:nvSpPr>
          <p:cNvPr id="3" name="Content Placeholder 2">
            <a:extLst>
              <a:ext uri="{FF2B5EF4-FFF2-40B4-BE49-F238E27FC236}">
                <a16:creationId xmlns:a16="http://schemas.microsoft.com/office/drawing/2014/main" id="{0CE05316-099F-4DAB-4B7C-370E167EEA69}"/>
              </a:ext>
            </a:extLst>
          </p:cNvPr>
          <p:cNvSpPr>
            <a:spLocks noGrp="1"/>
          </p:cNvSpPr>
          <p:nvPr>
            <p:ph idx="1"/>
          </p:nvPr>
        </p:nvSpPr>
        <p:spPr/>
        <p:txBody>
          <a:bodyPr>
            <a:normAutofit/>
          </a:bodyPr>
          <a:lstStyle/>
          <a:p>
            <a:pPr marL="0" indent="0">
              <a:buNone/>
            </a:pPr>
            <a:r>
              <a:rPr lang="en-US" sz="2800" b="1" i="1">
                <a:solidFill>
                  <a:schemeClr val="bg1"/>
                </a:solidFill>
                <a:latin typeface="Gentium Book Basic" panose="02000503060000020004" pitchFamily="2" charset="0"/>
              </a:rPr>
              <a:t>This project helped me create a structured and professional portfolio to showcase my education, skills, and hobbies. Through this, I gained hands-on experience in design and presentation. In the future, I plan to enhance it with more interactive features and keep updating it with new projects.</a:t>
            </a:r>
          </a:p>
        </p:txBody>
      </p:sp>
    </p:spTree>
    <p:extLst>
      <p:ext uri="{BB962C8B-B14F-4D97-AF65-F5344CB8AC3E}">
        <p14:creationId xmlns:p14="http://schemas.microsoft.com/office/powerpoint/2010/main" val="694608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5E86-CCEB-BFB8-5144-23D6795D0F8F}"/>
              </a:ext>
            </a:extLst>
          </p:cNvPr>
          <p:cNvSpPr>
            <a:spLocks noGrp="1"/>
          </p:cNvSpPr>
          <p:nvPr>
            <p:ph type="title"/>
          </p:nvPr>
        </p:nvSpPr>
        <p:spPr>
          <a:xfrm>
            <a:off x="646111" y="1052052"/>
            <a:ext cx="9404723" cy="1000866"/>
          </a:xfrm>
        </p:spPr>
        <p:txBody>
          <a:bodyPr/>
          <a:lstStyle/>
          <a:p>
            <a:r>
              <a:rPr lang="en-US" b="1">
                <a:solidFill>
                  <a:schemeClr val="bg1"/>
                </a:solidFill>
                <a:latin typeface="Algerian" panose="04020705040A02060702" pitchFamily="82" charset="0"/>
              </a:rPr>
              <a:t>PROJECT TITLE</a:t>
            </a:r>
          </a:p>
        </p:txBody>
      </p:sp>
      <p:sp>
        <p:nvSpPr>
          <p:cNvPr id="3" name="Content Placeholder 2">
            <a:extLst>
              <a:ext uri="{FF2B5EF4-FFF2-40B4-BE49-F238E27FC236}">
                <a16:creationId xmlns:a16="http://schemas.microsoft.com/office/drawing/2014/main" id="{57FED5B7-A1F8-7E44-FA28-9E84A660FE27}"/>
              </a:ext>
            </a:extLst>
          </p:cNvPr>
          <p:cNvSpPr>
            <a:spLocks noGrp="1"/>
          </p:cNvSpPr>
          <p:nvPr>
            <p:ph idx="1"/>
          </p:nvPr>
        </p:nvSpPr>
        <p:spPr/>
        <p:txBody>
          <a:bodyPr/>
          <a:lstStyle/>
          <a:p>
            <a:pPr>
              <a:buFont typeface="Wingdings" panose="05000000000000000000" pitchFamily="2" charset="2"/>
              <a:buChar char="Ø"/>
            </a:pPr>
            <a:r>
              <a:rPr lang="en-US" sz="2800" b="1" i="1">
                <a:solidFill>
                  <a:schemeClr val="bg1"/>
                </a:solidFill>
                <a:latin typeface="Gentium Book Basic" panose="02000503060000020004" pitchFamily="2" charset="0"/>
              </a:rPr>
              <a:t>My Portfolio</a:t>
            </a:r>
          </a:p>
          <a:p>
            <a:pPr>
              <a:buFont typeface="Wingdings" panose="05000000000000000000" pitchFamily="2" charset="2"/>
              <a:buChar char="Ø"/>
            </a:pPr>
            <a:r>
              <a:rPr lang="en-US" sz="2800" b="1" i="1">
                <a:solidFill>
                  <a:schemeClr val="bg1"/>
                </a:solidFill>
                <a:latin typeface="Gentium Book Basic" panose="02000503060000020004" pitchFamily="2" charset="0"/>
                <a:cs typeface="Alef" panose="00000500000000000000" pitchFamily="2" charset="-79"/>
              </a:rPr>
              <a:t>About me, Education, Skills, Projects, Hobbies, Contact</a:t>
            </a:r>
          </a:p>
          <a:p>
            <a:pPr>
              <a:buFont typeface="Wingdings" panose="05000000000000000000" pitchFamily="2" charset="2"/>
              <a:buChar char="Ø"/>
            </a:pPr>
            <a:r>
              <a:rPr lang="en-US" sz="2800" b="1" i="1">
                <a:solidFill>
                  <a:schemeClr val="bg1"/>
                </a:solidFill>
                <a:latin typeface="Gentium Book Basic" panose="02000503060000020004" pitchFamily="2" charset="0"/>
                <a:cs typeface="Alef" panose="00000500000000000000" pitchFamily="2" charset="-79"/>
              </a:rPr>
              <a:t>A personal website designed to showcase my skills, projects and hobbies.</a:t>
            </a:r>
          </a:p>
          <a:p>
            <a:pPr>
              <a:buFont typeface="Wingdings" panose="05000000000000000000" pitchFamily="2" charset="2"/>
              <a:buChar char="Ø"/>
            </a:pPr>
            <a:endParaRPr lang="en-US" sz="2800">
              <a:solidFill>
                <a:schemeClr val="bg1"/>
              </a:solidFill>
              <a:latin typeface="Bookman Old Style" panose="02050604050505020204" pitchFamily="18" charset="0"/>
              <a:cs typeface="Alef" panose="00000500000000000000" pitchFamily="2" charset="-79"/>
            </a:endParaRPr>
          </a:p>
          <a:p>
            <a:endParaRPr lang="en-US" sz="2800">
              <a:solidFill>
                <a:schemeClr val="bg1"/>
              </a:solidFill>
              <a:latin typeface="Bookman Old Style" panose="02050604050505020204" pitchFamily="18" charset="0"/>
              <a:cs typeface="Alef" panose="00000500000000000000" pitchFamily="2" charset="-79"/>
            </a:endParaRPr>
          </a:p>
        </p:txBody>
      </p:sp>
    </p:spTree>
    <p:extLst>
      <p:ext uri="{BB962C8B-B14F-4D97-AF65-F5344CB8AC3E}">
        <p14:creationId xmlns:p14="http://schemas.microsoft.com/office/powerpoint/2010/main" val="474206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A284-3E1C-68F5-1923-63B7DF9B879A}"/>
              </a:ext>
            </a:extLst>
          </p:cNvPr>
          <p:cNvSpPr>
            <a:spLocks noGrp="1"/>
          </p:cNvSpPr>
          <p:nvPr>
            <p:ph type="title"/>
          </p:nvPr>
        </p:nvSpPr>
        <p:spPr>
          <a:xfrm>
            <a:off x="646111" y="884903"/>
            <a:ext cx="9404723" cy="1168015"/>
          </a:xfrm>
        </p:spPr>
        <p:txBody>
          <a:bodyPr/>
          <a:lstStyle/>
          <a:p>
            <a:r>
              <a:rPr lang="en-US" b="1">
                <a:solidFill>
                  <a:schemeClr val="bg1"/>
                </a:solidFill>
                <a:latin typeface="Algerian" panose="04020705040A02060702" pitchFamily="82" charset="0"/>
              </a:rPr>
              <a:t>AGENDA</a:t>
            </a:r>
          </a:p>
        </p:txBody>
      </p:sp>
      <p:sp>
        <p:nvSpPr>
          <p:cNvPr id="3" name="Content Placeholder 2">
            <a:extLst>
              <a:ext uri="{FF2B5EF4-FFF2-40B4-BE49-F238E27FC236}">
                <a16:creationId xmlns:a16="http://schemas.microsoft.com/office/drawing/2014/main" id="{91A8D01C-21B4-CA75-2F49-CD0CC2CC3A55}"/>
              </a:ext>
            </a:extLst>
          </p:cNvPr>
          <p:cNvSpPr>
            <a:spLocks noGrp="1"/>
          </p:cNvSpPr>
          <p:nvPr>
            <p:ph idx="1"/>
          </p:nvPr>
        </p:nvSpPr>
        <p:spPr/>
        <p:txBody>
          <a:bodyPr>
            <a:normAutofit fontScale="92500" lnSpcReduction="20000"/>
          </a:bodyPr>
          <a:lstStyle/>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Problem statement</a:t>
            </a:r>
          </a:p>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Project Overview</a:t>
            </a:r>
          </a:p>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End Users</a:t>
            </a:r>
          </a:p>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Tools and Technologies</a:t>
            </a:r>
          </a:p>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Portfolio design and Layout</a:t>
            </a:r>
          </a:p>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Features and Functionality</a:t>
            </a:r>
          </a:p>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Results and Screenshots</a:t>
            </a:r>
          </a:p>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Conclusion</a:t>
            </a:r>
          </a:p>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GitHub Link</a:t>
            </a:r>
          </a:p>
        </p:txBody>
      </p:sp>
    </p:spTree>
    <p:extLst>
      <p:ext uri="{BB962C8B-B14F-4D97-AF65-F5344CB8AC3E}">
        <p14:creationId xmlns:p14="http://schemas.microsoft.com/office/powerpoint/2010/main" val="142906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E06AE-2691-AA1E-A310-16B18B13110B}"/>
              </a:ext>
            </a:extLst>
          </p:cNvPr>
          <p:cNvSpPr>
            <a:spLocks noGrp="1"/>
          </p:cNvSpPr>
          <p:nvPr>
            <p:ph type="title"/>
          </p:nvPr>
        </p:nvSpPr>
        <p:spPr>
          <a:xfrm>
            <a:off x="646111" y="983226"/>
            <a:ext cx="9404723" cy="1120876"/>
          </a:xfrm>
        </p:spPr>
        <p:txBody>
          <a:bodyPr/>
          <a:lstStyle/>
          <a:p>
            <a:r>
              <a:rPr lang="en-US" b="1">
                <a:solidFill>
                  <a:schemeClr val="bg1"/>
                </a:solidFill>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43EE847B-87E3-6033-BF5A-8237BBACDC24}"/>
              </a:ext>
            </a:extLst>
          </p:cNvPr>
          <p:cNvSpPr>
            <a:spLocks noGrp="1"/>
          </p:cNvSpPr>
          <p:nvPr>
            <p:ph idx="1"/>
          </p:nvPr>
        </p:nvSpPr>
        <p:spPr>
          <a:xfrm>
            <a:off x="1103312" y="2104102"/>
            <a:ext cx="8946541" cy="4144297"/>
          </a:xfrm>
        </p:spPr>
        <p:txBody>
          <a:bodyPr>
            <a:normAutofit/>
          </a:bodyPr>
          <a:lstStyle/>
          <a:p>
            <a:pPr marL="0" indent="0">
              <a:buNone/>
            </a:pPr>
            <a:r>
              <a:rPr lang="en-US" sz="2800" b="1" i="1">
                <a:solidFill>
                  <a:schemeClr val="bg1"/>
                </a:solidFill>
                <a:latin typeface="Gentium Book Basic" panose="02000503060000020004" pitchFamily="2" charset="0"/>
              </a:rPr>
              <a:t>Students often struggle to present their skills in a structured way. A digital portfolio helps organize education, skills, projects, and hobbies in a professional format.</a:t>
            </a:r>
          </a:p>
        </p:txBody>
      </p:sp>
    </p:spTree>
    <p:extLst>
      <p:ext uri="{BB962C8B-B14F-4D97-AF65-F5344CB8AC3E}">
        <p14:creationId xmlns:p14="http://schemas.microsoft.com/office/powerpoint/2010/main" val="1185180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230F-C8EC-AB8C-1B24-C565AAD98C5B}"/>
              </a:ext>
            </a:extLst>
          </p:cNvPr>
          <p:cNvSpPr>
            <a:spLocks noGrp="1"/>
          </p:cNvSpPr>
          <p:nvPr>
            <p:ph type="title"/>
          </p:nvPr>
        </p:nvSpPr>
        <p:spPr>
          <a:xfrm>
            <a:off x="646111" y="953728"/>
            <a:ext cx="9404723" cy="899519"/>
          </a:xfrm>
        </p:spPr>
        <p:txBody>
          <a:bodyPr/>
          <a:lstStyle/>
          <a:p>
            <a:r>
              <a:rPr lang="en-US" b="1">
                <a:solidFill>
                  <a:schemeClr val="bg1"/>
                </a:solidFill>
                <a:latin typeface="Algerian" panose="04020705040A02060702" pitchFamily="82" charset="0"/>
              </a:rPr>
              <a:t>PROJECT OVERVIEW</a:t>
            </a:r>
          </a:p>
        </p:txBody>
      </p:sp>
      <p:sp>
        <p:nvSpPr>
          <p:cNvPr id="3" name="Content Placeholder 2">
            <a:extLst>
              <a:ext uri="{FF2B5EF4-FFF2-40B4-BE49-F238E27FC236}">
                <a16:creationId xmlns:a16="http://schemas.microsoft.com/office/drawing/2014/main" id="{8F0BD457-415A-D541-87E7-0CA965E84839}"/>
              </a:ext>
            </a:extLst>
          </p:cNvPr>
          <p:cNvSpPr>
            <a:spLocks noGrp="1"/>
          </p:cNvSpPr>
          <p:nvPr>
            <p:ph idx="1"/>
          </p:nvPr>
        </p:nvSpPr>
        <p:spPr/>
        <p:txBody>
          <a:bodyPr>
            <a:normAutofit/>
          </a:bodyPr>
          <a:lstStyle/>
          <a:p>
            <a:pPr marL="0" indent="0">
              <a:buNone/>
            </a:pPr>
            <a:r>
              <a:rPr lang="en-US" sz="2800" b="1" i="1">
                <a:solidFill>
                  <a:schemeClr val="bg1"/>
                </a:solidFill>
                <a:latin typeface="Gentium Book Basic" panose="02000503060000020004" pitchFamily="2" charset="0"/>
              </a:rPr>
              <a:t>This project is a Digital Portfolio created to showcase my education, skills, projects, and hobbies. It was developed using simple design tools and coding, with the goal of presenting my profile in a clear and professional way.</a:t>
            </a:r>
          </a:p>
        </p:txBody>
      </p:sp>
    </p:spTree>
    <p:extLst>
      <p:ext uri="{BB962C8B-B14F-4D97-AF65-F5344CB8AC3E}">
        <p14:creationId xmlns:p14="http://schemas.microsoft.com/office/powerpoint/2010/main" val="1515105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5973-DA9C-9727-58FC-BACE489F9832}"/>
              </a:ext>
            </a:extLst>
          </p:cNvPr>
          <p:cNvSpPr>
            <a:spLocks noGrp="1"/>
          </p:cNvSpPr>
          <p:nvPr>
            <p:ph type="title"/>
          </p:nvPr>
        </p:nvSpPr>
        <p:spPr>
          <a:xfrm>
            <a:off x="646111" y="924232"/>
            <a:ext cx="9404723" cy="929016"/>
          </a:xfrm>
        </p:spPr>
        <p:txBody>
          <a:bodyPr/>
          <a:lstStyle/>
          <a:p>
            <a:r>
              <a:rPr lang="en-US" b="1">
                <a:solidFill>
                  <a:schemeClr val="bg1"/>
                </a:solidFill>
                <a:latin typeface="Algerian" panose="04020705040A02060702" pitchFamily="82" charset="0"/>
              </a:rPr>
              <a:t>WHO ARE THE END USERS</a:t>
            </a:r>
          </a:p>
        </p:txBody>
      </p:sp>
      <p:sp>
        <p:nvSpPr>
          <p:cNvPr id="3" name="Content Placeholder 2">
            <a:extLst>
              <a:ext uri="{FF2B5EF4-FFF2-40B4-BE49-F238E27FC236}">
                <a16:creationId xmlns:a16="http://schemas.microsoft.com/office/drawing/2014/main" id="{9826ED1B-2045-B1EF-D695-B1A41E357D3A}"/>
              </a:ext>
            </a:extLst>
          </p:cNvPr>
          <p:cNvSpPr>
            <a:spLocks noGrp="1"/>
          </p:cNvSpPr>
          <p:nvPr>
            <p:ph idx="1"/>
          </p:nvPr>
        </p:nvSpPr>
        <p:spPr/>
        <p:txBody>
          <a:bodyPr>
            <a:normAutofit/>
          </a:bodyPr>
          <a:lstStyle/>
          <a:p>
            <a:pPr marL="0" indent="0">
              <a:buNone/>
            </a:pPr>
            <a:r>
              <a:rPr lang="en-US" sz="2800" b="1" i="1">
                <a:solidFill>
                  <a:schemeClr val="bg1"/>
                </a:solidFill>
                <a:latin typeface="Gentium Book Basic" panose="02000503060000020004" pitchFamily="2" charset="0"/>
              </a:rPr>
              <a:t>The end users are teachers, recruiters, and peers who wish to view my education, skills, projects, hobbies in a structured way. </a:t>
            </a:r>
          </a:p>
        </p:txBody>
      </p:sp>
    </p:spTree>
    <p:extLst>
      <p:ext uri="{BB962C8B-B14F-4D97-AF65-F5344CB8AC3E}">
        <p14:creationId xmlns:p14="http://schemas.microsoft.com/office/powerpoint/2010/main" val="242479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CAA2-019B-1993-9F2C-7C08033FFB51}"/>
              </a:ext>
            </a:extLst>
          </p:cNvPr>
          <p:cNvSpPr>
            <a:spLocks noGrp="1"/>
          </p:cNvSpPr>
          <p:nvPr>
            <p:ph type="title"/>
          </p:nvPr>
        </p:nvSpPr>
        <p:spPr>
          <a:xfrm>
            <a:off x="646111" y="953728"/>
            <a:ext cx="9404723" cy="899519"/>
          </a:xfrm>
        </p:spPr>
        <p:txBody>
          <a:bodyPr/>
          <a:lstStyle/>
          <a:p>
            <a:r>
              <a:rPr lang="en-US" b="1">
                <a:solidFill>
                  <a:schemeClr val="bg1"/>
                </a:solidFill>
                <a:latin typeface="Algerian" panose="04020705040A02060702" pitchFamily="82" charset="0"/>
              </a:rPr>
              <a:t>TOOLS AND TECHNIQUES</a:t>
            </a:r>
          </a:p>
        </p:txBody>
      </p:sp>
      <p:sp>
        <p:nvSpPr>
          <p:cNvPr id="3" name="Content Placeholder 2">
            <a:extLst>
              <a:ext uri="{FF2B5EF4-FFF2-40B4-BE49-F238E27FC236}">
                <a16:creationId xmlns:a16="http://schemas.microsoft.com/office/drawing/2014/main" id="{BA5EF4EA-C915-801C-4E08-80C0C44A6E3D}"/>
              </a:ext>
            </a:extLst>
          </p:cNvPr>
          <p:cNvSpPr>
            <a:spLocks noGrp="1"/>
          </p:cNvSpPr>
          <p:nvPr>
            <p:ph idx="1"/>
          </p:nvPr>
        </p:nvSpPr>
        <p:spPr/>
        <p:txBody>
          <a:bodyPr>
            <a:normAutofit/>
          </a:bodyPr>
          <a:lstStyle/>
          <a:p>
            <a:pPr marL="0" indent="0">
              <a:buNone/>
            </a:pPr>
            <a:r>
              <a:rPr lang="en-US" sz="2800" b="1" i="1">
                <a:solidFill>
                  <a:schemeClr val="bg1"/>
                </a:solidFill>
                <a:latin typeface="Gentium Book Basic" panose="02000503060000020004" pitchFamily="2" charset="0"/>
              </a:rPr>
              <a:t>Frontend: HTML, CSS </a:t>
            </a:r>
          </a:p>
          <a:p>
            <a:pPr marL="0" indent="0">
              <a:buNone/>
            </a:pPr>
            <a:r>
              <a:rPr lang="en-US" sz="2800" b="1" i="1">
                <a:solidFill>
                  <a:schemeClr val="bg1"/>
                </a:solidFill>
                <a:latin typeface="Gentium Book Basic" panose="02000503060000020004" pitchFamily="2" charset="0"/>
              </a:rPr>
              <a:t>Images: Canva</a:t>
            </a:r>
          </a:p>
          <a:p>
            <a:pPr marL="0" indent="0">
              <a:buNone/>
            </a:pPr>
            <a:r>
              <a:rPr lang="en-US" sz="2800" b="1" i="1">
                <a:solidFill>
                  <a:schemeClr val="bg1"/>
                </a:solidFill>
                <a:latin typeface="Gentium Book Basic" panose="02000503060000020004" pitchFamily="2" charset="0"/>
              </a:rPr>
              <a:t>Editor: VS Code/Notepad++</a:t>
            </a:r>
          </a:p>
          <a:p>
            <a:pPr marL="0" indent="0">
              <a:buNone/>
            </a:pPr>
            <a:r>
              <a:rPr lang="en-US" sz="2800" b="1" i="1">
                <a:solidFill>
                  <a:schemeClr val="bg1"/>
                </a:solidFill>
                <a:latin typeface="Gentium Book Basic" panose="02000503060000020004" pitchFamily="2" charset="0"/>
              </a:rPr>
              <a:t>Hosting: GitHub Pages</a:t>
            </a:r>
          </a:p>
        </p:txBody>
      </p:sp>
    </p:spTree>
    <p:extLst>
      <p:ext uri="{BB962C8B-B14F-4D97-AF65-F5344CB8AC3E}">
        <p14:creationId xmlns:p14="http://schemas.microsoft.com/office/powerpoint/2010/main" val="2194855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45ED-2F0F-7053-36F2-ED08B89D7A12}"/>
              </a:ext>
            </a:extLst>
          </p:cNvPr>
          <p:cNvSpPr>
            <a:spLocks noGrp="1"/>
          </p:cNvSpPr>
          <p:nvPr>
            <p:ph type="title"/>
          </p:nvPr>
        </p:nvSpPr>
        <p:spPr>
          <a:xfrm>
            <a:off x="646111" y="914400"/>
            <a:ext cx="9404723" cy="938848"/>
          </a:xfrm>
        </p:spPr>
        <p:txBody>
          <a:bodyPr/>
          <a:lstStyle/>
          <a:p>
            <a:r>
              <a:rPr lang="en-US" b="1">
                <a:solidFill>
                  <a:schemeClr val="bg1"/>
                </a:solidFill>
                <a:latin typeface="Algerian" panose="04020705040A02060702" pitchFamily="82" charset="0"/>
              </a:rPr>
              <a:t>portfolio DESIGN AND LAYOUT</a:t>
            </a:r>
          </a:p>
        </p:txBody>
      </p:sp>
      <p:sp>
        <p:nvSpPr>
          <p:cNvPr id="3" name="Content Placeholder 2">
            <a:extLst>
              <a:ext uri="{FF2B5EF4-FFF2-40B4-BE49-F238E27FC236}">
                <a16:creationId xmlns:a16="http://schemas.microsoft.com/office/drawing/2014/main" id="{A79B8FC1-B9BC-03F9-A6C9-FC700491DD2B}"/>
              </a:ext>
            </a:extLst>
          </p:cNvPr>
          <p:cNvSpPr>
            <a:spLocks noGrp="1"/>
          </p:cNvSpPr>
          <p:nvPr>
            <p:ph idx="1"/>
          </p:nvPr>
        </p:nvSpPr>
        <p:spPr/>
        <p:txBody>
          <a:bodyPr>
            <a:normAutofit/>
          </a:bodyPr>
          <a:lstStyle/>
          <a:p>
            <a:pPr marL="0" indent="0">
              <a:buNone/>
            </a:pPr>
            <a:r>
              <a:rPr lang="en-US" sz="2800" b="1" i="1">
                <a:solidFill>
                  <a:schemeClr val="bg1"/>
                </a:solidFill>
                <a:latin typeface="Gentium Book Basic" panose="02000503060000020004" pitchFamily="2" charset="0"/>
              </a:rPr>
              <a:t>The Portfolio follows a clean and minimal design with soft colors and readable fonts. The layout includes sections such as About Me, Education, Skills, Projects, Hobbies, and Contact. A simple grid style is used for organizing content neatly. </a:t>
            </a:r>
          </a:p>
        </p:txBody>
      </p:sp>
    </p:spTree>
    <p:extLst>
      <p:ext uri="{BB962C8B-B14F-4D97-AF65-F5344CB8AC3E}">
        <p14:creationId xmlns:p14="http://schemas.microsoft.com/office/powerpoint/2010/main" val="3202730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7714-9501-B43A-080F-DEDE181C4AA7}"/>
              </a:ext>
            </a:extLst>
          </p:cNvPr>
          <p:cNvSpPr>
            <a:spLocks noGrp="1"/>
          </p:cNvSpPr>
          <p:nvPr>
            <p:ph type="title"/>
          </p:nvPr>
        </p:nvSpPr>
        <p:spPr>
          <a:xfrm>
            <a:off x="646111" y="963560"/>
            <a:ext cx="9404723" cy="889687"/>
          </a:xfrm>
        </p:spPr>
        <p:txBody>
          <a:bodyPr/>
          <a:lstStyle/>
          <a:p>
            <a:r>
              <a:rPr lang="en-US" b="1">
                <a:solidFill>
                  <a:schemeClr val="bg1"/>
                </a:solidFill>
                <a:latin typeface="Algerian" panose="04020705040A02060702" pitchFamily="82" charset="0"/>
              </a:rPr>
              <a:t>FEATURES AND FUNCTIONATILY</a:t>
            </a:r>
          </a:p>
        </p:txBody>
      </p:sp>
      <p:sp>
        <p:nvSpPr>
          <p:cNvPr id="3" name="Content Placeholder 2">
            <a:extLst>
              <a:ext uri="{FF2B5EF4-FFF2-40B4-BE49-F238E27FC236}">
                <a16:creationId xmlns:a16="http://schemas.microsoft.com/office/drawing/2014/main" id="{F0EA08BE-CE79-8DA5-ACE7-9CB830799811}"/>
              </a:ext>
            </a:extLst>
          </p:cNvPr>
          <p:cNvSpPr>
            <a:spLocks noGrp="1"/>
          </p:cNvSpPr>
          <p:nvPr>
            <p:ph idx="1"/>
          </p:nvPr>
        </p:nvSpPr>
        <p:spPr/>
        <p:txBody>
          <a:bodyPr>
            <a:normAutofit/>
          </a:bodyPr>
          <a:lstStyle/>
          <a:p>
            <a:pPr marL="0" indent="0">
              <a:buNone/>
            </a:pPr>
            <a:r>
              <a:rPr lang="en-US" sz="2800" b="1" i="1">
                <a:solidFill>
                  <a:schemeClr val="bg1"/>
                </a:solidFill>
                <a:latin typeface="Gentium Book Basic" panose="02000503060000020004" pitchFamily="2" charset="0"/>
              </a:rPr>
              <a:t>The portfolio includes easy navigation between sections such as About Me, Education, Skills, Projects, Hobbies and Contact. It supports images, icons, and interactive elements for better presentation. The Layout is simple, user-friendly, and can be accessed across devices.</a:t>
            </a:r>
          </a:p>
        </p:txBody>
      </p:sp>
    </p:spTree>
    <p:extLst>
      <p:ext uri="{BB962C8B-B14F-4D97-AF65-F5344CB8AC3E}">
        <p14:creationId xmlns:p14="http://schemas.microsoft.com/office/powerpoint/2010/main" val="3668274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378</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Aptos</vt:lpstr>
      <vt:lpstr>Bookman Old Style</vt:lpstr>
      <vt:lpstr>Century Gothic</vt:lpstr>
      <vt:lpstr>Gentium Book Basic</vt:lpstr>
      <vt:lpstr>Wingdings</vt:lpstr>
      <vt:lpstr>Wingdings 3</vt:lpstr>
      <vt:lpstr>Ion</vt:lpstr>
      <vt:lpstr>           My portfolio</vt:lpstr>
      <vt:lpstr>PROJECT TITLE</vt:lpstr>
      <vt:lpstr>AGENDA</vt:lpstr>
      <vt:lpstr>PROBLEM STATEMENT</vt:lpstr>
      <vt:lpstr>PROJECT OVERVIEW</vt:lpstr>
      <vt:lpstr>WHO ARE THE END USERS</vt:lpstr>
      <vt:lpstr>TOOLS AND TECHNIQUES</vt:lpstr>
      <vt:lpstr>portfolio DESIGN AND LAYOUT</vt:lpstr>
      <vt:lpstr>FEATURES AND FUNCTIONATILY</vt:lpstr>
      <vt:lpstr>RESULTS AND SCREENSHOTS</vt:lpstr>
      <vt:lpstr>PowerPoint Presentation</vt:lpstr>
      <vt:lpstr>CONCULSION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portfolio</dc:title>
  <dc:creator>Kanimozhi H</dc:creator>
  <cp:lastModifiedBy>Kanimozhi H</cp:lastModifiedBy>
  <cp:revision>1</cp:revision>
  <dcterms:created xsi:type="dcterms:W3CDTF">2025-08-29T15:05:01Z</dcterms:created>
  <dcterms:modified xsi:type="dcterms:W3CDTF">2025-08-30T15:03:05Z</dcterms:modified>
</cp:coreProperties>
</file>