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7" r:id="rId6"/>
    <p:sldId id="259" r:id="rId7"/>
    <p:sldId id="266" r:id="rId8"/>
    <p:sldId id="260" r:id="rId9"/>
    <p:sldId id="261"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6949" autoAdjust="0"/>
  </p:normalViewPr>
  <p:slideViewPr>
    <p:cSldViewPr showGuides="1">
      <p:cViewPr varScale="1">
        <p:scale>
          <a:sx n="75" d="100"/>
          <a:sy n="75" d="100"/>
        </p:scale>
        <p:origin x="-187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D5374-5805-49C2-929D-E4D809AA98F1}"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54B55-B0CC-450C-BF10-CBFBEDD79911}"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54B55-B0CC-450C-BF10-CBFBEDD79911}"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54B55-B0CC-450C-BF10-CBFBEDD7991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C9C33F7-E2BA-42C4-98A1-0FE19D2C71DA}" type="datetimeFigureOut">
              <a:rPr lang="en-US" smtClean="0"/>
            </a:fld>
            <a:endParaRPr lang="en-US" dirty="0"/>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4B1E689-19DF-4056-9634-7D40F56F0820}"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C9C33F7-E2BA-42C4-98A1-0FE19D2C71DA}"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C9C33F7-E2BA-42C4-98A1-0FE19D2C71DA}"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C9C33F7-E2BA-42C4-98A1-0FE19D2C71DA}"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DC9C33F7-E2BA-42C4-98A1-0FE19D2C71DA}"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DC9C33F7-E2BA-42C4-98A1-0FE19D2C71DA}"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DC9C33F7-E2BA-42C4-98A1-0FE19D2C71DA}" type="datetimeFigureOut">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C9C33F7-E2BA-42C4-98A1-0FE19D2C71DA}" type="datetimeFigureOut">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DC9C33F7-E2BA-42C4-98A1-0FE19D2C71DA}" type="datetimeFigureOut">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C9C33F7-E2BA-42C4-98A1-0FE19D2C71DA}"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C9C33F7-E2BA-42C4-98A1-0FE19D2C71DA}"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14B1E689-19DF-4056-9634-7D40F56F0820}"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C9C33F7-E2BA-42C4-98A1-0FE19D2C71DA}" type="datetimeFigureOut">
              <a:rPr lang="en-US" smtClean="0"/>
            </a:fld>
            <a:endParaRPr lang="en-US" dirty="0"/>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4B1E689-19DF-4056-9634-7D40F56F0820}" type="slidenum">
              <a:rPr lang="en-US" smtClean="0"/>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 y="457200"/>
            <a:ext cx="8702040" cy="792480"/>
          </a:xfrm>
        </p:spPr>
        <p:txBody>
          <a:bodyPr>
            <a:normAutofit fontScale="90000"/>
          </a:bodyPr>
          <a:lstStyle/>
          <a:p>
            <a:r>
              <a:rPr lang="en-US" b="1" dirty="0" smtClean="0"/>
              <a:t>SUBSCRIBERS GALORE: EXPLORING WORLD’S TOP YOUTUBE CHANNEL</a:t>
            </a:r>
            <a:endParaRPr lang="en-US" b="1" dirty="0"/>
          </a:p>
        </p:txBody>
      </p:sp>
      <p:sp>
        <p:nvSpPr>
          <p:cNvPr id="3" name="Subtitle 2"/>
          <p:cNvSpPr>
            <a:spLocks noGrp="1"/>
          </p:cNvSpPr>
          <p:nvPr>
            <p:ph type="subTitle" idx="1"/>
          </p:nvPr>
        </p:nvSpPr>
        <p:spPr>
          <a:xfrm>
            <a:off x="744855" y="1676400"/>
            <a:ext cx="8322945" cy="4648200"/>
          </a:xfrm>
          <a:solidFill>
            <a:schemeClr val="bg1"/>
          </a:solidFill>
        </p:spPr>
        <p:txBody>
          <a:bodyPr>
            <a:normAutofit/>
          </a:bodyPr>
          <a:lstStyle/>
          <a:p>
            <a:r>
              <a:rPr lang="en-US" sz="1800" b="1" dirty="0" smtClean="0">
                <a:solidFill>
                  <a:schemeClr val="accent2">
                    <a:lumMod val="75000"/>
                  </a:schemeClr>
                </a:solidFill>
                <a:latin typeface="+mj-lt"/>
              </a:rPr>
              <a:t>SRI SARADA NIKETAN COLLEGE OF SCIENCE FOR WOMEN, </a:t>
            </a:r>
            <a:endParaRPr lang="en-US" sz="1800" b="1" dirty="0" smtClean="0">
              <a:solidFill>
                <a:schemeClr val="accent2">
                  <a:lumMod val="75000"/>
                </a:schemeClr>
              </a:solidFill>
              <a:latin typeface="+mj-lt"/>
            </a:endParaRPr>
          </a:p>
          <a:p>
            <a:r>
              <a:rPr lang="en-US" sz="1800" b="1" dirty="0" smtClean="0">
                <a:solidFill>
                  <a:schemeClr val="accent2">
                    <a:lumMod val="75000"/>
                  </a:schemeClr>
                </a:solidFill>
                <a:latin typeface="+mj-lt"/>
              </a:rPr>
              <a:t>KARUR </a:t>
            </a:r>
            <a:endParaRPr lang="en-US" sz="1800" b="1" dirty="0" smtClean="0">
              <a:solidFill>
                <a:schemeClr val="accent2">
                  <a:lumMod val="75000"/>
                </a:schemeClr>
              </a:solidFill>
              <a:latin typeface="+mj-lt"/>
            </a:endParaRPr>
          </a:p>
          <a:p>
            <a:endParaRPr lang="en-US" sz="1800" dirty="0">
              <a:latin typeface="Berlin Sans FB" panose="020E0602020502020306" pitchFamily="34" charset="0"/>
            </a:endParaRPr>
          </a:p>
          <a:p>
            <a:r>
              <a:rPr lang="en-US" sz="1800" dirty="0" smtClean="0">
                <a:solidFill>
                  <a:schemeClr val="tx1"/>
                </a:solidFill>
                <a:latin typeface="+mj-lt"/>
              </a:rPr>
              <a:t>Faculty Mentor</a:t>
            </a:r>
            <a:endParaRPr lang="en-US" sz="1800" dirty="0" smtClean="0">
              <a:solidFill>
                <a:schemeClr val="tx1"/>
              </a:solidFill>
              <a:latin typeface="+mj-lt"/>
            </a:endParaRPr>
          </a:p>
          <a:p>
            <a:r>
              <a:rPr lang="en-US" sz="1800" dirty="0" smtClean="0">
                <a:solidFill>
                  <a:schemeClr val="tx1"/>
                </a:solidFill>
                <a:latin typeface="Andalus" panose="02020603050405020304" pitchFamily="18" charset="-78"/>
                <a:cs typeface="Andalus" panose="02020603050405020304" pitchFamily="18" charset="-78"/>
              </a:rPr>
              <a:t>Ms. E. NIRAIMATHI, M.Sc., B.Ed.,</a:t>
            </a:r>
            <a:endParaRPr lang="en-US" sz="1800" dirty="0" smtClean="0">
              <a:solidFill>
                <a:schemeClr val="tx1"/>
              </a:solidFill>
              <a:latin typeface="Andalus" panose="02020603050405020304" pitchFamily="18" charset="-78"/>
              <a:cs typeface="Andalus" panose="02020603050405020304" pitchFamily="18" charset="-78"/>
            </a:endParaRPr>
          </a:p>
          <a:p>
            <a:endParaRPr lang="en-US" sz="1800" dirty="0">
              <a:solidFill>
                <a:schemeClr val="tx1"/>
              </a:solidFill>
              <a:latin typeface="Andalus" panose="02020603050405020304" pitchFamily="18" charset="-78"/>
              <a:cs typeface="Andalus" panose="02020603050405020304" pitchFamily="18" charset="-78"/>
            </a:endParaRPr>
          </a:p>
          <a:p>
            <a:r>
              <a:rPr lang="en-US" sz="1800" dirty="0" smtClean="0">
                <a:solidFill>
                  <a:schemeClr val="tx1"/>
                </a:solidFill>
                <a:latin typeface="+mj-lt"/>
                <a:cs typeface="Andalus" panose="02020603050405020304" pitchFamily="18" charset="-78"/>
              </a:rPr>
              <a:t>Project done by</a:t>
            </a:r>
            <a:endParaRPr lang="en-US" sz="1800" dirty="0" smtClean="0">
              <a:solidFill>
                <a:schemeClr val="tx1"/>
              </a:solidFill>
              <a:latin typeface="+mj-lt"/>
              <a:cs typeface="Andalus" panose="02020603050405020304" pitchFamily="18" charset="-78"/>
            </a:endParaRPr>
          </a:p>
          <a:p>
            <a:r>
              <a:rPr lang="en-US" sz="1800" dirty="0" smtClean="0">
                <a:solidFill>
                  <a:schemeClr val="tx1"/>
                </a:solidFill>
                <a:latin typeface="+mj-lt"/>
                <a:cs typeface="Andalus" panose="02020603050405020304" pitchFamily="18" charset="-78"/>
              </a:rPr>
              <a:t>M.Kanimozhi  - Team Leader</a:t>
            </a:r>
            <a:endParaRPr lang="en-US" sz="1800" dirty="0" smtClean="0">
              <a:solidFill>
                <a:schemeClr val="tx1"/>
              </a:solidFill>
              <a:latin typeface="+mj-lt"/>
              <a:cs typeface="Andalus" panose="02020603050405020304" pitchFamily="18" charset="-78"/>
            </a:endParaRPr>
          </a:p>
          <a:p>
            <a:r>
              <a:rPr lang="en-US" sz="1800" dirty="0" smtClean="0">
                <a:solidFill>
                  <a:schemeClr val="tx1"/>
                </a:solidFill>
                <a:latin typeface="+mj-lt"/>
                <a:cs typeface="Andalus" panose="02020603050405020304" pitchFamily="18" charset="-78"/>
              </a:rPr>
              <a:t>L.Sindhuja  -  Team Member</a:t>
            </a:r>
            <a:endParaRPr lang="en-US" sz="1800" dirty="0">
              <a:solidFill>
                <a:schemeClr val="tx1"/>
              </a:solidFill>
              <a:latin typeface="+mj-lt"/>
              <a:cs typeface="Andalus" panose="02020603050405020304" pitchFamily="18" charset="-78"/>
            </a:endParaRPr>
          </a:p>
          <a:p>
            <a:r>
              <a:rPr lang="en-US" sz="1800" dirty="0" smtClean="0">
                <a:solidFill>
                  <a:schemeClr val="tx1"/>
                </a:solidFill>
              </a:rPr>
              <a:t>T.Boomathi  - Team Member</a:t>
            </a:r>
            <a:endParaRPr lang="en-US" sz="1800" dirty="0" smtClean="0">
              <a:solidFill>
                <a:schemeClr val="tx1"/>
              </a:solidFill>
            </a:endParaRPr>
          </a:p>
          <a:p>
            <a:r>
              <a:rPr lang="en-US" sz="1800" dirty="0" smtClean="0">
                <a:solidFill>
                  <a:schemeClr val="tx1"/>
                </a:solidFill>
              </a:rPr>
              <a:t>S.Nathiya  - Team Member</a:t>
            </a:r>
            <a:endParaRPr lang="en-US" sz="1800" dirty="0" smtClean="0">
              <a:solidFill>
                <a:schemeClr val="tx1"/>
              </a:solidFill>
            </a:endParaRPr>
          </a:p>
          <a:p>
            <a:r>
              <a:rPr lang="en-US" sz="1800" dirty="0">
                <a:solidFill>
                  <a:schemeClr val="tx1"/>
                </a:solidFill>
              </a:rPr>
              <a:t>V</a:t>
            </a:r>
            <a:r>
              <a:rPr lang="en-US" sz="1800" dirty="0" smtClean="0">
                <a:solidFill>
                  <a:schemeClr val="tx1"/>
                </a:solidFill>
              </a:rPr>
              <a:t>.Kamalaveni  - Team Member</a:t>
            </a:r>
            <a:endParaRPr lang="en-US" sz="1800" dirty="0" smtClean="0">
              <a:solidFill>
                <a:schemeClr val="tx1"/>
              </a:solidFill>
            </a:endParaRPr>
          </a:p>
          <a:p>
            <a:r>
              <a:rPr lang="en-US" sz="1800" dirty="0" smtClean="0">
                <a:solidFill>
                  <a:schemeClr val="tx1"/>
                </a:solidFill>
              </a:rPr>
              <a:t>R.Mohana  </a:t>
            </a:r>
            <a:r>
              <a:rPr lang="en-US" sz="1800" dirty="0">
                <a:solidFill>
                  <a:schemeClr val="tx1"/>
                </a:solidFill>
              </a:rPr>
              <a:t>-</a:t>
            </a:r>
            <a:r>
              <a:rPr lang="en-US" sz="1800" dirty="0" smtClean="0">
                <a:solidFill>
                  <a:schemeClr val="tx1"/>
                </a:solidFill>
              </a:rPr>
              <a:t> Team Member</a:t>
            </a:r>
            <a:endParaRPr lang="en-US" sz="1800" dirty="0" smtClean="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sz="2000" dirty="0" smtClean="0">
                <a:latin typeface="Andalus" panose="02020603050405020304" pitchFamily="18" charset="-78"/>
                <a:cs typeface="Andalus" panose="02020603050405020304" pitchFamily="18" charset="-78"/>
              </a:rPr>
              <a:t>PROJECT REPORT</a:t>
            </a:r>
            <a:r>
              <a:rPr lang="en-US" sz="2000" u="sng" dirty="0" smtClean="0">
                <a:latin typeface="Andalus" panose="02020603050405020304" pitchFamily="18" charset="-78"/>
                <a:cs typeface="Andalus" panose="02020603050405020304" pitchFamily="18" charset="-78"/>
              </a:rPr>
              <a:t> TEMPLATE</a:t>
            </a:r>
            <a:endParaRPr lang="en-US" sz="2000"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marL="0" indent="0">
              <a:buNone/>
            </a:pPr>
            <a:r>
              <a:rPr lang="en-US" sz="1800" dirty="0" smtClean="0"/>
              <a:t>1. INTRODUCTION</a:t>
            </a:r>
            <a:endParaRPr lang="en-US" sz="1800" dirty="0" smtClean="0"/>
          </a:p>
          <a:p>
            <a:pPr marL="0" indent="0">
              <a:buNone/>
            </a:pPr>
            <a:r>
              <a:rPr lang="en-US" sz="1800" dirty="0" smtClean="0"/>
              <a:t>1.1  Overview</a:t>
            </a:r>
            <a:endParaRPr lang="en-US" sz="1800" dirty="0" smtClean="0"/>
          </a:p>
          <a:p>
            <a:pPr marL="0" indent="0">
              <a:buNone/>
            </a:pPr>
            <a:endParaRPr lang="en-US" sz="1800" dirty="0"/>
          </a:p>
          <a:p>
            <a:pPr marL="0" indent="0">
              <a:buNone/>
            </a:pPr>
            <a:r>
              <a:rPr lang="en-US" sz="1800" dirty="0" smtClean="0"/>
              <a:t>                                                           Project description</a:t>
            </a:r>
            <a:endParaRPr lang="en-US" sz="1800" dirty="0" smtClean="0"/>
          </a:p>
          <a:p>
            <a:pPr marL="0" indent="0">
              <a:buNone/>
            </a:pPr>
            <a:endParaRPr lang="en-US" sz="1800" dirty="0"/>
          </a:p>
          <a:p>
            <a:pPr marL="0" indent="0">
              <a:buNone/>
            </a:pPr>
            <a:r>
              <a:rPr lang="en-US" sz="1800" dirty="0" smtClean="0"/>
              <a:t>A subscriber to a channel on the video-sharing   Youtube  is a user who has chosen to receive the channel’s content by clicking on that channel’s  “ Subscriber” button, and  each user’s subscription feed consists of videos published by channels to which the user is subscribed.  The ability to subscribe to users was introduced in October 2005Youtube began publishing a list of its most-subscribed channels in April 2006.  An early archive of the list dates to May 2006.</a:t>
            </a:r>
            <a:endParaRPr lang="en-US" sz="1800" dirty="0" smtClean="0"/>
          </a:p>
          <a:p>
            <a:pPr marL="0" indent="0">
              <a:buNone/>
            </a:pPr>
            <a:r>
              <a:rPr lang="en-US" sz="1800" dirty="0" smtClean="0"/>
              <a:t>All 50 of the channels have surpassed </a:t>
            </a:r>
            <a:r>
              <a:rPr lang="en-US" sz="1800" dirty="0"/>
              <a:t>4</a:t>
            </a:r>
            <a:r>
              <a:rPr lang="en-US" sz="1800" dirty="0" smtClean="0"/>
              <a:t>0 million subscribers, 39 of them have surpassed 50 million subscribers, 7 of them have surpassed 100 million subscribers. Only 1 channel (T-Series) has surpassed 200 million subscribers.</a:t>
            </a:r>
            <a:endParaRPr lang="en-US" sz="1800" dirty="0" smtClean="0"/>
          </a:p>
          <a:p>
            <a:pPr marL="0" indent="0">
              <a:buNone/>
            </a:pPr>
            <a:endParaRPr lang="en-US" sz="1800" dirty="0" smtClean="0"/>
          </a:p>
          <a:p>
            <a:pPr marL="0" indent="0">
              <a:buNone/>
            </a:pPr>
            <a:r>
              <a:rPr lang="en-US" sz="1800" dirty="0" smtClean="0"/>
              <a:t>1.2  Purpose </a:t>
            </a:r>
            <a:endParaRPr lang="en-US" sz="1800" dirty="0" smtClean="0"/>
          </a:p>
          <a:p>
            <a:pPr marL="0" indent="0">
              <a:buNone/>
            </a:pPr>
            <a:r>
              <a:rPr lang="en-US" sz="1800" dirty="0" smtClean="0"/>
              <a:t>You can subscribe to channels you like to see more content from those channels. You can find a Subscribe button under any YouTube video or on a channel’s page. Once you subscribe to channel, any new videos it publishes will show up in  your Subscriptions feed.</a:t>
            </a:r>
            <a:endParaRPr lang="en-US" sz="1800" dirty="0" smtClean="0"/>
          </a:p>
          <a:p>
            <a:pPr marL="0" indent="0">
              <a:buNone/>
            </a:pPr>
            <a:endParaRPr lang="en-US" sz="1800" dirty="0" smtClean="0"/>
          </a:p>
          <a:p>
            <a:pPr marL="0" indent="0">
              <a:buNone/>
            </a:pPr>
            <a:endParaRPr 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059363"/>
          </a:xfrm>
        </p:spPr>
        <p:txBody>
          <a:bodyPr>
            <a:normAutofit/>
          </a:bodyPr>
          <a:lstStyle/>
          <a:p>
            <a:pPr>
              <a:buAutoNum type="arabicPlain" startAt="2"/>
            </a:pPr>
            <a:r>
              <a:rPr lang="en-US" sz="1800" b="1" dirty="0" smtClean="0"/>
              <a:t>PROBLEM DEFINITIONS  &amp; DESIGN THINKING</a:t>
            </a:r>
            <a:endParaRPr lang="en-US" sz="1800" b="1" dirty="0" smtClean="0"/>
          </a:p>
          <a:p>
            <a:pPr marL="0" indent="0">
              <a:buNone/>
            </a:pPr>
            <a:endParaRPr lang="en-US" sz="1800" b="1" dirty="0"/>
          </a:p>
          <a:p>
            <a:pPr marL="0" indent="0">
              <a:buNone/>
            </a:pPr>
            <a:r>
              <a:rPr lang="en-US" sz="1800" b="1" dirty="0" smtClean="0"/>
              <a:t>                                                      2.1 Empathy Map</a:t>
            </a:r>
            <a:endParaRPr lang="en-US" sz="1800" b="1"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1371600"/>
            <a:ext cx="6629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None/>
            </a:pPr>
            <a:r>
              <a:rPr lang="en-US" dirty="0" smtClean="0"/>
              <a:t>                       </a:t>
            </a:r>
            <a:r>
              <a:rPr lang="en-US" sz="1800" b="1" dirty="0" smtClean="0"/>
              <a:t>2.2 Ideation &amp; Brainstorm Mapping</a:t>
            </a:r>
            <a:endParaRPr lang="en-US" sz="1800" b="1" dirty="0"/>
          </a:p>
        </p:txBody>
      </p:sp>
      <p:sp>
        <p:nvSpPr>
          <p:cNvPr id="2" name="AutoShape 2" descr="blob:https://web.whatsapp.com/5a03027e-7527-40ad-a390-42cf955a07d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4" name="AutoShape 4" descr="blob:https://web.whatsapp.com/5a03027e-7527-40ad-a390-42cf955a07d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pic>
        <p:nvPicPr>
          <p:cNvPr id="10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975" y="1734462"/>
            <a:ext cx="8378824" cy="333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840740" y="715010"/>
            <a:ext cx="7372350" cy="5436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975" y="256525"/>
            <a:ext cx="8229600" cy="4322048"/>
          </a:xfrm>
        </p:spPr>
        <p:txBody>
          <a:bodyPr/>
          <a:lstStyle/>
          <a:p>
            <a:pPr marL="0" indent="0">
              <a:buNone/>
            </a:pPr>
            <a:r>
              <a:rPr lang="en-US" sz="2000" b="1" dirty="0" smtClean="0"/>
              <a:t>3  RESULT</a:t>
            </a:r>
            <a:endParaRPr lang="en-US" sz="2000" b="1" dirty="0" smtClean="0"/>
          </a:p>
          <a:p>
            <a:pPr marL="0" indent="0">
              <a:buNone/>
            </a:pPr>
            <a:r>
              <a:rPr lang="en-US" sz="2000" b="1" dirty="0"/>
              <a:t> </a:t>
            </a:r>
            <a:r>
              <a:rPr lang="en-US" sz="2000" b="1" dirty="0" smtClean="0"/>
              <a:t>                                                   </a:t>
            </a:r>
            <a:r>
              <a:rPr lang="en-US" dirty="0" smtClean="0"/>
              <a:t> </a:t>
            </a:r>
            <a:r>
              <a:rPr lang="en-US" sz="1800" b="1" dirty="0" smtClean="0"/>
              <a:t>DASHBOARD</a:t>
            </a:r>
            <a:endParaRPr lang="en-US" sz="1800" b="1" dirty="0"/>
          </a:p>
        </p:txBody>
      </p:sp>
      <p:sp>
        <p:nvSpPr>
          <p:cNvPr id="2" name="AutoShape 2" descr="blob:https://web.whatsapp.com/3efa2f5b-0db7-4e66-86d0-fb813ecbc85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975" y="1600200"/>
            <a:ext cx="42640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676400"/>
            <a:ext cx="39338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a:bodyPr>
          <a:lstStyle/>
          <a:p>
            <a:r>
              <a:rPr lang="en-US" sz="2000" b="1" dirty="0" smtClean="0"/>
              <a:t>STORY</a:t>
            </a:r>
            <a:endParaRPr lang="en-US" sz="2000" b="1"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1066800"/>
            <a:ext cx="8153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781800"/>
          </a:xfrm>
        </p:spPr>
        <p:txBody>
          <a:bodyPr/>
          <a:lstStyle/>
          <a:p>
            <a:pPr>
              <a:buAutoNum type="arabicPlain" startAt="4"/>
            </a:pPr>
            <a:r>
              <a:rPr lang="en-US" sz="1800" b="1" dirty="0" smtClean="0"/>
              <a:t>ADVANTAGES &amp; DISADVANTAGES</a:t>
            </a:r>
            <a:endParaRPr lang="en-US" sz="1800" b="1" dirty="0" smtClean="0"/>
          </a:p>
          <a:p>
            <a:pPr marL="0" indent="0">
              <a:buNone/>
            </a:pPr>
            <a:endParaRPr lang="en-US" sz="1800" b="1" dirty="0" smtClean="0"/>
          </a:p>
          <a:p>
            <a:pPr marL="0" indent="0">
              <a:buNone/>
            </a:pPr>
            <a:r>
              <a:rPr lang="en-US" sz="1600" b="1" dirty="0"/>
              <a:t> </a:t>
            </a:r>
            <a:r>
              <a:rPr lang="en-US" sz="1600" dirty="0" smtClean="0"/>
              <a:t>ADVANTAGES</a:t>
            </a:r>
            <a:r>
              <a:rPr lang="en-US" sz="1600" dirty="0"/>
              <a:t>:</a:t>
            </a:r>
            <a:r>
              <a:rPr lang="en-US" sz="1600" dirty="0" smtClean="0"/>
              <a:t> </a:t>
            </a:r>
            <a:endParaRPr lang="en-US" sz="1600" dirty="0" smtClean="0"/>
          </a:p>
          <a:p>
            <a:r>
              <a:rPr lang="en-US" sz="1400" dirty="0" smtClean="0"/>
              <a:t>Free of cost.</a:t>
            </a:r>
            <a:endParaRPr lang="en-US" sz="1400" dirty="0" smtClean="0"/>
          </a:p>
          <a:p>
            <a:r>
              <a:rPr lang="en-US" sz="1400" dirty="0" smtClean="0"/>
              <a:t>Can earn money.</a:t>
            </a:r>
            <a:endParaRPr lang="en-US" sz="1400" dirty="0" smtClean="0"/>
          </a:p>
          <a:p>
            <a:r>
              <a:rPr lang="en-US" sz="1400" dirty="0" smtClean="0"/>
              <a:t>A simple way to share.</a:t>
            </a:r>
            <a:endParaRPr lang="en-US" sz="1400" dirty="0" smtClean="0"/>
          </a:p>
          <a:p>
            <a:r>
              <a:rPr lang="en-US" sz="1400" dirty="0" smtClean="0"/>
              <a:t>Can connect with a wide audience.</a:t>
            </a:r>
            <a:endParaRPr lang="en-US" sz="1400" dirty="0" smtClean="0"/>
          </a:p>
          <a:p>
            <a:r>
              <a:rPr lang="en-US" sz="1400" dirty="0" smtClean="0"/>
              <a:t>Also used by students for educational videos.</a:t>
            </a:r>
            <a:endParaRPr lang="en-US" sz="1400" dirty="0" smtClean="0"/>
          </a:p>
          <a:p>
            <a:pPr marL="0" indent="0">
              <a:buNone/>
            </a:pPr>
            <a:endParaRPr lang="en-US" sz="1400" dirty="0"/>
          </a:p>
          <a:p>
            <a:pPr marL="0" indent="0">
              <a:buNone/>
            </a:pPr>
            <a:r>
              <a:rPr lang="en-US" sz="1600" dirty="0" smtClean="0"/>
              <a:t>DISADVANTAGES:</a:t>
            </a:r>
            <a:endParaRPr lang="en-US" sz="1600" dirty="0" smtClean="0"/>
          </a:p>
          <a:p>
            <a:r>
              <a:rPr lang="en-US" sz="1600" dirty="0" smtClean="0"/>
              <a:t>Little difficult to start earning.</a:t>
            </a:r>
            <a:endParaRPr lang="en-US" sz="1600" dirty="0" smtClean="0"/>
          </a:p>
          <a:p>
            <a:r>
              <a:rPr lang="en-US" sz="1600" dirty="0" smtClean="0"/>
              <a:t>Need parental control setup.</a:t>
            </a:r>
            <a:endParaRPr lang="en-US" sz="1600" dirty="0" smtClean="0"/>
          </a:p>
          <a:p>
            <a:r>
              <a:rPr lang="en-US" sz="1600" dirty="0" smtClean="0"/>
              <a:t>To much distraction.     </a:t>
            </a:r>
            <a:endParaRPr lang="en-US" sz="1600" dirty="0" smtClean="0"/>
          </a:p>
          <a:p>
            <a:r>
              <a:rPr lang="en-US" sz="1600" dirty="0" smtClean="0"/>
              <a:t>Bullying and defamation.</a:t>
            </a:r>
            <a:endParaRPr lang="en-US" sz="1600" dirty="0" smtClean="0"/>
          </a:p>
          <a:p>
            <a:r>
              <a:rPr lang="en-US" sz="1600" dirty="0" smtClean="0"/>
              <a:t>Not easy to  concentrate on a single topic.</a:t>
            </a:r>
            <a:endParaRPr lang="en-US" sz="1600" dirty="0" smtClean="0"/>
          </a:p>
          <a:p>
            <a:pPr marL="0" indent="0">
              <a:buNone/>
            </a:pPr>
            <a:endParaRPr lang="en-US" sz="1600" dirty="0"/>
          </a:p>
          <a:p>
            <a:pPr>
              <a:buAutoNum type="arabicPlain" startAt="5"/>
            </a:pPr>
            <a:r>
              <a:rPr lang="en-US" sz="1800" b="1" dirty="0" smtClean="0"/>
              <a:t>APPLICATION</a:t>
            </a:r>
            <a:endParaRPr lang="en-US" sz="1800" b="1" dirty="0"/>
          </a:p>
          <a:p>
            <a:pPr marL="0" indent="0">
              <a:buNone/>
            </a:pPr>
            <a:endParaRPr lang="en-US" sz="1200" dirty="0"/>
          </a:p>
          <a:p>
            <a:pPr marL="0" indent="0">
              <a:buNone/>
            </a:pPr>
            <a:r>
              <a:rPr lang="en-US" sz="1400" b="1" dirty="0" smtClean="0"/>
              <a:t>           You  can  watch  and  like videos  and  subscribe  to  channels  with  a  Google   Account .  But  without   a  YouTube.  Even  if  you  have  a Google  Account,  you  need  to  create  a  YouTube  channel  to  upload videos, comment,  or  make  playlists.</a:t>
            </a:r>
            <a:endParaRPr lang="en-US" sz="1800" b="1" dirty="0" smtClean="0"/>
          </a:p>
          <a:p>
            <a:pPr>
              <a:buAutoNum type="arabicPlain" startAt="6"/>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normAutofit/>
          </a:bodyPr>
          <a:lstStyle/>
          <a:p>
            <a:pPr>
              <a:buAutoNum type="arabicPlain" startAt="6"/>
            </a:pPr>
            <a:r>
              <a:rPr lang="en-US" sz="1800" b="1" dirty="0" smtClean="0"/>
              <a:t>CONCLUSION</a:t>
            </a:r>
            <a:endParaRPr lang="en-US" sz="1800" b="1" dirty="0" smtClean="0"/>
          </a:p>
          <a:p>
            <a:pPr marL="0" indent="0">
              <a:buNone/>
            </a:pPr>
            <a:endParaRPr lang="en-US" sz="1800" b="1" dirty="0"/>
          </a:p>
          <a:p>
            <a:pPr marL="0" indent="0">
              <a:buNone/>
            </a:pPr>
            <a:r>
              <a:rPr lang="en-US" sz="1800" b="1" dirty="0" smtClean="0"/>
              <a:t>       </a:t>
            </a:r>
            <a:r>
              <a:rPr lang="en-US" sz="1400" b="1" dirty="0" smtClean="0"/>
              <a:t>In </a:t>
            </a:r>
            <a:r>
              <a:rPr lang="en-US" sz="1600" dirty="0" smtClean="0"/>
              <a:t> conclusion, YouTube is a very strong growing platform creating lots of opportunities for entrepreneurs and motivated people.  The best succeed at it, apart  from creating good video content.  This is knowing what people like and knowing how to reach those people for which of course you will need a mastery of social media..</a:t>
            </a:r>
            <a:endParaRPr lang="en-US" sz="1600" dirty="0" smtClean="0"/>
          </a:p>
          <a:p>
            <a:pPr marL="0" indent="0">
              <a:buNone/>
            </a:pPr>
            <a:endParaRPr lang="en-US" sz="1600" b="1" dirty="0"/>
          </a:p>
          <a:p>
            <a:pPr>
              <a:buAutoNum type="arabicPlain" startAt="7"/>
            </a:pPr>
            <a:r>
              <a:rPr lang="en-US" sz="1800" b="1" dirty="0" smtClean="0"/>
              <a:t>FUTURE SCOPE</a:t>
            </a:r>
            <a:endParaRPr lang="en-US" sz="1800" b="1" dirty="0" smtClean="0"/>
          </a:p>
          <a:p>
            <a:pPr marL="0" indent="0">
              <a:buNone/>
            </a:pPr>
            <a:endParaRPr lang="en-US" sz="1800" b="1" dirty="0"/>
          </a:p>
          <a:p>
            <a:pPr marL="0" indent="0">
              <a:buNone/>
            </a:pPr>
            <a:r>
              <a:rPr lang="en-US" sz="1800" b="1" dirty="0" smtClean="0"/>
              <a:t>      </a:t>
            </a:r>
            <a:r>
              <a:rPr lang="en-US" sz="1600" dirty="0" smtClean="0"/>
              <a:t>Youtube  will continue to be where people go for informative and educational videos .  </a:t>
            </a:r>
            <a:endParaRPr lang="en-US" sz="1600" dirty="0" smtClean="0"/>
          </a:p>
          <a:p>
            <a:pPr marL="0" indent="0">
              <a:buNone/>
            </a:pPr>
            <a:r>
              <a:rPr lang="en-US" sz="1600" dirty="0" smtClean="0"/>
              <a:t>As more innovative technology comes out,   Youtube  will evolve with  it. By 2022,it will be even more powerful, and we will see many new changes that are sure to revolutions marketing as a whole.</a:t>
            </a:r>
            <a:r>
              <a:rPr lang="en-US" sz="1800" b="1" dirty="0" smtClean="0"/>
              <a:t>        </a:t>
            </a:r>
            <a:endParaRPr lang="en-US" sz="1800" b="1" dirty="0"/>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2928</Words>
  <Application>WPS Presentation</Application>
  <PresentationFormat>On-screen Show (4:3)</PresentationFormat>
  <Paragraphs>75</Paragraphs>
  <Slides>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Berlin Sans FB</vt:lpstr>
      <vt:lpstr>Andalus</vt:lpstr>
      <vt:lpstr>Microsoft YaHei</vt:lpstr>
      <vt:lpstr>Arial Unicode MS</vt:lpstr>
      <vt:lpstr>Calibri</vt:lpstr>
      <vt:lpstr>Art_mountaineering</vt:lpstr>
      <vt:lpstr>SUBSCRIBERS GALORE: EXPLORING WORLD’S TOP YOUTUBE CHANNEL</vt:lpstr>
      <vt:lpstr>PROJECT REPORT TEMPLATE</vt:lpstr>
      <vt:lpstr>PowerPoint 演示文稿</vt:lpstr>
      <vt:lpstr>PowerPoint 演示文稿</vt:lpstr>
      <vt:lpstr>PowerPoint 演示文稿</vt:lpstr>
      <vt:lpstr>PowerPoint 演示文稿</vt:lpstr>
      <vt:lpstr>STORY</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SUBSCRIBERS GALORE:</dc:title>
  <dc:creator>AECR</dc:creator>
  <cp:lastModifiedBy>AECR</cp:lastModifiedBy>
  <cp:revision>41</cp:revision>
  <dcterms:created xsi:type="dcterms:W3CDTF">2023-09-30T11:42:00Z</dcterms:created>
  <dcterms:modified xsi:type="dcterms:W3CDTF">2023-10-09T01:10:44Z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5558ABC54B1D482C84A6237EC00F5D1F_13</vt:lpwstr>
  </property>
  <property fmtid="{D5CDD505-2E9C-101B-9397-08002B2CF9AE}" pid="3" name="KSOProductBuildVer">
    <vt:lpwstr>1033-12.2.0.13215</vt:lpwstr>
  </property>
</Properties>
</file>