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1737-D978-4765-9048-3875DB718B5A}" type="datetime1">
              <a:rPr lang="en-US" smtClean="0"/>
              <a:t>9/14/2022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4213 - KRISHNASAMY COLLEGE OF ENGINEERING &amp; TECHNOLOGY, CUDDALORE</a:t>
            </a:r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7702B-F727-4D49-8B4D-CB7BE34EA0CD}" type="datetime1">
              <a:rPr lang="en-US" smtClean="0"/>
              <a:t>9/14/2022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4213 - KRISHNASAMY COLLEGE OF ENGINEERING &amp; TECHNOLOGY, CUDDALORE</a:t>
            </a:r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IN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838200"/>
          <a:ext cx="9144000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39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Name of the Paper with author name and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Disadvantages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3960">
                <a:tc>
                  <a:txBody>
                    <a:bodyPr/>
                    <a:lstStyle/>
                    <a:p>
                      <a:r>
                        <a:rPr lang="en-IN" baseline="0" dirty="0"/>
                        <a:t>Predicting the intention to donate blood among blood Donors using a decision tree algorithm</a:t>
                      </a:r>
                      <a:r>
                        <a:rPr lang="en-US" baseline="0" dirty="0"/>
                        <a:t>/Basel/2021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Intension to give blood again, minimum loss of </a:t>
                      </a:r>
                      <a:r>
                        <a:rPr lang="en-IN" dirty="0" err="1"/>
                        <a:t>predictivity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is less compared</a:t>
                      </a:r>
                      <a:r>
                        <a:rPr lang="en-IN" baseline="0" dirty="0"/>
                        <a:t> to others.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960">
                <a:tc>
                  <a:txBody>
                    <a:bodyPr/>
                    <a:lstStyle/>
                    <a:p>
                      <a:r>
                        <a:rPr lang="en-IN" dirty="0"/>
                        <a:t>Convalescent Plasma Therapy:</a:t>
                      </a:r>
                    </a:p>
                    <a:p>
                      <a:r>
                        <a:rPr lang="en-IN" dirty="0"/>
                        <a:t>Data Driven</a:t>
                      </a:r>
                      <a:r>
                        <a:rPr lang="en-IN" baseline="0" dirty="0"/>
                        <a:t> approach for finding the Bests Plasma Donor/ MN </a:t>
                      </a:r>
                      <a:r>
                        <a:rPr lang="en-IN" baseline="0" dirty="0" err="1"/>
                        <a:t>Noorshidha</a:t>
                      </a:r>
                      <a:r>
                        <a:rPr lang="en-IN" baseline="0" dirty="0"/>
                        <a:t> 2021.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Better</a:t>
                      </a:r>
                      <a:r>
                        <a:rPr lang="en-IN" baseline="0" dirty="0"/>
                        <a:t> Paradigm Donor Selection.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Unavailable of </a:t>
                      </a:r>
                      <a:r>
                        <a:rPr lang="en-IN" dirty="0" err="1"/>
                        <a:t>Authetic</a:t>
                      </a:r>
                      <a:r>
                        <a:rPr lang="en-IN" dirty="0"/>
                        <a:t>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3960">
                <a:tc>
                  <a:txBody>
                    <a:bodyPr/>
                    <a:lstStyle/>
                    <a:p>
                      <a:r>
                        <a:rPr lang="en-IN" dirty="0"/>
                        <a:t>Nearest Blood &amp;Plasma</a:t>
                      </a:r>
                      <a:r>
                        <a:rPr lang="en-IN" baseline="0" dirty="0"/>
                        <a:t> Donor finding: A Machine Learning Approach/</a:t>
                      </a:r>
                      <a:r>
                        <a:rPr lang="en-IN" baseline="0" dirty="0" err="1"/>
                        <a:t>Nayan</a:t>
                      </a:r>
                      <a:r>
                        <a:rPr lang="en-IN" baseline="0" dirty="0"/>
                        <a:t> Das, </a:t>
                      </a:r>
                    </a:p>
                    <a:p>
                      <a:r>
                        <a:rPr lang="en-IN" baseline="0" dirty="0" err="1"/>
                        <a:t>Asif</a:t>
                      </a:r>
                      <a:r>
                        <a:rPr lang="en-IN" baseline="0" dirty="0"/>
                        <a:t> </a:t>
                      </a:r>
                      <a:r>
                        <a:rPr lang="en-IN" baseline="0" dirty="0" err="1"/>
                        <a:t>Iqbal</a:t>
                      </a:r>
                      <a:r>
                        <a:rPr lang="en-IN" baseline="0" dirty="0"/>
                        <a:t>/2021.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Robust &amp; Efficient Results.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Complexity, Database corruption.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3960">
                <a:tc>
                  <a:txBody>
                    <a:bodyPr/>
                    <a:lstStyle/>
                    <a:p>
                      <a:r>
                        <a:rPr lang="en-IN" dirty="0"/>
                        <a:t>A Research paper on Blood Donation</a:t>
                      </a:r>
                      <a:r>
                        <a:rPr lang="en-IN" baseline="0" dirty="0"/>
                        <a:t> Management System / </a:t>
                      </a:r>
                      <a:r>
                        <a:rPr lang="en-IN" baseline="0" dirty="0" err="1"/>
                        <a:t>Balraj</a:t>
                      </a:r>
                      <a:r>
                        <a:rPr lang="en-IN" baseline="0" dirty="0"/>
                        <a:t> Singh / 2021.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Web based Application.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Tackling</a:t>
                      </a:r>
                      <a:r>
                        <a:rPr lang="en-IN" baseline="0" dirty="0"/>
                        <a:t> fake requests.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4213 - KRISHNASAMY COLLEGE OF ENGINEERING &amp; TECHNOLOGY, CUDDALORE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LITERATURE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ECE HOD</dc:creator>
  <cp:lastModifiedBy>919123541209</cp:lastModifiedBy>
  <cp:revision>1</cp:revision>
  <dcterms:created xsi:type="dcterms:W3CDTF">2006-08-15T13:00:00Z</dcterms:created>
  <dcterms:modified xsi:type="dcterms:W3CDTF">2022-09-14T07:40:49Z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e37995b7ba1340e4b907635e7f5a5a9f</vt:lpwstr>
  </property>
</Properties>
</file>