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C896BF-0D76-456C-A3B6-583DD3B1A29B}" v="12" dt="2025-09-02T10:23:02.09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725"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kanimozhi253.github.io/Kanimozhi21/"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95964" y="691602"/>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371600" y="2899323"/>
            <a:ext cx="7297071" cy="2308324"/>
          </a:xfrm>
          <a:prstGeom prst="rect">
            <a:avLst/>
          </a:prstGeom>
          <a:noFill/>
        </p:spPr>
        <p:txBody>
          <a:bodyPr wrap="square" lIns="91440" tIns="45720" rIns="91440" bIns="45720" rtlCol="0" anchor="t">
            <a:spAutoFit/>
          </a:bodyPr>
          <a:lstStyle/>
          <a:p>
            <a:r>
              <a:rPr lang="en-US" sz="2400" dirty="0"/>
              <a:t>STUDENT NAME: </a:t>
            </a:r>
            <a:r>
              <a:rPr lang="en-US" sz="2400" dirty="0" err="1"/>
              <a:t>kanimozhi</a:t>
            </a:r>
            <a:r>
              <a:rPr lang="en-US" sz="2400" dirty="0"/>
              <a:t> M</a:t>
            </a:r>
          </a:p>
          <a:p>
            <a:r>
              <a:rPr lang="en-US" sz="2400" dirty="0"/>
              <a:t>REGISTER NO AND NMID: 2428B0319 And 37CA4C80A04B385AE7F4266E46C92079</a:t>
            </a:r>
            <a:endParaRPr lang="en-US" sz="2400" dirty="0">
              <a:cs typeface="Calibri"/>
            </a:endParaRPr>
          </a:p>
          <a:p>
            <a:r>
              <a:rPr lang="en-US" sz="2400" dirty="0"/>
              <a:t>DEPARTMENT: B Sc Computer Science With Data Analysis</a:t>
            </a:r>
          </a:p>
          <a:p>
            <a:r>
              <a:rPr lang="en-US" sz="2400" dirty="0"/>
              <a:t>COLLEGE: KPR College Arts Science And Research / </a:t>
            </a:r>
            <a:r>
              <a:rPr lang="en-IN" sz="2400" dirty="0" err="1"/>
              <a:t>Bharathiar</a:t>
            </a:r>
            <a:r>
              <a:rPr lang="en-IN" sz="2400" dirty="0"/>
              <a:t>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462520" y="4572000"/>
            <a:ext cx="2266336" cy="1966640"/>
          </a:xfrm>
          <a:prstGeom prst="rect">
            <a:avLst/>
          </a:prstGeom>
        </p:spPr>
      </p:pic>
      <p:sp>
        <p:nvSpPr>
          <p:cNvPr id="7" name="object 7"/>
          <p:cNvSpPr txBox="1">
            <a:spLocks noGrp="1"/>
          </p:cNvSpPr>
          <p:nvPr>
            <p:ph type="title"/>
          </p:nvPr>
        </p:nvSpPr>
        <p:spPr>
          <a:xfrm>
            <a:off x="381001" y="300938"/>
            <a:ext cx="7162800"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381000" y="620292"/>
            <a:ext cx="5486400" cy="53860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Improved user navigation, reducing task completion time by 35%.Increased customer engagement on the landing page by 50%.Achieved a consistent brand identity across digital </a:t>
            </a:r>
            <a:r>
              <a:rPr lang="en-US" sz="2400" dirty="0" err="1">
                <a:solidFill>
                  <a:srgbClr val="0D0D0D"/>
                </a:solidFill>
                <a:latin typeface="Times New Roman" panose="02020603050405020304" pitchFamily="18" charset="0"/>
                <a:cs typeface="Times New Roman" panose="02020603050405020304" pitchFamily="18" charset="0"/>
              </a:rPr>
              <a:t>platforms.Received</a:t>
            </a:r>
            <a:r>
              <a:rPr lang="en-US" sz="2400" dirty="0">
                <a:solidFill>
                  <a:srgbClr val="0D0D0D"/>
                </a:solidFill>
                <a:latin typeface="Times New Roman" panose="02020603050405020304" pitchFamily="18" charset="0"/>
                <a:cs typeface="Times New Roman" panose="02020603050405020304" pitchFamily="18" charset="0"/>
              </a:rPr>
              <a:t> positive client feedback on usability and modern design </a:t>
            </a:r>
            <a:r>
              <a:rPr lang="en-US" sz="2400" dirty="0" err="1">
                <a:solidFill>
                  <a:srgbClr val="0D0D0D"/>
                </a:solidFill>
                <a:latin typeface="Times New Roman" panose="02020603050405020304" pitchFamily="18" charset="0"/>
                <a:cs typeface="Times New Roman" panose="02020603050405020304" pitchFamily="18" charset="0"/>
              </a:rPr>
              <a:t>style.Designed</a:t>
            </a:r>
            <a:r>
              <a:rPr lang="en-US" sz="2400" dirty="0">
                <a:solidFill>
                  <a:srgbClr val="0D0D0D"/>
                </a:solidFill>
                <a:latin typeface="Times New Roman" panose="02020603050405020304" pitchFamily="18" charset="0"/>
                <a:cs typeface="Times New Roman" panose="02020603050405020304" pitchFamily="18" charset="0"/>
              </a:rPr>
              <a:t> a responsive UI that works seamlessly on desktop and </a:t>
            </a:r>
            <a:r>
              <a:rPr lang="en-US" sz="2400" dirty="0" err="1">
                <a:solidFill>
                  <a:srgbClr val="0D0D0D"/>
                </a:solidFill>
                <a:latin typeface="Times New Roman" panose="02020603050405020304" pitchFamily="18" charset="0"/>
                <a:cs typeface="Times New Roman" panose="02020603050405020304" pitchFamily="18" charset="0"/>
              </a:rPr>
              <a:t>mobile.Delivered</a:t>
            </a:r>
            <a:r>
              <a:rPr lang="en-US" sz="2400" dirty="0">
                <a:solidFill>
                  <a:srgbClr val="0D0D0D"/>
                </a:solidFill>
                <a:latin typeface="Times New Roman" panose="02020603050405020304" pitchFamily="18" charset="0"/>
                <a:cs typeface="Times New Roman" panose="02020603050405020304" pitchFamily="18" charset="0"/>
              </a:rPr>
              <a:t> a design system that improved developer handoff </a:t>
            </a:r>
            <a:r>
              <a:rPr lang="en-US" sz="2400" dirty="0" err="1">
                <a:solidFill>
                  <a:srgbClr val="0D0D0D"/>
                </a:solidFill>
                <a:latin typeface="Times New Roman" panose="02020603050405020304" pitchFamily="18" charset="0"/>
                <a:cs typeface="Times New Roman" panose="02020603050405020304" pitchFamily="18" charset="0"/>
              </a:rPr>
              <a:t>efficiency.Final</a:t>
            </a:r>
            <a:r>
              <a:rPr lang="en-US" sz="2400" dirty="0">
                <a:solidFill>
                  <a:srgbClr val="0D0D0D"/>
                </a:solidFill>
                <a:latin typeface="Times New Roman" panose="02020603050405020304" pitchFamily="18" charset="0"/>
                <a:cs typeface="Times New Roman" panose="02020603050405020304" pitchFamily="18" charset="0"/>
              </a:rPr>
              <a:t> UI Screens – Homepage, app screens, dashboard, etc.</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60CD6BFA-79FB-C5EA-5C8F-8BFCA64CDFE2}"/>
              </a:ext>
            </a:extLst>
          </p:cNvPr>
          <p:cNvSpPr txBox="1"/>
          <p:nvPr/>
        </p:nvSpPr>
        <p:spPr>
          <a:xfrm>
            <a:off x="3045542" y="2445459"/>
            <a:ext cx="6100916" cy="369332"/>
          </a:xfrm>
          <a:prstGeom prst="rect">
            <a:avLst/>
          </a:prstGeom>
          <a:noFill/>
        </p:spPr>
        <p:txBody>
          <a:bodyPr wrap="square">
            <a:spAutoFit/>
          </a:bodyPr>
          <a:lstStyle/>
          <a:p>
            <a:r>
              <a:rPr lang="en-US" dirty="0"/>
              <a:t>.</a:t>
            </a:r>
            <a:endParaRPr lang="en-IN"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1330279"/>
            <a:ext cx="5925238" cy="29690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7D6B8E69-DD75-DF97-289D-15B5915A3CE8}"/>
              </a:ext>
            </a:extLst>
          </p:cNvPr>
          <p:cNvSpPr txBox="1"/>
          <p:nvPr/>
        </p:nvSpPr>
        <p:spPr>
          <a:xfrm>
            <a:off x="755332" y="1386478"/>
            <a:ext cx="8598218" cy="3539430"/>
          </a:xfrm>
          <a:prstGeom prst="rect">
            <a:avLst/>
          </a:prstGeom>
          <a:noFill/>
        </p:spPr>
        <p:txBody>
          <a:bodyPr wrap="square">
            <a:spAutoFit/>
          </a:bodyPr>
          <a:lstStyle/>
          <a:p>
            <a:r>
              <a:rPr lang="en-US" sz="2800" dirty="0"/>
              <a:t>This project successfully delivered a user-friendly, visually consistent, and accessible design that aligned with the brand’s identity and improved overall user engagement.”2. Reflect on </a:t>
            </a:r>
            <a:r>
              <a:rPr lang="en-US" sz="2800" dirty="0" err="1"/>
              <a:t>LearningsShow</a:t>
            </a:r>
            <a:r>
              <a:rPr lang="en-US" sz="2800" dirty="0"/>
              <a:t> that you grow with each project.&gt; “Through this project, I strengthened my skills in user research, wireframing, and prototyping, while also learning the importance of balancing creativity with usability.”</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83AF8-2E7C-8606-6660-39109381FC06}"/>
              </a:ext>
            </a:extLst>
          </p:cNvPr>
          <p:cNvSpPr>
            <a:spLocks noGrp="1"/>
          </p:cNvSpPr>
          <p:nvPr>
            <p:ph type="title"/>
          </p:nvPr>
        </p:nvSpPr>
        <p:spPr>
          <a:xfrm>
            <a:off x="381000" y="838200"/>
            <a:ext cx="10681335" cy="1785104"/>
          </a:xfrm>
        </p:spPr>
        <p:txBody>
          <a:bodyPr/>
          <a:lstStyle/>
          <a:p>
            <a:r>
              <a:rPr lang="en-IN" sz="4400" dirty="0" err="1"/>
              <a:t>Github</a:t>
            </a:r>
            <a:r>
              <a:rPr lang="en-IN" sz="4400" dirty="0"/>
              <a:t> </a:t>
            </a:r>
            <a:r>
              <a:rPr lang="en-IN" sz="4400" dirty="0" smtClean="0"/>
              <a:t>Link</a:t>
            </a:r>
            <a:r>
              <a:rPr lang="en-IN" sz="4400" dirty="0"/>
              <a:t/>
            </a:r>
            <a:br>
              <a:rPr lang="en-IN" sz="4400" dirty="0"/>
            </a:br>
            <a:r>
              <a:rPr lang="en-IN" sz="4400" dirty="0"/>
              <a:t/>
            </a:r>
            <a:br>
              <a:rPr lang="en-IN" sz="4400" dirty="0"/>
            </a:br>
            <a:r>
              <a:rPr lang="en-IN" sz="2800" dirty="0"/>
              <a:t> </a:t>
            </a:r>
            <a:r>
              <a:rPr lang="en-IN" sz="2800" dirty="0">
                <a:hlinkClick r:id="rId2"/>
              </a:rPr>
              <a:t>https://kanimozhi253.github.io/Kanimozhi21</a:t>
            </a:r>
            <a:r>
              <a:rPr lang="en-IN" sz="2800" dirty="0" smtClean="0">
                <a:hlinkClick r:id="rId2"/>
              </a:rPr>
              <a:t>/</a:t>
            </a:r>
            <a:r>
              <a:rPr lang="en-IN" sz="2800" dirty="0" smtClean="0"/>
              <a:t> </a:t>
            </a:r>
            <a:endParaRPr lang="en-IN" sz="2800" dirty="0"/>
          </a:p>
        </p:txBody>
      </p:sp>
      <p:sp>
        <p:nvSpPr>
          <p:cNvPr id="4" name="TextBox 3">
            <a:extLst>
              <a:ext uri="{FF2B5EF4-FFF2-40B4-BE49-F238E27FC236}">
                <a16:creationId xmlns:a16="http://schemas.microsoft.com/office/drawing/2014/main" xmlns="" id="{537D6285-54C4-59E3-F77A-0BE97C8320B3}"/>
              </a:ext>
            </a:extLst>
          </p:cNvPr>
          <p:cNvSpPr txBox="1"/>
          <p:nvPr/>
        </p:nvSpPr>
        <p:spPr>
          <a:xfrm>
            <a:off x="743042" y="1905000"/>
            <a:ext cx="8684342"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273838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itle 22">
            <a:extLst>
              <a:ext uri="{FF2B5EF4-FFF2-40B4-BE49-F238E27FC236}">
                <a16:creationId xmlns:a16="http://schemas.microsoft.com/office/drawing/2014/main" xmlns="" id="{CBA99037-DB63-5BE6-43C9-DC1F267FC1C6}"/>
              </a:ext>
            </a:extLst>
          </p:cNvPr>
          <p:cNvSpPr>
            <a:spLocks noGrp="1"/>
          </p:cNvSpPr>
          <p:nvPr>
            <p:ph type="title"/>
          </p:nvPr>
        </p:nvSpPr>
        <p:spPr>
          <a:xfrm>
            <a:off x="885088" y="2888576"/>
            <a:ext cx="10681335" cy="430887"/>
          </a:xfrm>
        </p:spPr>
        <p:txBody>
          <a:bodyPr/>
          <a:lstStyle/>
          <a:p>
            <a:pPr algn="ctr"/>
            <a:r>
              <a:rPr lang="en-IN" sz="2800" dirty="0"/>
              <a:t>Design Portfolio (Graphics/UI/UX)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27824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729EC364-8B12-AA3E-6AF5-DA71583F1B1A}"/>
              </a:ext>
            </a:extLst>
          </p:cNvPr>
          <p:cNvSpPr txBox="1"/>
          <p:nvPr/>
        </p:nvSpPr>
        <p:spPr>
          <a:xfrm>
            <a:off x="807032" y="1188715"/>
            <a:ext cx="7879767" cy="3539430"/>
          </a:xfrm>
          <a:prstGeom prst="rect">
            <a:avLst/>
          </a:prstGeom>
          <a:noFill/>
        </p:spPr>
        <p:txBody>
          <a:bodyPr wrap="square">
            <a:spAutoFit/>
          </a:bodyPr>
          <a:lstStyle/>
          <a:p>
            <a:r>
              <a:rPr lang="en-US" sz="2800" dirty="0"/>
              <a:t>Many small and mid-sized businesses struggle to establish a strong digital presence because their existing websites and applications lack intuitive navigation, visual consistency, and engaging user experiences. Current solutions often prioritize aesthetics over usability, leading to confusing layouts, accessibility issues, and low customer retention.</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xmlns="" id="{3D69BB2B-AFA2-6E81-BEF1-C9592CC6E09C}"/>
              </a:ext>
            </a:extLst>
          </p:cNvPr>
          <p:cNvSpPr txBox="1"/>
          <p:nvPr/>
        </p:nvSpPr>
        <p:spPr>
          <a:xfrm>
            <a:off x="639404" y="1211585"/>
            <a:ext cx="9071242" cy="4401205"/>
          </a:xfrm>
          <a:prstGeom prst="rect">
            <a:avLst/>
          </a:prstGeom>
          <a:noFill/>
        </p:spPr>
        <p:txBody>
          <a:bodyPr wrap="square">
            <a:spAutoFit/>
          </a:bodyPr>
          <a:lstStyle/>
          <a:p>
            <a:r>
              <a:rPr lang="en-US" sz="2800" dirty="0"/>
              <a:t>This project focuses on designing a modern and user-centered digital experience that combines aesthetics, usability, and accessibility. The goal is to create a visual identity and interface design that not only looks appealing but also solves real usability challenges faced by </a:t>
            </a:r>
            <a:r>
              <a:rPr lang="en-US" sz="2800" dirty="0" err="1"/>
              <a:t>users.Through</a:t>
            </a:r>
            <a:r>
              <a:rPr lang="en-US" sz="2800" dirty="0"/>
              <a:t> a structured design process—research, ideation, wireframing, prototyping, and testing—the project explores how thoughtful design decisions can enhance brand presence, simplify navigation, and improve overall user interaction.</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361967"/>
            <a:ext cx="8810624" cy="6049092"/>
          </a:xfrm>
          <a:prstGeom prst="rect">
            <a:avLst/>
          </a:prstGeom>
        </p:spPr>
        <p:txBody>
          <a:bodyPr vert="horz" wrap="square" lIns="0" tIns="16510" rIns="0" bIns="0" rtlCol="0">
            <a:spAutoFit/>
          </a:bodyPr>
          <a:lstStyle/>
          <a:p>
            <a:r>
              <a:rPr lang="en-US" sz="2800" dirty="0"/>
              <a:t>End Users</a:t>
            </a:r>
            <a:br>
              <a:rPr lang="en-US" sz="2800" dirty="0"/>
            </a:br>
            <a:r>
              <a:rPr lang="en-US" sz="2800" dirty="0"/>
              <a:t/>
            </a:r>
            <a:br>
              <a:rPr lang="en-US" sz="2800" dirty="0"/>
            </a:br>
            <a:r>
              <a:rPr lang="en-US" sz="2800" dirty="0"/>
              <a:t>General Users / </a:t>
            </a:r>
            <a:r>
              <a:rPr lang="en-US" sz="2800" dirty="0" err="1"/>
              <a:t>CustomersPeople</a:t>
            </a:r>
            <a:r>
              <a:rPr lang="en-US" sz="2800" dirty="0"/>
              <a:t> who will interact with the website, mobile app, or product interface.</a:t>
            </a:r>
            <a:br>
              <a:rPr lang="en-US" sz="2800" dirty="0"/>
            </a:br>
            <a:r>
              <a:rPr lang="en-US" sz="2800" dirty="0"/>
              <a:t>Expect easy navigation, clear visuals, and smooth interactions.</a:t>
            </a:r>
            <a:br>
              <a:rPr lang="en-US" sz="2800" dirty="0"/>
            </a:br>
            <a:r>
              <a:rPr lang="en-US" sz="2800" dirty="0"/>
              <a:t>2. Clients / </a:t>
            </a:r>
            <a:r>
              <a:rPr lang="en-US" sz="2800" dirty="0" err="1"/>
              <a:t>BusinessesCompanies</a:t>
            </a:r>
            <a:r>
              <a:rPr lang="en-US" sz="2800" dirty="0"/>
              <a:t> or individuals who commission the design </a:t>
            </a:r>
            <a:r>
              <a:rPr lang="en-US" sz="2800" dirty="0" err="1"/>
              <a:t>work.Expect</a:t>
            </a:r>
            <a:r>
              <a:rPr lang="en-US" sz="2800" dirty="0"/>
              <a:t> brand consistency, market appeal, and professional presentation.</a:t>
            </a:r>
            <a:br>
              <a:rPr lang="en-US" sz="2800" dirty="0"/>
            </a:br>
            <a:r>
              <a:rPr lang="en-US" sz="2800" dirty="0"/>
              <a:t>3. Stakeholders / InvestorsDecision-makers who evaluate how design impacts business </a:t>
            </a:r>
            <a:r>
              <a:rPr lang="en-US" sz="2800" dirty="0" err="1"/>
              <a:t>goals.Expect</a:t>
            </a:r>
            <a:r>
              <a:rPr lang="en-US" sz="2800" dirty="0"/>
              <a:t> clarity in information design, user engagement, and trustworthiness.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82150" y="2209800"/>
            <a:ext cx="2428875"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BA853680-C736-170C-4115-F460361C8D02}"/>
              </a:ext>
            </a:extLst>
          </p:cNvPr>
          <p:cNvSpPr txBox="1"/>
          <p:nvPr/>
        </p:nvSpPr>
        <p:spPr>
          <a:xfrm>
            <a:off x="582869" y="1752600"/>
            <a:ext cx="6100916" cy="4832092"/>
          </a:xfrm>
          <a:prstGeom prst="rect">
            <a:avLst/>
          </a:prstGeom>
          <a:noFill/>
        </p:spPr>
        <p:txBody>
          <a:bodyPr wrap="square">
            <a:spAutoFit/>
          </a:bodyPr>
          <a:lstStyle/>
          <a:p>
            <a:pPr marL="285750" indent="-285750">
              <a:buFont typeface="Arial" panose="020B0604020202020204" pitchFamily="34" charset="0"/>
              <a:buChar char="•"/>
            </a:pPr>
            <a:r>
              <a:rPr lang="en-IN" sz="2800" dirty="0"/>
              <a:t>Canva / Figma – Quick visual design, social media </a:t>
            </a:r>
            <a:r>
              <a:rPr lang="en-IN" sz="2800" dirty="0" err="1"/>
              <a:t>graphics.Procreate</a:t>
            </a:r>
            <a:r>
              <a:rPr lang="en-IN" sz="2800" dirty="0"/>
              <a:t> – Digital illustration and concept art. </a:t>
            </a:r>
            <a:r>
              <a:rPr lang="en-IN" sz="2800" dirty="0" err="1"/>
              <a:t>TechniquesGraphics</a:t>
            </a:r>
            <a:endParaRPr lang="en-IN" sz="2800" dirty="0"/>
          </a:p>
          <a:p>
            <a:pPr marL="285750" indent="-285750">
              <a:buFont typeface="Arial" panose="020B0604020202020204" pitchFamily="34" charset="0"/>
              <a:buChar char="•"/>
            </a:pPr>
            <a:r>
              <a:rPr lang="en-IN" sz="2800" dirty="0" err="1"/>
              <a:t>GraphicsBranding</a:t>
            </a:r>
            <a:r>
              <a:rPr lang="en-IN" sz="2800" dirty="0"/>
              <a:t> &amp; Visual Identity (logos, typography, </a:t>
            </a:r>
            <a:r>
              <a:rPr lang="en-IN" sz="2800" dirty="0" err="1"/>
              <a:t>color</a:t>
            </a:r>
            <a:r>
              <a:rPr lang="en-IN" sz="2800" dirty="0"/>
              <a:t> palettes).Layout &amp; Composition Principles (balance, contrast, hierarchy).Illustration &amp; </a:t>
            </a:r>
            <a:r>
              <a:rPr lang="en-IN" sz="2800" dirty="0" err="1"/>
              <a:t>Iconography.Responsive</a:t>
            </a:r>
            <a:r>
              <a:rPr lang="en-IN" sz="2800" dirty="0"/>
              <a:t> &amp; Scalable Visuals.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B5221298-3F74-34F7-430E-916599389E84}"/>
              </a:ext>
            </a:extLst>
          </p:cNvPr>
          <p:cNvSpPr txBox="1"/>
          <p:nvPr/>
        </p:nvSpPr>
        <p:spPr>
          <a:xfrm>
            <a:off x="609600" y="1154370"/>
            <a:ext cx="9296400" cy="3539430"/>
          </a:xfrm>
          <a:prstGeom prst="rect">
            <a:avLst/>
          </a:prstGeom>
          <a:noFill/>
        </p:spPr>
        <p:txBody>
          <a:bodyPr wrap="square">
            <a:spAutoFit/>
          </a:bodyPr>
          <a:lstStyle/>
          <a:p>
            <a:pPr marL="285750" indent="-285750">
              <a:buFont typeface="Arial" panose="020B0604020202020204" pitchFamily="34" charset="0"/>
              <a:buChar char="•"/>
            </a:pPr>
            <a:r>
              <a:rPr lang="en-IN" sz="2800" dirty="0"/>
              <a:t> Minimalist Grid </a:t>
            </a:r>
            <a:r>
              <a:rPr lang="en-IN" sz="2800" dirty="0" err="1"/>
              <a:t>LayoutHome</a:t>
            </a:r>
            <a:r>
              <a:rPr lang="en-IN" sz="2800" dirty="0"/>
              <a:t> Page: Clean hero section with your name, tagline (“UI/UX Designer &amp; Visual Storyteller”), and a strong call-to-</a:t>
            </a:r>
            <a:r>
              <a:rPr lang="en-IN" sz="2800" dirty="0" err="1"/>
              <a:t>action.Projects</a:t>
            </a:r>
            <a:r>
              <a:rPr lang="en-IN" sz="2800" dirty="0"/>
              <a:t> Section: Grid cards with thumbnail previews of each project (hover animations can reveal title + short description).Case Study </a:t>
            </a:r>
            <a:r>
              <a:rPr lang="en-IN" sz="2800" dirty="0" err="1"/>
              <a:t>Layout:Problem</a:t>
            </a:r>
            <a:r>
              <a:rPr lang="en-IN" sz="2800" dirty="0"/>
              <a:t> </a:t>
            </a:r>
            <a:r>
              <a:rPr lang="en-IN" sz="2800" dirty="0" err="1"/>
              <a:t>StatementProject</a:t>
            </a:r>
            <a:r>
              <a:rPr lang="en-IN" sz="2800" dirty="0"/>
              <a:t> </a:t>
            </a:r>
            <a:r>
              <a:rPr lang="en-IN" sz="2800" dirty="0" err="1"/>
              <a:t>OverviewTools</a:t>
            </a:r>
            <a:r>
              <a:rPr lang="en-IN" sz="2800" dirty="0"/>
              <a:t> &amp; </a:t>
            </a:r>
            <a:r>
              <a:rPr lang="en-IN" sz="2800" dirty="0" err="1"/>
              <a:t>TechniquesDesign</a:t>
            </a:r>
            <a:r>
              <a:rPr lang="en-IN" sz="2800" dirty="0"/>
              <a:t> Process (wireframes → prototypes → final UI)Final Designs (</a:t>
            </a:r>
            <a:r>
              <a:rPr lang="en-IN" sz="2800" dirty="0" err="1"/>
              <a:t>mockups</a:t>
            </a:r>
            <a:r>
              <a:rPr lang="en-IN" sz="2800" dirty="0"/>
              <a:t>/screenshots)Outcomes &amp; Learnings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xmlns="" id="{EC854AB0-2431-091C-DE28-EC39A49CC535}"/>
              </a:ext>
            </a:extLst>
          </p:cNvPr>
          <p:cNvSpPr txBox="1"/>
          <p:nvPr/>
        </p:nvSpPr>
        <p:spPr>
          <a:xfrm>
            <a:off x="755332" y="1443841"/>
            <a:ext cx="8229600" cy="3970318"/>
          </a:xfrm>
          <a:prstGeom prst="rect">
            <a:avLst/>
          </a:prstGeom>
          <a:noFill/>
        </p:spPr>
        <p:txBody>
          <a:bodyPr wrap="square">
            <a:spAutoFit/>
          </a:bodyPr>
          <a:lstStyle/>
          <a:p>
            <a:pPr marL="285750" indent="-285750">
              <a:buFont typeface="Arial" panose="020B0604020202020204" pitchFamily="34" charset="0"/>
              <a:buChar char="•"/>
            </a:pPr>
            <a:r>
              <a:rPr lang="en-IN" sz="2800" dirty="0"/>
              <a:t>Homepage Hero Section – Name, tagline, and a clear “View My Work” </a:t>
            </a:r>
            <a:r>
              <a:rPr lang="en-IN" sz="2800" dirty="0" err="1"/>
              <a:t>CTA.Project</a:t>
            </a:r>
            <a:r>
              <a:rPr lang="en-IN" sz="2800" dirty="0"/>
              <a:t> Showcase / Case Studies – Each project presented with problem → process → solution → final </a:t>
            </a:r>
            <a:r>
              <a:rPr lang="en-IN" sz="2800" dirty="0" err="1"/>
              <a:t>designs.About</a:t>
            </a:r>
            <a:r>
              <a:rPr lang="en-IN" sz="2800" dirty="0"/>
              <a:t> Me Section – Your background, design philosophy, and </a:t>
            </a:r>
            <a:r>
              <a:rPr lang="en-IN" sz="2800" dirty="0" err="1"/>
              <a:t>specialties.Skills</a:t>
            </a:r>
            <a:r>
              <a:rPr lang="en-IN" sz="2800" dirty="0"/>
              <a:t> &amp; Tools Section – Visual icons/logos for tools (Figma, Photoshop, Illustrator, etc.).Contact Section – Email, LinkedIn, </a:t>
            </a:r>
            <a:r>
              <a:rPr lang="en-IN" sz="2800" dirty="0" err="1"/>
              <a:t>Behance</a:t>
            </a:r>
            <a:r>
              <a:rPr lang="en-IN" sz="2800" dirty="0"/>
              <a:t>, or a built-in contact form.</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549</Words>
  <Application>Microsoft Office PowerPoint</Application>
  <PresentationFormat>Custom</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Design Portfolio (Graphics/UI/UX)</vt:lpstr>
      <vt:lpstr>AGENDA</vt:lpstr>
      <vt:lpstr>PROBLEM STATEMENT</vt:lpstr>
      <vt:lpstr>PROJECT OVERVIEW</vt:lpstr>
      <vt:lpstr>End Users  General Users / CustomersPeople who will interact with the website, mobile app, or product interface. Expect easy navigation, clear visuals, and smooth interactions. 2. Clients / BusinessesCompanies or individuals who commission the design work.Expect brand consistency, market appeal, and professional presentation. 3. Stakeholders / InvestorsDecision-makers who evaluate how design impacts business goals.Expect clarity in information design, user engagement, and trustworthiness.</vt:lpstr>
      <vt:lpstr>TOOLS AND TECHNIQUES</vt:lpstr>
      <vt:lpstr>PowerPoint Presentation</vt:lpstr>
      <vt:lpstr>FEATURES AND FUNCTIONALITY</vt:lpstr>
      <vt:lpstr>RESULTS AND SCREENSHOTS</vt:lpstr>
      <vt:lpstr>CONCLUSION</vt:lpstr>
      <vt:lpstr>Github Link   https://kanimozhi253.github.io/Kanimozhi21/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Nishaanth Vs</cp:lastModifiedBy>
  <cp:revision>27</cp:revision>
  <dcterms:created xsi:type="dcterms:W3CDTF">2024-03-29T15:07:22Z</dcterms:created>
  <dcterms:modified xsi:type="dcterms:W3CDTF">2025-09-02T11:11:21Z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