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9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Kanimozhi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z</a:t>
            </a:r>
            <a:r>
              <a:rPr dirty="0" sz="2400" lang="en-US"/>
              <a:t>h</a:t>
            </a:r>
            <a:r>
              <a:rPr dirty="0" sz="2400" lang="en-US"/>
              <a:t>ian</a:t>
            </a:r>
            <a:r>
              <a:rPr dirty="0" sz="2400" lang="en-US"/>
              <a:t> arts</a:t>
            </a:r>
            <a:r>
              <a:rPr dirty="0" sz="2400" lang="en-US"/>
              <a:t> and</a:t>
            </a:r>
            <a:r>
              <a:rPr dirty="0" sz="2400" lang="en-US"/>
              <a:t> science</a:t>
            </a:r>
            <a:r>
              <a:rPr dirty="0" sz="2400" lang="en-US"/>
              <a:t> College</a:t>
            </a:r>
            <a:r>
              <a:rPr dirty="0" sz="2400" lang="en-US"/>
              <a:t> for</a:t>
            </a:r>
            <a:r>
              <a:rPr dirty="0" sz="2400" lang="en-US"/>
              <a:t> women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2526029" y="1695449"/>
            <a:ext cx="566055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Successfully deployed a live responsive portfolio website.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Screenshots of homepage, projects section, and contact form.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Portfolio accessible on desktop and mobile devices.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755332" y="1695450"/>
            <a:ext cx="7165919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The digital portfolio provides a professional platform for showcasing skills.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It solves the problem of traditional portfolios by enabling easy access and updates.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The project demonstrates both technical and creative abilities.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2162174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"E_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Portfolio:A digital showcase of skills $  Achievement"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1113810" y="2566035"/>
            <a:ext cx="781346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Traditional paper-based portfolios are difficult to update and share.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Employers and institutions prefer digital access to evaluate candidates quickly.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Lack of interactive and centralized platforms makes it hard to showcase diverse skills.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 rot="21600000">
            <a:off x="1003245" y="2061209"/>
            <a:ext cx="853127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The project develops a personal digital portfolio to showcase academic, professional, and creative achievements.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It provides an organized and user-friendly interface for presenting information.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The portfolio highlights both technical skills and personal growth through an engaging design.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723900" y="1409952"/>
            <a:ext cx="8715629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Students/Graduates – to showcase projects, skills, and resumes.
2. Recruiters/Employers – to evaluate candidates’ skills efficiently.
3. Educators/Peers – to assess academic performance and achievements.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1747836" y="2019299"/>
            <a:ext cx="891684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Frontend: HTML5, CSS3, JavaScript, Bootstrap/Tailwind CSS.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Backend (optional): PHP, Node.js, or Firebase for contact forms.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Version Control: Git &amp; GitHub for hosting and collaboration.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5" name=""/>
          <p:cNvSpPr txBox="1"/>
          <p:nvPr/>
        </p:nvSpPr>
        <p:spPr>
          <a:xfrm>
            <a:off x="941526" y="1560115"/>
            <a:ext cx="7196957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Homepage – includes introduction, profile picture, and navigation menu.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Sections – About Me, Projects, Skills, Resume, and Contact.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Design Style – clean, responsive, and mobile-friendly interface.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6" name=""/>
          <p:cNvSpPr txBox="1"/>
          <p:nvPr/>
        </p:nvSpPr>
        <p:spPr>
          <a:xfrm>
            <a:off x="588657" y="1575623"/>
            <a:ext cx="786428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Interactive project gallery with descriptions and links.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Downloadable resume/CV option.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Contact form integrated with email notifications.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2025-09-03T08:57:35Z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e9bdb0cb3bfd4880acd70fd0a6628e4a</vt:lpwstr>
  </property>
</Properties>
</file>