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9C91-9FEF-E244-907A-F68B43A78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B0189-BD91-92DC-ABE4-4E4610485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1853-F5FB-DC65-7625-5DE931A8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DBB-64E9-497E-A546-B1EEA80401E5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4DAA-A38F-7917-A8F9-AD250591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F12C-7D52-B096-D6FF-A1F256FA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CAD5-E98A-4D4F-A886-6FA8B4352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27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2D7A-8A91-26B2-EB98-EF8BB347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15FCA-A7AA-51BB-5053-1754AF4F9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5930-15E4-9405-B841-0BD3F20E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DBB-64E9-497E-A546-B1EEA80401E5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7E8-9169-854E-3690-6E7927FB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350A-4777-3DCB-56A1-550B8203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CAD5-E98A-4D4F-A886-6FA8B4352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38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20CBB-4DE8-2E68-CC90-1DEC37D34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BB646-E42C-BD2B-85C6-AAB64C18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0CBD-A633-B629-DAF6-CB6BEA82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DBB-64E9-497E-A546-B1EEA80401E5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0313-56D7-94D4-050E-BD5EE83B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E3296-9EBE-E33D-ADF0-39F7654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CAD5-E98A-4D4F-A886-6FA8B4352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1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B654-8BB2-74EA-1F76-ED3D1240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83F1-D444-ED78-5DC6-29B09A0C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FA662-0F44-5591-0974-197562C4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DBB-64E9-497E-A546-B1EEA80401E5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F816-DCCC-5D7E-042B-F4FA1D02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C9ACA-B7B2-BF80-1D55-8DA9E4A2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CAD5-E98A-4D4F-A886-6FA8B4352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3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51CF-2CCD-E8AF-EA91-3C9A692F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50C5D-000D-B77E-DEC5-7D2A84018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B3E4-94A1-5C39-7F96-0D54112E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DBB-64E9-497E-A546-B1EEA80401E5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BB1F-B3AB-9223-3A13-81746749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6D28-731E-E75B-788D-712FFC62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CAD5-E98A-4D4F-A886-6FA8B4352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46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2BFD-9854-3A5F-9BC9-84B8A642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5A09-EE2E-194A-D55E-D7A4A88BA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E5B7E-013B-AF77-7AD9-36AC5B70C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388A7-1249-A74D-BB78-BE3650E4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DBB-64E9-497E-A546-B1EEA80401E5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B8DAD-D5B2-565C-97A7-19A3F405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B9B36-95A7-B527-0D92-FAD6B365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CAD5-E98A-4D4F-A886-6FA8B4352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84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5A9C-3823-46AB-AB9D-9CFE60FA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8785-9D9F-A444-1303-F2A6A0BA8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57399-F23B-40BA-7AD9-3B0B718D6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9EA81-DBDF-A5C3-7476-A3318E141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9E55D-CC0F-7C58-18A2-0306724F7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D7317-DC1B-12D4-3788-72D8A046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DBB-64E9-497E-A546-B1EEA80401E5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CFBCA-A84B-FFB1-F50D-33B11FAE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99A3-931D-C61C-7FEF-372D92E3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CAD5-E98A-4D4F-A886-6FA8B4352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5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5126-37BB-AA8B-9DEE-20AEEBF8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C62B2-A78B-2B9F-F9D6-431824C0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DBB-64E9-497E-A546-B1EEA80401E5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958D2-53A8-2884-7329-B26FBF5F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E9324-CFAB-7169-C7E4-D21DEC28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CAD5-E98A-4D4F-A886-6FA8B4352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28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680AE-409F-AE3D-2A65-5003FA70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DBB-64E9-497E-A546-B1EEA80401E5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88414-436C-3BC5-D33E-61BBAE16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DC297-BA38-706A-A172-253E6DFD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CAD5-E98A-4D4F-A886-6FA8B4352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80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C5EA-6B98-DC96-4970-D0D263BF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9C00D-69BA-E638-11C3-44708F4B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B437F-1E94-3E6D-39CE-01AFACB9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50A5-F488-C948-9B2E-A81EE65A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DBB-64E9-497E-A546-B1EEA80401E5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368E-5200-13DF-059C-00633E68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87F34-698C-A919-326B-A65C0724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CAD5-E98A-4D4F-A886-6FA8B4352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137F-139D-CA1D-6F6F-EF5F5BE7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36845-E836-1696-42B3-F0636243D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7ACE0-2F04-40FE-A34E-93D1DE7D5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C6BDA-D77C-15E5-482F-F96A32FF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FDBB-64E9-497E-A546-B1EEA80401E5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F2415-24C4-1CB0-BAB7-76DD4802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AC758-C8F4-B8EB-3519-E191E77E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ACAD5-E98A-4D4F-A886-6FA8B4352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7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C4AE9-9512-9757-00B7-AEE18C1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474CC-5A03-939F-7CF6-11D1EB11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3C47-302C-4386-D861-3FF0CE9B4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8FDBB-64E9-497E-A546-B1EEA80401E5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0B9E-9B63-7841-3698-2648FD408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4490B-E6E8-00DF-DFD1-060B91901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ACAD5-E98A-4D4F-A886-6FA8B4352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1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2C24-0ADB-01BA-D7A5-FEA90F4B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975" y="1231640"/>
            <a:ext cx="9144000" cy="552159"/>
          </a:xfrm>
        </p:spPr>
        <p:txBody>
          <a:bodyPr>
            <a:normAutofit/>
          </a:bodyPr>
          <a:lstStyle/>
          <a:p>
            <a:r>
              <a:rPr lang="en-IN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PhonePe</a:t>
            </a:r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Transaction Insights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0226-36B6-696B-030F-3129A398B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340359"/>
            <a:ext cx="10002415" cy="1917441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Introduction:</a:t>
            </a:r>
            <a:endParaRPr lang="en-IN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      </a:t>
            </a:r>
            <a:r>
              <a:rPr lang="en-US" dirty="0" err="1"/>
              <a:t>PhonePe</a:t>
            </a:r>
            <a:r>
              <a:rPr lang="en-US" dirty="0"/>
              <a:t> is a </a:t>
            </a:r>
            <a:r>
              <a:rPr lang="en-US" b="1" dirty="0"/>
              <a:t>digital payments and financial services platform</a:t>
            </a:r>
            <a:r>
              <a:rPr lang="en-US" dirty="0"/>
              <a:t> in    India.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main objective of your analysis (e.g., user adoption, transactions, insurance trends)</a:t>
            </a:r>
          </a:p>
        </p:txBody>
      </p:sp>
    </p:spTree>
    <p:extLst>
      <p:ext uri="{BB962C8B-B14F-4D97-AF65-F5344CB8AC3E}">
        <p14:creationId xmlns:p14="http://schemas.microsoft.com/office/powerpoint/2010/main" val="211481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D07D-A8F5-DBE4-434C-6D680DBF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EB23-4729-516D-3ED4-6D87069E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</a:t>
            </a:r>
            <a:r>
              <a:rPr lang="en-US" b="1" dirty="0"/>
              <a:t>targeted cashback or offers</a:t>
            </a:r>
            <a:r>
              <a:rPr lang="en-US" dirty="0"/>
              <a:t> during peak seasons to boost engagement further.</a:t>
            </a:r>
          </a:p>
          <a:p>
            <a:r>
              <a:rPr lang="en-US" dirty="0"/>
              <a:t>Offer </a:t>
            </a:r>
            <a:r>
              <a:rPr lang="en-US" b="1" dirty="0"/>
              <a:t>signup bonuses or referral rewards</a:t>
            </a:r>
            <a:r>
              <a:rPr lang="en-US" dirty="0"/>
              <a:t> in low-adoption states.</a:t>
            </a:r>
          </a:p>
          <a:p>
            <a:r>
              <a:rPr lang="en-US" dirty="0"/>
              <a:t>Educate users in rural areas about </a:t>
            </a:r>
            <a:r>
              <a:rPr lang="en-US" b="1" dirty="0"/>
              <a:t>low-cost insurance benefits</a:t>
            </a:r>
            <a:r>
              <a:rPr lang="en-US" dirty="0"/>
              <a:t>.</a:t>
            </a:r>
          </a:p>
          <a:p>
            <a:r>
              <a:rPr lang="en-US" dirty="0"/>
              <a:t>Educate users in rural areas about digital services through </a:t>
            </a:r>
            <a:r>
              <a:rPr lang="en-US" dirty="0" err="1"/>
              <a:t>phonepe</a:t>
            </a:r>
            <a:r>
              <a:rPr lang="en-US" dirty="0"/>
              <a:t> and benefits.</a:t>
            </a:r>
          </a:p>
          <a:p>
            <a:r>
              <a:rPr lang="en-US" dirty="0"/>
              <a:t>Introduce some additional benefits for their families with high transaction categories like mobile recharge or any bill payments.</a:t>
            </a:r>
          </a:p>
          <a:p>
            <a:r>
              <a:rPr lang="en-US" dirty="0"/>
              <a:t>Focus marketing in top states with digital adoption trends.</a:t>
            </a:r>
          </a:p>
          <a:p>
            <a:r>
              <a:rPr lang="en-US" dirty="0"/>
              <a:t>For high marketing get partner with fast networking states and districts e-commerce and service providers.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23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106C-32BE-8CAA-48E3-1E14C19F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Submitted by: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 err="1"/>
              <a:t>Kanimozhi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04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4228-DC2B-659A-096B-958A818B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Problem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C6B1-5879-11DD-CE3C-B397F60B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analyze the </a:t>
            </a:r>
            <a:r>
              <a:rPr lang="en-US" dirty="0" err="1"/>
              <a:t>transaction,insurance</a:t>
            </a:r>
            <a:r>
              <a:rPr lang="en-US" dirty="0"/>
              <a:t> and User adoption.</a:t>
            </a:r>
          </a:p>
          <a:p>
            <a:pPr algn="just"/>
            <a:r>
              <a:rPr lang="en-US" dirty="0"/>
              <a:t>To identify the high performing states, districts and  growth opportunities.</a:t>
            </a:r>
          </a:p>
          <a:p>
            <a:pPr marL="0" indent="0" algn="just">
              <a:buNone/>
            </a:pPr>
            <a:r>
              <a:rPr lang="en-US" sz="3600" dirty="0"/>
              <a:t>Data Source and tools</a:t>
            </a:r>
            <a:r>
              <a:rPr lang="en-US" dirty="0"/>
              <a:t>:</a:t>
            </a:r>
          </a:p>
          <a:p>
            <a:pPr algn="just"/>
            <a:r>
              <a:rPr lang="en-IN" dirty="0"/>
              <a:t>Data source (</a:t>
            </a:r>
            <a:r>
              <a:rPr lang="en-IN" dirty="0" err="1"/>
              <a:t>PhonePe</a:t>
            </a:r>
            <a:r>
              <a:rPr lang="en-IN" dirty="0"/>
              <a:t> Pulse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Tools used (Python, Pandas, </a:t>
            </a:r>
            <a:r>
              <a:rPr lang="en-US" dirty="0" err="1"/>
              <a:t>Plotly</a:t>
            </a:r>
            <a:r>
              <a:rPr lang="en-US" dirty="0"/>
              <a:t>, </a:t>
            </a:r>
            <a:r>
              <a:rPr lang="en-US" dirty="0" err="1"/>
              <a:t>PymySQL</a:t>
            </a:r>
            <a:r>
              <a:rPr lang="en-US" dirty="0"/>
              <a:t>, </a:t>
            </a:r>
            <a:r>
              <a:rPr lang="en-US" dirty="0" err="1"/>
              <a:t>Streamlit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6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367D-0387-91AE-4160-6BA8F9F5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874BF-E2AC-36FA-1589-E50B3D81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Transactions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 count &amp; amount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Payment type distribution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Adoption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Registered users by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10 &amp; bottom 10 performing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Insurance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Insurance count &amp; amount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Region-wise adoption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28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602F-F795-747C-DB4A-7997DCAB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763C-2627-BB28-13C3-A41D596F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6" y="1391992"/>
            <a:ext cx="9832942" cy="2661534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1.Decoding Transaction Dynamics on </a:t>
            </a:r>
            <a:r>
              <a:rPr lang="en-IN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PhonePe</a:t>
            </a:r>
            <a:endParaRPr lang="en-IN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2.User Registration Analysis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3.Insurance Transactions Analysis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4.Device Dominance and User Engagement Analysis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5.Transaction Analysis Across States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88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F05B-17EB-ACD9-D2CE-E2E85084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Visualizations:</a:t>
            </a:r>
            <a:r>
              <a:rPr lang="en-US" dirty="0"/>
              <a:t> Bar </a:t>
            </a:r>
            <a:r>
              <a:rPr lang="en-US" dirty="0" err="1"/>
              <a:t>chart,pie</a:t>
            </a:r>
            <a:r>
              <a:rPr lang="en-US" dirty="0"/>
              <a:t> </a:t>
            </a:r>
            <a:r>
              <a:rPr lang="en-US" dirty="0" err="1"/>
              <a:t>chart,map,donut</a:t>
            </a:r>
            <a:r>
              <a:rPr lang="en-US" dirty="0"/>
              <a:t> chart, Line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E416C-DCFB-03E6-FF08-33262381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24000"/>
            <a:ext cx="10134600" cy="6372225"/>
          </a:xfrm>
        </p:spPr>
        <p:txBody>
          <a:bodyPr/>
          <a:lstStyle/>
          <a:p>
            <a:r>
              <a:rPr lang="en-US" sz="3200" dirty="0"/>
              <a:t>Transaction count: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73777-4F1E-9F0A-09AA-B5C7A03B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255749"/>
            <a:ext cx="3802463" cy="2430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1C2D4-6044-668F-951A-B5F90D48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234227"/>
            <a:ext cx="3886200" cy="24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5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8E31-BBDB-F06D-11A8-EC27B407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Analysis Across State:</a:t>
            </a:r>
            <a:endParaRPr lang="en-IN" dirty="0"/>
          </a:p>
        </p:txBody>
      </p:sp>
      <p:pic>
        <p:nvPicPr>
          <p:cNvPr id="5" name="Content Placeholder 4" descr="A pie chart with numbers and a black background&#10;&#10;Description automatically generated">
            <a:extLst>
              <a:ext uri="{FF2B5EF4-FFF2-40B4-BE49-F238E27FC236}">
                <a16:creationId xmlns:a16="http://schemas.microsoft.com/office/drawing/2014/main" id="{45A174A9-67CB-97E3-469A-46BC06799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7" y="1996158"/>
            <a:ext cx="4919869" cy="3119627"/>
          </a:xfrm>
        </p:spPr>
      </p:pic>
      <p:pic>
        <p:nvPicPr>
          <p:cNvPr id="7" name="Picture 6" descr="A colorful pie chart with text&#10;&#10;Description automatically generated">
            <a:extLst>
              <a:ext uri="{FF2B5EF4-FFF2-40B4-BE49-F238E27FC236}">
                <a16:creationId xmlns:a16="http://schemas.microsoft.com/office/drawing/2014/main" id="{2C4A2351-E46A-2295-D5A2-529BD8F0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6158"/>
            <a:ext cx="5189199" cy="30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5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0330-08C1-E267-08D2-B684ED09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Users: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5087D9-AC19-CEE4-D1C1-B3C004BE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097126"/>
            <a:ext cx="4562475" cy="2925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2EA56-6D91-A539-D976-93061B3C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7126"/>
            <a:ext cx="5508581" cy="24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0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D71C-CE59-481B-0F8F-7B452985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Count and Amount:</a:t>
            </a:r>
            <a:endParaRPr lang="en-IN" dirty="0"/>
          </a:p>
        </p:txBody>
      </p:sp>
      <p:pic>
        <p:nvPicPr>
          <p:cNvPr id="5" name="Content Placeholder 4" descr="A colorful pie chart with numbers and text&#10;&#10;Description automatically generated">
            <a:extLst>
              <a:ext uri="{FF2B5EF4-FFF2-40B4-BE49-F238E27FC236}">
                <a16:creationId xmlns:a16="http://schemas.microsoft.com/office/drawing/2014/main" id="{B3F06AD8-AAF9-4DD7-0FA4-ACD358E85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4" y="1935804"/>
            <a:ext cx="4077607" cy="2606425"/>
          </a:xfrm>
        </p:spPr>
      </p:pic>
      <p:pic>
        <p:nvPicPr>
          <p:cNvPr id="7" name="Picture 6" descr="A graph of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73CD2AD5-600E-72B9-0AD5-DF2F584AC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26" y="1690688"/>
            <a:ext cx="5426765" cy="29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4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7086-E575-191E-67D4-B8AFA787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Dominance and User Engagement Analysis:</a:t>
            </a:r>
            <a:endParaRPr lang="en-IN" dirty="0"/>
          </a:p>
        </p:txBody>
      </p:sp>
      <p:pic>
        <p:nvPicPr>
          <p:cNvPr id="9" name="Content Placeholder 8" descr="A graph with colorful dots&#10;&#10;Description automatically generated">
            <a:extLst>
              <a:ext uri="{FF2B5EF4-FFF2-40B4-BE49-F238E27FC236}">
                <a16:creationId xmlns:a16="http://schemas.microsoft.com/office/drawing/2014/main" id="{CE587CE9-ED24-C7E1-4A23-6E146886B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3" y="2265674"/>
            <a:ext cx="3965752" cy="2534927"/>
          </a:xfrm>
        </p:spPr>
      </p:pic>
      <p:pic>
        <p:nvPicPr>
          <p:cNvPr id="11" name="Picture 10" descr="A pie chart with numbers and a black background&#10;&#10;Description automatically generated">
            <a:extLst>
              <a:ext uri="{FF2B5EF4-FFF2-40B4-BE49-F238E27FC236}">
                <a16:creationId xmlns:a16="http://schemas.microsoft.com/office/drawing/2014/main" id="{7EEF103A-1CFF-59E0-1031-F85C75DD6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78" y="2147093"/>
            <a:ext cx="4522305" cy="289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2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PhonePe Transaction Insights</vt:lpstr>
      <vt:lpstr>Problem Statement :</vt:lpstr>
      <vt:lpstr>Exploratory Data Analysis </vt:lpstr>
      <vt:lpstr>Business Insights:</vt:lpstr>
      <vt:lpstr>Visualizations: Bar chart,pie chart,map,donut chart, Line chart</vt:lpstr>
      <vt:lpstr>Transaction Analysis Across State:</vt:lpstr>
      <vt:lpstr>Registered Users:</vt:lpstr>
      <vt:lpstr>Insurance Count and Amount:</vt:lpstr>
      <vt:lpstr>Device Dominance and User Engagement Analysis:</vt:lpstr>
      <vt:lpstr>Recommendations:</vt:lpstr>
      <vt:lpstr>Submitted by:              Kanimozhi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Home</dc:creator>
  <cp:lastModifiedBy>Home</cp:lastModifiedBy>
  <cp:revision>1</cp:revision>
  <dcterms:created xsi:type="dcterms:W3CDTF">2025-08-12T15:03:44Z</dcterms:created>
  <dcterms:modified xsi:type="dcterms:W3CDTF">2025-08-12T16:41:07Z</dcterms:modified>
</cp:coreProperties>
</file>