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3AFB6-1AA8-4AA7-981C-EEE94E6E35E2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01C732-559A-4E44-BACF-225BD9550560}">
      <dgm:prSet/>
      <dgm:spPr/>
      <dgm:t>
        <a:bodyPr/>
        <a:lstStyle/>
        <a:p>
          <a:r>
            <a:rPr lang="en-US" b="1"/>
            <a:t>Objective of the analysis:</a:t>
          </a:r>
          <a:endParaRPr lang="en-US"/>
        </a:p>
      </dgm:t>
    </dgm:pt>
    <dgm:pt modelId="{AF56FC3C-1917-4A0B-AFA8-68221D6389BF}" type="parTrans" cxnId="{1FAE3103-C759-4F6C-9DBE-7D2FF6CC788A}">
      <dgm:prSet/>
      <dgm:spPr/>
      <dgm:t>
        <a:bodyPr/>
        <a:lstStyle/>
        <a:p>
          <a:endParaRPr lang="en-US"/>
        </a:p>
      </dgm:t>
    </dgm:pt>
    <dgm:pt modelId="{96C4FC78-CCB0-432B-958E-E078F23A3E2C}" type="sibTrans" cxnId="{1FAE3103-C759-4F6C-9DBE-7D2FF6CC788A}">
      <dgm:prSet/>
      <dgm:spPr/>
      <dgm:t>
        <a:bodyPr/>
        <a:lstStyle/>
        <a:p>
          <a:endParaRPr lang="en-US"/>
        </a:p>
      </dgm:t>
    </dgm:pt>
    <dgm:pt modelId="{650CEBA7-8D97-4071-B875-938C81B66654}">
      <dgm:prSet/>
      <dgm:spPr/>
      <dgm:t>
        <a:bodyPr/>
        <a:lstStyle/>
        <a:p>
          <a:r>
            <a:rPr lang="en-US"/>
            <a:t>Understand market trends in luxury housing</a:t>
          </a:r>
        </a:p>
      </dgm:t>
    </dgm:pt>
    <dgm:pt modelId="{9EB96B62-20E0-42C1-939E-C5D68DB7020D}" type="parTrans" cxnId="{8853F95B-26BE-4787-97E5-81A24EEE33E0}">
      <dgm:prSet/>
      <dgm:spPr/>
      <dgm:t>
        <a:bodyPr/>
        <a:lstStyle/>
        <a:p>
          <a:endParaRPr lang="en-US"/>
        </a:p>
      </dgm:t>
    </dgm:pt>
    <dgm:pt modelId="{A39FAB45-1557-4AC7-B995-E9044A3B9F76}" type="sibTrans" cxnId="{8853F95B-26BE-4787-97E5-81A24EEE33E0}">
      <dgm:prSet/>
      <dgm:spPr/>
      <dgm:t>
        <a:bodyPr/>
        <a:lstStyle/>
        <a:p>
          <a:endParaRPr lang="en-US"/>
        </a:p>
      </dgm:t>
    </dgm:pt>
    <dgm:pt modelId="{A9AC3D6C-3E70-4836-8B5C-6CABF274526A}">
      <dgm:prSet/>
      <dgm:spPr/>
      <dgm:t>
        <a:bodyPr/>
        <a:lstStyle/>
        <a:p>
          <a:r>
            <a:rPr lang="en-US"/>
            <a:t>Identify top developers/projects</a:t>
          </a:r>
        </a:p>
      </dgm:t>
    </dgm:pt>
    <dgm:pt modelId="{D1FBAC22-C486-4365-8953-4412D0C7F9FF}" type="parTrans" cxnId="{29238A81-4525-474C-9CA6-D553D38F6DDC}">
      <dgm:prSet/>
      <dgm:spPr/>
      <dgm:t>
        <a:bodyPr/>
        <a:lstStyle/>
        <a:p>
          <a:endParaRPr lang="en-US"/>
        </a:p>
      </dgm:t>
    </dgm:pt>
    <dgm:pt modelId="{C4EE717D-C739-4E2C-87B1-5A099249248D}" type="sibTrans" cxnId="{29238A81-4525-474C-9CA6-D553D38F6DDC}">
      <dgm:prSet/>
      <dgm:spPr/>
      <dgm:t>
        <a:bodyPr/>
        <a:lstStyle/>
        <a:p>
          <a:endParaRPr lang="en-US"/>
        </a:p>
      </dgm:t>
    </dgm:pt>
    <dgm:pt modelId="{A2460E67-7D4B-4C93-B0A9-578EEDA39FDB}">
      <dgm:prSet/>
      <dgm:spPr/>
      <dgm:t>
        <a:bodyPr/>
        <a:lstStyle/>
        <a:p>
          <a:r>
            <a:rPr lang="en-US"/>
            <a:t>Analyze buyer behavior and booking patterns</a:t>
          </a:r>
        </a:p>
      </dgm:t>
    </dgm:pt>
    <dgm:pt modelId="{EDCA734F-287D-4889-A7D8-BA69E99F08F3}" type="parTrans" cxnId="{0202E87B-28E6-48D9-9D04-23FA2F381EFC}">
      <dgm:prSet/>
      <dgm:spPr/>
      <dgm:t>
        <a:bodyPr/>
        <a:lstStyle/>
        <a:p>
          <a:endParaRPr lang="en-US"/>
        </a:p>
      </dgm:t>
    </dgm:pt>
    <dgm:pt modelId="{ECAD4262-F29B-47C2-BE05-AC39B5A96EDB}" type="sibTrans" cxnId="{0202E87B-28E6-48D9-9D04-23FA2F381EFC}">
      <dgm:prSet/>
      <dgm:spPr/>
      <dgm:t>
        <a:bodyPr/>
        <a:lstStyle/>
        <a:p>
          <a:endParaRPr lang="en-US"/>
        </a:p>
      </dgm:t>
    </dgm:pt>
    <dgm:pt modelId="{1B959B7C-313D-4B19-80F7-C5145460F48E}">
      <dgm:prSet/>
      <dgm:spPr/>
      <dgm:t>
        <a:bodyPr/>
        <a:lstStyle/>
        <a:p>
          <a:r>
            <a:rPr lang="en-US" b="1"/>
            <a:t>Dataset Overview:</a:t>
          </a:r>
          <a:endParaRPr lang="en-US"/>
        </a:p>
      </dgm:t>
    </dgm:pt>
    <dgm:pt modelId="{9DB68B92-5445-4E3C-A05C-D58E5F9CC72B}" type="parTrans" cxnId="{D98C6F06-8801-49A0-BEAA-29C24B72A154}">
      <dgm:prSet/>
      <dgm:spPr/>
      <dgm:t>
        <a:bodyPr/>
        <a:lstStyle/>
        <a:p>
          <a:endParaRPr lang="en-US"/>
        </a:p>
      </dgm:t>
    </dgm:pt>
    <dgm:pt modelId="{CAE79317-455A-4C9C-AEC7-15C4AB02302B}" type="sibTrans" cxnId="{D98C6F06-8801-49A0-BEAA-29C24B72A154}">
      <dgm:prSet/>
      <dgm:spPr/>
      <dgm:t>
        <a:bodyPr/>
        <a:lstStyle/>
        <a:p>
          <a:endParaRPr lang="en-US"/>
        </a:p>
      </dgm:t>
    </dgm:pt>
    <dgm:pt modelId="{B1465980-26DA-4635-A7AA-F440F4865622}">
      <dgm:prSet/>
      <dgm:spPr/>
      <dgm:t>
        <a:bodyPr/>
        <a:lstStyle/>
        <a:p>
          <a:r>
            <a:rPr lang="en-US"/>
            <a:t>Columns used:</a:t>
          </a:r>
        </a:p>
      </dgm:t>
    </dgm:pt>
    <dgm:pt modelId="{7454B782-8B41-4B91-B14B-D47138602E06}" type="parTrans" cxnId="{A4D8417C-E0C4-42CF-AB21-C28B64CD0144}">
      <dgm:prSet/>
      <dgm:spPr/>
      <dgm:t>
        <a:bodyPr/>
        <a:lstStyle/>
        <a:p>
          <a:endParaRPr lang="en-US"/>
        </a:p>
      </dgm:t>
    </dgm:pt>
    <dgm:pt modelId="{D88FA57F-B9CE-4471-973B-C96F9B4F4D93}" type="sibTrans" cxnId="{A4D8417C-E0C4-42CF-AB21-C28B64CD0144}">
      <dgm:prSet/>
      <dgm:spPr/>
      <dgm:t>
        <a:bodyPr/>
        <a:lstStyle/>
        <a:p>
          <a:endParaRPr lang="en-US"/>
        </a:p>
      </dgm:t>
    </dgm:pt>
    <dgm:pt modelId="{DA190828-A842-41DE-83CD-23544F4C0154}">
      <dgm:prSet/>
      <dgm:spPr/>
      <dgm:t>
        <a:bodyPr/>
        <a:lstStyle/>
        <a:p>
          <a:r>
            <a:rPr lang="en-US" b="1" i="0"/>
            <a:t>Project_ID, Micro_Market, Builder, Ticket_Price_Cr, Configuration, Possession_Status, Amenity_Score, Booking_Status, Purchase_Quarter, Sales_Channel, Buyer_Type, Buyer_Comments</a:t>
          </a:r>
          <a:endParaRPr lang="en-US"/>
        </a:p>
      </dgm:t>
    </dgm:pt>
    <dgm:pt modelId="{06CD567D-0D49-4883-9DCD-419E3699040B}" type="parTrans" cxnId="{4A656346-A5B1-4F93-9F95-612B2F2B0372}">
      <dgm:prSet/>
      <dgm:spPr/>
      <dgm:t>
        <a:bodyPr/>
        <a:lstStyle/>
        <a:p>
          <a:endParaRPr lang="en-US"/>
        </a:p>
      </dgm:t>
    </dgm:pt>
    <dgm:pt modelId="{EEBE7AE1-D832-4829-8674-A7E3F44DD6DA}" type="sibTrans" cxnId="{4A656346-A5B1-4F93-9F95-612B2F2B0372}">
      <dgm:prSet/>
      <dgm:spPr/>
      <dgm:t>
        <a:bodyPr/>
        <a:lstStyle/>
        <a:p>
          <a:endParaRPr lang="en-US"/>
        </a:p>
      </dgm:t>
    </dgm:pt>
    <dgm:pt modelId="{0D4E622C-C3F1-44C0-9DEE-6C4856650F86}" type="pres">
      <dgm:prSet presAssocID="{B5C3AFB6-1AA8-4AA7-981C-EEE94E6E35E2}" presName="Name0" presStyleCnt="0">
        <dgm:presLayoutVars>
          <dgm:dir/>
          <dgm:resizeHandles val="exact"/>
        </dgm:presLayoutVars>
      </dgm:prSet>
      <dgm:spPr/>
    </dgm:pt>
    <dgm:pt modelId="{2FA40D57-F163-4520-B155-25222DBCFB3B}" type="pres">
      <dgm:prSet presAssocID="{9401C732-559A-4E44-BACF-225BD9550560}" presName="node" presStyleLbl="node1" presStyleIdx="0" presStyleCnt="7">
        <dgm:presLayoutVars>
          <dgm:bulletEnabled val="1"/>
        </dgm:presLayoutVars>
      </dgm:prSet>
      <dgm:spPr/>
    </dgm:pt>
    <dgm:pt modelId="{C6917622-7F40-4704-BF7C-B3BE379ED2C6}" type="pres">
      <dgm:prSet presAssocID="{96C4FC78-CCB0-432B-958E-E078F23A3E2C}" presName="sibTransSpacerBeforeConnector" presStyleCnt="0"/>
      <dgm:spPr/>
    </dgm:pt>
    <dgm:pt modelId="{5DA6BBA0-C648-4A5E-BEE6-20E551E116B2}" type="pres">
      <dgm:prSet presAssocID="{96C4FC78-CCB0-432B-958E-E078F23A3E2C}" presName="sibTrans" presStyleLbl="node1" presStyleIdx="1" presStyleCnt="7"/>
      <dgm:spPr/>
    </dgm:pt>
    <dgm:pt modelId="{7AA598FA-5968-4941-BFB2-9F828E573E0E}" type="pres">
      <dgm:prSet presAssocID="{96C4FC78-CCB0-432B-958E-E078F23A3E2C}" presName="sibTransSpacerAfterConnector" presStyleCnt="0"/>
      <dgm:spPr/>
    </dgm:pt>
    <dgm:pt modelId="{57B2A38F-E2F5-4C40-B35D-498C2A8BF66A}" type="pres">
      <dgm:prSet presAssocID="{1B959B7C-313D-4B19-80F7-C5145460F48E}" presName="node" presStyleLbl="node1" presStyleIdx="2" presStyleCnt="7">
        <dgm:presLayoutVars>
          <dgm:bulletEnabled val="1"/>
        </dgm:presLayoutVars>
      </dgm:prSet>
      <dgm:spPr/>
    </dgm:pt>
    <dgm:pt modelId="{C30494CB-C65D-4B11-A91F-A1FBA9B6DBE5}" type="pres">
      <dgm:prSet presAssocID="{CAE79317-455A-4C9C-AEC7-15C4AB02302B}" presName="sibTransSpacerBeforeConnector" presStyleCnt="0"/>
      <dgm:spPr/>
    </dgm:pt>
    <dgm:pt modelId="{AF4C401D-B284-4D15-A077-C3E48B9FBBC2}" type="pres">
      <dgm:prSet presAssocID="{CAE79317-455A-4C9C-AEC7-15C4AB02302B}" presName="sibTrans" presStyleLbl="node1" presStyleIdx="3" presStyleCnt="7"/>
      <dgm:spPr/>
    </dgm:pt>
    <dgm:pt modelId="{EF4E983C-D61F-4AB9-B2B7-AB4C9C529E70}" type="pres">
      <dgm:prSet presAssocID="{CAE79317-455A-4C9C-AEC7-15C4AB02302B}" presName="sibTransSpacerAfterConnector" presStyleCnt="0"/>
      <dgm:spPr/>
    </dgm:pt>
    <dgm:pt modelId="{7A79032B-D516-48AE-AC2C-09FA978CC3F8}" type="pres">
      <dgm:prSet presAssocID="{B1465980-26DA-4635-A7AA-F440F4865622}" presName="node" presStyleLbl="node1" presStyleIdx="4" presStyleCnt="7">
        <dgm:presLayoutVars>
          <dgm:bulletEnabled val="1"/>
        </dgm:presLayoutVars>
      </dgm:prSet>
      <dgm:spPr/>
    </dgm:pt>
    <dgm:pt modelId="{1A30CD6C-4E52-4ACB-BF24-2D1D3C53A21B}" type="pres">
      <dgm:prSet presAssocID="{D88FA57F-B9CE-4471-973B-C96F9B4F4D93}" presName="sibTransSpacerBeforeConnector" presStyleCnt="0"/>
      <dgm:spPr/>
    </dgm:pt>
    <dgm:pt modelId="{4DD4A5BF-9116-41BB-91AF-6D9EF143F196}" type="pres">
      <dgm:prSet presAssocID="{D88FA57F-B9CE-4471-973B-C96F9B4F4D93}" presName="sibTrans" presStyleLbl="node1" presStyleIdx="5" presStyleCnt="7"/>
      <dgm:spPr/>
    </dgm:pt>
    <dgm:pt modelId="{FC1C6B68-6CB8-4E0B-BB1F-3042299B2C3E}" type="pres">
      <dgm:prSet presAssocID="{D88FA57F-B9CE-4471-973B-C96F9B4F4D93}" presName="sibTransSpacerAfterConnector" presStyleCnt="0"/>
      <dgm:spPr/>
    </dgm:pt>
    <dgm:pt modelId="{5D2C3FBA-BB01-4F0D-A9C9-4485AFF64280}" type="pres">
      <dgm:prSet presAssocID="{DA190828-A842-41DE-83CD-23544F4C0154}" presName="node" presStyleLbl="node1" presStyleIdx="6" presStyleCnt="7">
        <dgm:presLayoutVars>
          <dgm:bulletEnabled val="1"/>
        </dgm:presLayoutVars>
      </dgm:prSet>
      <dgm:spPr/>
    </dgm:pt>
  </dgm:ptLst>
  <dgm:cxnLst>
    <dgm:cxn modelId="{1FAE3103-C759-4F6C-9DBE-7D2FF6CC788A}" srcId="{B5C3AFB6-1AA8-4AA7-981C-EEE94E6E35E2}" destId="{9401C732-559A-4E44-BACF-225BD9550560}" srcOrd="0" destOrd="0" parTransId="{AF56FC3C-1917-4A0B-AFA8-68221D6389BF}" sibTransId="{96C4FC78-CCB0-432B-958E-E078F23A3E2C}"/>
    <dgm:cxn modelId="{D98C6F06-8801-49A0-BEAA-29C24B72A154}" srcId="{B5C3AFB6-1AA8-4AA7-981C-EEE94E6E35E2}" destId="{1B959B7C-313D-4B19-80F7-C5145460F48E}" srcOrd="1" destOrd="0" parTransId="{9DB68B92-5445-4E3C-A05C-D58E5F9CC72B}" sibTransId="{CAE79317-455A-4C9C-AEC7-15C4AB02302B}"/>
    <dgm:cxn modelId="{8C0B7B09-6A08-456A-BBFC-F94AE1129F53}" type="presOf" srcId="{B1465980-26DA-4635-A7AA-F440F4865622}" destId="{7A79032B-D516-48AE-AC2C-09FA978CC3F8}" srcOrd="0" destOrd="0" presId="urn:microsoft.com/office/officeart/2016/7/layout/BasicProcessNew"/>
    <dgm:cxn modelId="{C6279B10-48F2-4F0C-A9F6-C4A7F39CFFBC}" type="presOf" srcId="{650CEBA7-8D97-4071-B875-938C81B66654}" destId="{2FA40D57-F163-4520-B155-25222DBCFB3B}" srcOrd="0" destOrd="1" presId="urn:microsoft.com/office/officeart/2016/7/layout/BasicProcessNew"/>
    <dgm:cxn modelId="{C66C2D1B-EC06-470B-8DDE-A51BF9E0727B}" type="presOf" srcId="{D88FA57F-B9CE-4471-973B-C96F9B4F4D93}" destId="{4DD4A5BF-9116-41BB-91AF-6D9EF143F196}" srcOrd="0" destOrd="0" presId="urn:microsoft.com/office/officeart/2016/7/layout/BasicProcessNew"/>
    <dgm:cxn modelId="{594F6324-9B8D-43C0-904C-E2A326ABD3A1}" type="presOf" srcId="{1B959B7C-313D-4B19-80F7-C5145460F48E}" destId="{57B2A38F-E2F5-4C40-B35D-498C2A8BF66A}" srcOrd="0" destOrd="0" presId="urn:microsoft.com/office/officeart/2016/7/layout/BasicProcessNew"/>
    <dgm:cxn modelId="{916C6E24-4D12-43E0-8814-8CE28E4B9592}" type="presOf" srcId="{DA190828-A842-41DE-83CD-23544F4C0154}" destId="{5D2C3FBA-BB01-4F0D-A9C9-4485AFF64280}" srcOrd="0" destOrd="0" presId="urn:microsoft.com/office/officeart/2016/7/layout/BasicProcessNew"/>
    <dgm:cxn modelId="{ED40EE33-09D5-4057-BE1D-26FB58069E54}" type="presOf" srcId="{9401C732-559A-4E44-BACF-225BD9550560}" destId="{2FA40D57-F163-4520-B155-25222DBCFB3B}" srcOrd="0" destOrd="0" presId="urn:microsoft.com/office/officeart/2016/7/layout/BasicProcessNew"/>
    <dgm:cxn modelId="{8853F95B-26BE-4787-97E5-81A24EEE33E0}" srcId="{9401C732-559A-4E44-BACF-225BD9550560}" destId="{650CEBA7-8D97-4071-B875-938C81B66654}" srcOrd="0" destOrd="0" parTransId="{9EB96B62-20E0-42C1-939E-C5D68DB7020D}" sibTransId="{A39FAB45-1557-4AC7-B995-E9044A3B9F76}"/>
    <dgm:cxn modelId="{4A656346-A5B1-4F93-9F95-612B2F2B0372}" srcId="{B5C3AFB6-1AA8-4AA7-981C-EEE94E6E35E2}" destId="{DA190828-A842-41DE-83CD-23544F4C0154}" srcOrd="3" destOrd="0" parTransId="{06CD567D-0D49-4883-9DCD-419E3699040B}" sibTransId="{EEBE7AE1-D832-4829-8674-A7E3F44DD6DA}"/>
    <dgm:cxn modelId="{0202E87B-28E6-48D9-9D04-23FA2F381EFC}" srcId="{9401C732-559A-4E44-BACF-225BD9550560}" destId="{A2460E67-7D4B-4C93-B0A9-578EEDA39FDB}" srcOrd="2" destOrd="0" parTransId="{EDCA734F-287D-4889-A7D8-BA69E99F08F3}" sibTransId="{ECAD4262-F29B-47C2-BE05-AC39B5A96EDB}"/>
    <dgm:cxn modelId="{A4D8417C-E0C4-42CF-AB21-C28B64CD0144}" srcId="{B5C3AFB6-1AA8-4AA7-981C-EEE94E6E35E2}" destId="{B1465980-26DA-4635-A7AA-F440F4865622}" srcOrd="2" destOrd="0" parTransId="{7454B782-8B41-4B91-B14B-D47138602E06}" sibTransId="{D88FA57F-B9CE-4471-973B-C96F9B4F4D93}"/>
    <dgm:cxn modelId="{29238A81-4525-474C-9CA6-D553D38F6DDC}" srcId="{9401C732-559A-4E44-BACF-225BD9550560}" destId="{A9AC3D6C-3E70-4836-8B5C-6CABF274526A}" srcOrd="1" destOrd="0" parTransId="{D1FBAC22-C486-4365-8953-4412D0C7F9FF}" sibTransId="{C4EE717D-C739-4E2C-87B1-5A099249248D}"/>
    <dgm:cxn modelId="{F9281093-521C-49AA-BDCC-E47F9E12B2A6}" type="presOf" srcId="{A2460E67-7D4B-4C93-B0A9-578EEDA39FDB}" destId="{2FA40D57-F163-4520-B155-25222DBCFB3B}" srcOrd="0" destOrd="3" presId="urn:microsoft.com/office/officeart/2016/7/layout/BasicProcessNew"/>
    <dgm:cxn modelId="{283E3E93-5657-4B1C-9030-05E3118C39CA}" type="presOf" srcId="{B5C3AFB6-1AA8-4AA7-981C-EEE94E6E35E2}" destId="{0D4E622C-C3F1-44C0-9DEE-6C4856650F86}" srcOrd="0" destOrd="0" presId="urn:microsoft.com/office/officeart/2016/7/layout/BasicProcessNew"/>
    <dgm:cxn modelId="{9B671A9E-585F-4625-A902-623F84959562}" type="presOf" srcId="{CAE79317-455A-4C9C-AEC7-15C4AB02302B}" destId="{AF4C401D-B284-4D15-A077-C3E48B9FBBC2}" srcOrd="0" destOrd="0" presId="urn:microsoft.com/office/officeart/2016/7/layout/BasicProcessNew"/>
    <dgm:cxn modelId="{ED792CB8-214D-4F5B-86E1-39FB8814C857}" type="presOf" srcId="{A9AC3D6C-3E70-4836-8B5C-6CABF274526A}" destId="{2FA40D57-F163-4520-B155-25222DBCFB3B}" srcOrd="0" destOrd="2" presId="urn:microsoft.com/office/officeart/2016/7/layout/BasicProcessNew"/>
    <dgm:cxn modelId="{C439DBC7-2DA8-4FA1-BCD0-BE8DFF61C03F}" type="presOf" srcId="{96C4FC78-CCB0-432B-958E-E078F23A3E2C}" destId="{5DA6BBA0-C648-4A5E-BEE6-20E551E116B2}" srcOrd="0" destOrd="0" presId="urn:microsoft.com/office/officeart/2016/7/layout/BasicProcessNew"/>
    <dgm:cxn modelId="{2B1206E9-094A-4DFC-B39A-6CAAE66AB6FE}" type="presParOf" srcId="{0D4E622C-C3F1-44C0-9DEE-6C4856650F86}" destId="{2FA40D57-F163-4520-B155-25222DBCFB3B}" srcOrd="0" destOrd="0" presId="urn:microsoft.com/office/officeart/2016/7/layout/BasicProcessNew"/>
    <dgm:cxn modelId="{E093AAB6-B8B6-4558-9377-CE626CCA1F29}" type="presParOf" srcId="{0D4E622C-C3F1-44C0-9DEE-6C4856650F86}" destId="{C6917622-7F40-4704-BF7C-B3BE379ED2C6}" srcOrd="1" destOrd="0" presId="urn:microsoft.com/office/officeart/2016/7/layout/BasicProcessNew"/>
    <dgm:cxn modelId="{C5B5135F-08B0-4808-B547-BEA790DFE2D2}" type="presParOf" srcId="{0D4E622C-C3F1-44C0-9DEE-6C4856650F86}" destId="{5DA6BBA0-C648-4A5E-BEE6-20E551E116B2}" srcOrd="2" destOrd="0" presId="urn:microsoft.com/office/officeart/2016/7/layout/BasicProcessNew"/>
    <dgm:cxn modelId="{A2F862C4-91F5-4DA1-98AD-B2D3198AD115}" type="presParOf" srcId="{0D4E622C-C3F1-44C0-9DEE-6C4856650F86}" destId="{7AA598FA-5968-4941-BFB2-9F828E573E0E}" srcOrd="3" destOrd="0" presId="urn:microsoft.com/office/officeart/2016/7/layout/BasicProcessNew"/>
    <dgm:cxn modelId="{8A2F0FDA-4EF1-440B-A0B9-2E547CB7308F}" type="presParOf" srcId="{0D4E622C-C3F1-44C0-9DEE-6C4856650F86}" destId="{57B2A38F-E2F5-4C40-B35D-498C2A8BF66A}" srcOrd="4" destOrd="0" presId="urn:microsoft.com/office/officeart/2016/7/layout/BasicProcessNew"/>
    <dgm:cxn modelId="{F268B8FB-E373-4823-92A8-28C237C39DD9}" type="presParOf" srcId="{0D4E622C-C3F1-44C0-9DEE-6C4856650F86}" destId="{C30494CB-C65D-4B11-A91F-A1FBA9B6DBE5}" srcOrd="5" destOrd="0" presId="urn:microsoft.com/office/officeart/2016/7/layout/BasicProcessNew"/>
    <dgm:cxn modelId="{589E2404-9143-4CDC-8D87-0A4D44B42B9F}" type="presParOf" srcId="{0D4E622C-C3F1-44C0-9DEE-6C4856650F86}" destId="{AF4C401D-B284-4D15-A077-C3E48B9FBBC2}" srcOrd="6" destOrd="0" presId="urn:microsoft.com/office/officeart/2016/7/layout/BasicProcessNew"/>
    <dgm:cxn modelId="{3928D550-815C-4AD9-8253-6E17FA6F3838}" type="presParOf" srcId="{0D4E622C-C3F1-44C0-9DEE-6C4856650F86}" destId="{EF4E983C-D61F-4AB9-B2B7-AB4C9C529E70}" srcOrd="7" destOrd="0" presId="urn:microsoft.com/office/officeart/2016/7/layout/BasicProcessNew"/>
    <dgm:cxn modelId="{FD009976-A472-4109-8562-C8535C368649}" type="presParOf" srcId="{0D4E622C-C3F1-44C0-9DEE-6C4856650F86}" destId="{7A79032B-D516-48AE-AC2C-09FA978CC3F8}" srcOrd="8" destOrd="0" presId="urn:microsoft.com/office/officeart/2016/7/layout/BasicProcessNew"/>
    <dgm:cxn modelId="{EFBB4380-46E7-4ACE-9955-6B3B1D0765BE}" type="presParOf" srcId="{0D4E622C-C3F1-44C0-9DEE-6C4856650F86}" destId="{1A30CD6C-4E52-4ACB-BF24-2D1D3C53A21B}" srcOrd="9" destOrd="0" presId="urn:microsoft.com/office/officeart/2016/7/layout/BasicProcessNew"/>
    <dgm:cxn modelId="{EFAE77DB-E12F-49F4-827D-E75663540A0E}" type="presParOf" srcId="{0D4E622C-C3F1-44C0-9DEE-6C4856650F86}" destId="{4DD4A5BF-9116-41BB-91AF-6D9EF143F196}" srcOrd="10" destOrd="0" presId="urn:microsoft.com/office/officeart/2016/7/layout/BasicProcessNew"/>
    <dgm:cxn modelId="{12A5C217-80CF-4DB7-8138-E983909E1E6E}" type="presParOf" srcId="{0D4E622C-C3F1-44C0-9DEE-6C4856650F86}" destId="{FC1C6B68-6CB8-4E0B-BB1F-3042299B2C3E}" srcOrd="11" destOrd="0" presId="urn:microsoft.com/office/officeart/2016/7/layout/BasicProcessNew"/>
    <dgm:cxn modelId="{1B5B538E-A87E-46A6-B922-26AB3D1E30CE}" type="presParOf" srcId="{0D4E622C-C3F1-44C0-9DEE-6C4856650F86}" destId="{5D2C3FBA-BB01-4F0D-A9C9-4485AFF64280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D343B-B0B9-4BE4-9877-9499FF276DF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8A447311-88C9-4372-9935-F0DDABC926CB}">
      <dgm:prSet/>
      <dgm:spPr/>
      <dgm:t>
        <a:bodyPr/>
        <a:lstStyle/>
        <a:p>
          <a:r>
            <a:rPr lang="en-US"/>
            <a:t>Top 5 developers by:</a:t>
          </a:r>
          <a:endParaRPr lang="en-IN"/>
        </a:p>
      </dgm:t>
    </dgm:pt>
    <dgm:pt modelId="{217DDF70-C474-4731-94FC-048B3F1FCECB}" type="parTrans" cxnId="{00D10E55-32B4-41ED-A8C0-F21AB5E12E11}">
      <dgm:prSet/>
      <dgm:spPr/>
      <dgm:t>
        <a:bodyPr/>
        <a:lstStyle/>
        <a:p>
          <a:endParaRPr lang="en-IN"/>
        </a:p>
      </dgm:t>
    </dgm:pt>
    <dgm:pt modelId="{0F312B21-D339-4F3D-A89B-33177A309F4C}" type="sibTrans" cxnId="{00D10E55-32B4-41ED-A8C0-F21AB5E12E11}">
      <dgm:prSet/>
      <dgm:spPr/>
      <dgm:t>
        <a:bodyPr/>
        <a:lstStyle/>
        <a:p>
          <a:endParaRPr lang="en-IN"/>
        </a:p>
      </dgm:t>
    </dgm:pt>
    <dgm:pt modelId="{564675EA-F217-494F-9C7F-99F32B9F7C20}">
      <dgm:prSet/>
      <dgm:spPr/>
      <dgm:t>
        <a:bodyPr/>
        <a:lstStyle/>
        <a:p>
          <a:r>
            <a:rPr lang="en-US"/>
            <a:t>Revenue</a:t>
          </a:r>
          <a:endParaRPr lang="en-IN"/>
        </a:p>
      </dgm:t>
    </dgm:pt>
    <dgm:pt modelId="{C5012F85-51F3-4C87-B70F-14184161AA7D}" type="parTrans" cxnId="{EFE00DBF-8C00-4777-AE80-01BA8262F30D}">
      <dgm:prSet/>
      <dgm:spPr/>
      <dgm:t>
        <a:bodyPr/>
        <a:lstStyle/>
        <a:p>
          <a:endParaRPr lang="en-IN"/>
        </a:p>
      </dgm:t>
    </dgm:pt>
    <dgm:pt modelId="{B84F0861-7859-4D34-ADA0-B60D083ED7F4}" type="sibTrans" cxnId="{EFE00DBF-8C00-4777-AE80-01BA8262F30D}">
      <dgm:prSet/>
      <dgm:spPr/>
      <dgm:t>
        <a:bodyPr/>
        <a:lstStyle/>
        <a:p>
          <a:endParaRPr lang="en-IN"/>
        </a:p>
      </dgm:t>
    </dgm:pt>
    <dgm:pt modelId="{318F108E-EB08-49C8-88C3-FAA40E590ACD}">
      <dgm:prSet/>
      <dgm:spPr/>
      <dgm:t>
        <a:bodyPr/>
        <a:lstStyle/>
        <a:p>
          <a:r>
            <a:rPr lang="en-US" dirty="0"/>
            <a:t>Booking success rate</a:t>
          </a:r>
          <a:endParaRPr lang="en-IN" dirty="0"/>
        </a:p>
      </dgm:t>
    </dgm:pt>
    <dgm:pt modelId="{11CC3754-1EEF-4FAA-AAEE-F04A8728CED5}" type="parTrans" cxnId="{5D512C72-3BE0-4943-A638-22E1E8C20D62}">
      <dgm:prSet/>
      <dgm:spPr/>
      <dgm:t>
        <a:bodyPr/>
        <a:lstStyle/>
        <a:p>
          <a:endParaRPr lang="en-IN"/>
        </a:p>
      </dgm:t>
    </dgm:pt>
    <dgm:pt modelId="{02400CCC-0CE4-4286-9639-8AC55A6FF556}" type="sibTrans" cxnId="{5D512C72-3BE0-4943-A638-22E1E8C20D62}">
      <dgm:prSet/>
      <dgm:spPr/>
      <dgm:t>
        <a:bodyPr/>
        <a:lstStyle/>
        <a:p>
          <a:endParaRPr lang="en-IN"/>
        </a:p>
      </dgm:t>
    </dgm:pt>
    <dgm:pt modelId="{82805E9C-3452-4FD3-8143-3EC3AD292DF6}">
      <dgm:prSet/>
      <dgm:spPr/>
      <dgm:t>
        <a:bodyPr/>
        <a:lstStyle/>
        <a:p>
          <a:r>
            <a:rPr lang="en-IN"/>
            <a:t>Card Visuals for Top 5 Developers</a:t>
          </a:r>
        </a:p>
      </dgm:t>
    </dgm:pt>
    <dgm:pt modelId="{0F048753-6544-4A59-917B-F94E401DC912}" type="parTrans" cxnId="{16F76AD5-FD09-4B91-AA43-5BDDC1A53030}">
      <dgm:prSet/>
      <dgm:spPr/>
      <dgm:t>
        <a:bodyPr/>
        <a:lstStyle/>
        <a:p>
          <a:endParaRPr lang="en-IN"/>
        </a:p>
      </dgm:t>
    </dgm:pt>
    <dgm:pt modelId="{9C15F092-36E1-4585-95BC-C60CA5BBC63D}" type="sibTrans" cxnId="{16F76AD5-FD09-4B91-AA43-5BDDC1A53030}">
      <dgm:prSet/>
      <dgm:spPr/>
      <dgm:t>
        <a:bodyPr/>
        <a:lstStyle/>
        <a:p>
          <a:endParaRPr lang="en-IN"/>
        </a:p>
      </dgm:t>
    </dgm:pt>
    <dgm:pt modelId="{A10D0259-02C5-4882-B7D3-AED31C714092}" type="pres">
      <dgm:prSet presAssocID="{CE1D343B-B0B9-4BE4-9877-9499FF276DF3}" presName="outerComposite" presStyleCnt="0">
        <dgm:presLayoutVars>
          <dgm:chMax val="5"/>
          <dgm:dir/>
          <dgm:resizeHandles val="exact"/>
        </dgm:presLayoutVars>
      </dgm:prSet>
      <dgm:spPr/>
    </dgm:pt>
    <dgm:pt modelId="{36D2EB73-0223-4079-B3FA-740B5064E2CE}" type="pres">
      <dgm:prSet presAssocID="{CE1D343B-B0B9-4BE4-9877-9499FF276DF3}" presName="dummyMaxCanvas" presStyleCnt="0">
        <dgm:presLayoutVars/>
      </dgm:prSet>
      <dgm:spPr/>
    </dgm:pt>
    <dgm:pt modelId="{0999EDA0-2A94-4034-88D2-4335526C121D}" type="pres">
      <dgm:prSet presAssocID="{CE1D343B-B0B9-4BE4-9877-9499FF276DF3}" presName="FourNodes_1" presStyleLbl="node1" presStyleIdx="0" presStyleCnt="4">
        <dgm:presLayoutVars>
          <dgm:bulletEnabled val="1"/>
        </dgm:presLayoutVars>
      </dgm:prSet>
      <dgm:spPr/>
    </dgm:pt>
    <dgm:pt modelId="{A9651C2F-7754-4CD7-97FB-3975FDC3AC2B}" type="pres">
      <dgm:prSet presAssocID="{CE1D343B-B0B9-4BE4-9877-9499FF276DF3}" presName="FourNodes_2" presStyleLbl="node1" presStyleIdx="1" presStyleCnt="4">
        <dgm:presLayoutVars>
          <dgm:bulletEnabled val="1"/>
        </dgm:presLayoutVars>
      </dgm:prSet>
      <dgm:spPr/>
    </dgm:pt>
    <dgm:pt modelId="{5484861F-E5BF-4A60-920F-8CB8D07446A4}" type="pres">
      <dgm:prSet presAssocID="{CE1D343B-B0B9-4BE4-9877-9499FF276DF3}" presName="FourNodes_3" presStyleLbl="node1" presStyleIdx="2" presStyleCnt="4">
        <dgm:presLayoutVars>
          <dgm:bulletEnabled val="1"/>
        </dgm:presLayoutVars>
      </dgm:prSet>
      <dgm:spPr/>
    </dgm:pt>
    <dgm:pt modelId="{C5E3EB36-6A5D-4AD8-A7A6-21826B6F40C7}" type="pres">
      <dgm:prSet presAssocID="{CE1D343B-B0B9-4BE4-9877-9499FF276DF3}" presName="FourNodes_4" presStyleLbl="node1" presStyleIdx="3" presStyleCnt="4">
        <dgm:presLayoutVars>
          <dgm:bulletEnabled val="1"/>
        </dgm:presLayoutVars>
      </dgm:prSet>
      <dgm:spPr/>
    </dgm:pt>
    <dgm:pt modelId="{3698FF8E-714B-4D81-9A74-D5754F64C2E9}" type="pres">
      <dgm:prSet presAssocID="{CE1D343B-B0B9-4BE4-9877-9499FF276DF3}" presName="FourConn_1-2" presStyleLbl="fgAccFollowNode1" presStyleIdx="0" presStyleCnt="3">
        <dgm:presLayoutVars>
          <dgm:bulletEnabled val="1"/>
        </dgm:presLayoutVars>
      </dgm:prSet>
      <dgm:spPr/>
    </dgm:pt>
    <dgm:pt modelId="{04CAA0BD-3888-44F3-BC1D-AD3640593644}" type="pres">
      <dgm:prSet presAssocID="{CE1D343B-B0B9-4BE4-9877-9499FF276DF3}" presName="FourConn_2-3" presStyleLbl="fgAccFollowNode1" presStyleIdx="1" presStyleCnt="3">
        <dgm:presLayoutVars>
          <dgm:bulletEnabled val="1"/>
        </dgm:presLayoutVars>
      </dgm:prSet>
      <dgm:spPr/>
    </dgm:pt>
    <dgm:pt modelId="{3B30673A-1E15-434F-B997-6546A902714E}" type="pres">
      <dgm:prSet presAssocID="{CE1D343B-B0B9-4BE4-9877-9499FF276DF3}" presName="FourConn_3-4" presStyleLbl="fgAccFollowNode1" presStyleIdx="2" presStyleCnt="3">
        <dgm:presLayoutVars>
          <dgm:bulletEnabled val="1"/>
        </dgm:presLayoutVars>
      </dgm:prSet>
      <dgm:spPr/>
    </dgm:pt>
    <dgm:pt modelId="{9B0D979D-30C3-42D0-B85F-D3D46F9A9A81}" type="pres">
      <dgm:prSet presAssocID="{CE1D343B-B0B9-4BE4-9877-9499FF276DF3}" presName="FourNodes_1_text" presStyleLbl="node1" presStyleIdx="3" presStyleCnt="4">
        <dgm:presLayoutVars>
          <dgm:bulletEnabled val="1"/>
        </dgm:presLayoutVars>
      </dgm:prSet>
      <dgm:spPr/>
    </dgm:pt>
    <dgm:pt modelId="{89160AE3-8CAD-4197-8D93-A70537A09C16}" type="pres">
      <dgm:prSet presAssocID="{CE1D343B-B0B9-4BE4-9877-9499FF276DF3}" presName="FourNodes_2_text" presStyleLbl="node1" presStyleIdx="3" presStyleCnt="4">
        <dgm:presLayoutVars>
          <dgm:bulletEnabled val="1"/>
        </dgm:presLayoutVars>
      </dgm:prSet>
      <dgm:spPr/>
    </dgm:pt>
    <dgm:pt modelId="{B35BAA5A-4C02-4A90-B5E8-F673478ECB71}" type="pres">
      <dgm:prSet presAssocID="{CE1D343B-B0B9-4BE4-9877-9499FF276DF3}" presName="FourNodes_3_text" presStyleLbl="node1" presStyleIdx="3" presStyleCnt="4">
        <dgm:presLayoutVars>
          <dgm:bulletEnabled val="1"/>
        </dgm:presLayoutVars>
      </dgm:prSet>
      <dgm:spPr/>
    </dgm:pt>
    <dgm:pt modelId="{0D51EEE5-9BEE-41E0-BA6D-CFC0F293D4D2}" type="pres">
      <dgm:prSet presAssocID="{CE1D343B-B0B9-4BE4-9877-9499FF276DF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4CF319-1414-41EA-BA1E-3AE35B923734}" type="presOf" srcId="{02400CCC-0CE4-4286-9639-8AC55A6FF556}" destId="{3B30673A-1E15-434F-B997-6546A902714E}" srcOrd="0" destOrd="0" presId="urn:microsoft.com/office/officeart/2005/8/layout/vProcess5"/>
    <dgm:cxn modelId="{34970D3E-CF6E-442C-B3DB-3A66AAC53C34}" type="presOf" srcId="{318F108E-EB08-49C8-88C3-FAA40E590ACD}" destId="{B35BAA5A-4C02-4A90-B5E8-F673478ECB71}" srcOrd="1" destOrd="0" presId="urn:microsoft.com/office/officeart/2005/8/layout/vProcess5"/>
    <dgm:cxn modelId="{FF445A3E-2E2F-4B74-9C89-17BA192B9965}" type="presOf" srcId="{0F312B21-D339-4F3D-A89B-33177A309F4C}" destId="{3698FF8E-714B-4D81-9A74-D5754F64C2E9}" srcOrd="0" destOrd="0" presId="urn:microsoft.com/office/officeart/2005/8/layout/vProcess5"/>
    <dgm:cxn modelId="{D647165B-1C88-47DE-B2EC-584FF214DA17}" type="presOf" srcId="{8A447311-88C9-4372-9935-F0DDABC926CB}" destId="{9B0D979D-30C3-42D0-B85F-D3D46F9A9A81}" srcOrd="1" destOrd="0" presId="urn:microsoft.com/office/officeart/2005/8/layout/vProcess5"/>
    <dgm:cxn modelId="{31BC175E-19D9-4BA6-ADE4-5B474DDE93EC}" type="presOf" srcId="{82805E9C-3452-4FD3-8143-3EC3AD292DF6}" destId="{0D51EEE5-9BEE-41E0-BA6D-CFC0F293D4D2}" srcOrd="1" destOrd="0" presId="urn:microsoft.com/office/officeart/2005/8/layout/vProcess5"/>
    <dgm:cxn modelId="{66B8FC49-3992-4037-898C-AF05CEC78D6E}" type="presOf" srcId="{B84F0861-7859-4D34-ADA0-B60D083ED7F4}" destId="{04CAA0BD-3888-44F3-BC1D-AD3640593644}" srcOrd="0" destOrd="0" presId="urn:microsoft.com/office/officeart/2005/8/layout/vProcess5"/>
    <dgm:cxn modelId="{5D512C72-3BE0-4943-A638-22E1E8C20D62}" srcId="{CE1D343B-B0B9-4BE4-9877-9499FF276DF3}" destId="{318F108E-EB08-49C8-88C3-FAA40E590ACD}" srcOrd="2" destOrd="0" parTransId="{11CC3754-1EEF-4FAA-AAEE-F04A8728CED5}" sibTransId="{02400CCC-0CE4-4286-9639-8AC55A6FF556}"/>
    <dgm:cxn modelId="{00D10E55-32B4-41ED-A8C0-F21AB5E12E11}" srcId="{CE1D343B-B0B9-4BE4-9877-9499FF276DF3}" destId="{8A447311-88C9-4372-9935-F0DDABC926CB}" srcOrd="0" destOrd="0" parTransId="{217DDF70-C474-4731-94FC-048B3F1FCECB}" sibTransId="{0F312B21-D339-4F3D-A89B-33177A309F4C}"/>
    <dgm:cxn modelId="{1D81B278-51AE-4863-9E51-6AEC69A3BB7B}" type="presOf" srcId="{564675EA-F217-494F-9C7F-99F32B9F7C20}" destId="{A9651C2F-7754-4CD7-97FB-3975FDC3AC2B}" srcOrd="0" destOrd="0" presId="urn:microsoft.com/office/officeart/2005/8/layout/vProcess5"/>
    <dgm:cxn modelId="{281BE590-11A2-4515-9A1F-FF4CD184DC4F}" type="presOf" srcId="{82805E9C-3452-4FD3-8143-3EC3AD292DF6}" destId="{C5E3EB36-6A5D-4AD8-A7A6-21826B6F40C7}" srcOrd="0" destOrd="0" presId="urn:microsoft.com/office/officeart/2005/8/layout/vProcess5"/>
    <dgm:cxn modelId="{EFE00DBF-8C00-4777-AE80-01BA8262F30D}" srcId="{CE1D343B-B0B9-4BE4-9877-9499FF276DF3}" destId="{564675EA-F217-494F-9C7F-99F32B9F7C20}" srcOrd="1" destOrd="0" parTransId="{C5012F85-51F3-4C87-B70F-14184161AA7D}" sibTransId="{B84F0861-7859-4D34-ADA0-B60D083ED7F4}"/>
    <dgm:cxn modelId="{4D3784C4-DFEF-4077-92A3-4892315F1A6A}" type="presOf" srcId="{318F108E-EB08-49C8-88C3-FAA40E590ACD}" destId="{5484861F-E5BF-4A60-920F-8CB8D07446A4}" srcOrd="0" destOrd="0" presId="urn:microsoft.com/office/officeart/2005/8/layout/vProcess5"/>
    <dgm:cxn modelId="{14369FC4-2427-4B1D-B7D6-3F78AF2EFA0B}" type="presOf" srcId="{8A447311-88C9-4372-9935-F0DDABC926CB}" destId="{0999EDA0-2A94-4034-88D2-4335526C121D}" srcOrd="0" destOrd="0" presId="urn:microsoft.com/office/officeart/2005/8/layout/vProcess5"/>
    <dgm:cxn modelId="{16F76AD5-FD09-4B91-AA43-5BDDC1A53030}" srcId="{CE1D343B-B0B9-4BE4-9877-9499FF276DF3}" destId="{82805E9C-3452-4FD3-8143-3EC3AD292DF6}" srcOrd="3" destOrd="0" parTransId="{0F048753-6544-4A59-917B-F94E401DC912}" sibTransId="{9C15F092-36E1-4585-95BC-C60CA5BBC63D}"/>
    <dgm:cxn modelId="{7847A5E8-1928-44AB-A5F8-5A84DFD97A64}" type="presOf" srcId="{564675EA-F217-494F-9C7F-99F32B9F7C20}" destId="{89160AE3-8CAD-4197-8D93-A70537A09C16}" srcOrd="1" destOrd="0" presId="urn:microsoft.com/office/officeart/2005/8/layout/vProcess5"/>
    <dgm:cxn modelId="{A6F07AEF-3940-4954-BE68-7BD2645AC268}" type="presOf" srcId="{CE1D343B-B0B9-4BE4-9877-9499FF276DF3}" destId="{A10D0259-02C5-4882-B7D3-AED31C714092}" srcOrd="0" destOrd="0" presId="urn:microsoft.com/office/officeart/2005/8/layout/vProcess5"/>
    <dgm:cxn modelId="{99ACC864-D98C-49E4-9116-71B59DF61F61}" type="presParOf" srcId="{A10D0259-02C5-4882-B7D3-AED31C714092}" destId="{36D2EB73-0223-4079-B3FA-740B5064E2CE}" srcOrd="0" destOrd="0" presId="urn:microsoft.com/office/officeart/2005/8/layout/vProcess5"/>
    <dgm:cxn modelId="{B2FECADD-988B-428E-8353-D86C5725FEF7}" type="presParOf" srcId="{A10D0259-02C5-4882-B7D3-AED31C714092}" destId="{0999EDA0-2A94-4034-88D2-4335526C121D}" srcOrd="1" destOrd="0" presId="urn:microsoft.com/office/officeart/2005/8/layout/vProcess5"/>
    <dgm:cxn modelId="{84DE07B2-7717-485C-ADCC-10E447EE0C7B}" type="presParOf" srcId="{A10D0259-02C5-4882-B7D3-AED31C714092}" destId="{A9651C2F-7754-4CD7-97FB-3975FDC3AC2B}" srcOrd="2" destOrd="0" presId="urn:microsoft.com/office/officeart/2005/8/layout/vProcess5"/>
    <dgm:cxn modelId="{0AB77FF2-C1BE-4835-B670-CA8F429678DF}" type="presParOf" srcId="{A10D0259-02C5-4882-B7D3-AED31C714092}" destId="{5484861F-E5BF-4A60-920F-8CB8D07446A4}" srcOrd="3" destOrd="0" presId="urn:microsoft.com/office/officeart/2005/8/layout/vProcess5"/>
    <dgm:cxn modelId="{10CD433E-0DD0-4672-B65F-B034883A7931}" type="presParOf" srcId="{A10D0259-02C5-4882-B7D3-AED31C714092}" destId="{C5E3EB36-6A5D-4AD8-A7A6-21826B6F40C7}" srcOrd="4" destOrd="0" presId="urn:microsoft.com/office/officeart/2005/8/layout/vProcess5"/>
    <dgm:cxn modelId="{AC2A7DAC-3DD4-44FD-A26A-B9AEADCFFBE3}" type="presParOf" srcId="{A10D0259-02C5-4882-B7D3-AED31C714092}" destId="{3698FF8E-714B-4D81-9A74-D5754F64C2E9}" srcOrd="5" destOrd="0" presId="urn:microsoft.com/office/officeart/2005/8/layout/vProcess5"/>
    <dgm:cxn modelId="{633FE677-5F85-4BB9-AFE8-7D1BC0D284C5}" type="presParOf" srcId="{A10D0259-02C5-4882-B7D3-AED31C714092}" destId="{04CAA0BD-3888-44F3-BC1D-AD3640593644}" srcOrd="6" destOrd="0" presId="urn:microsoft.com/office/officeart/2005/8/layout/vProcess5"/>
    <dgm:cxn modelId="{C4195C85-6E6E-469A-BA90-FEB543E28863}" type="presParOf" srcId="{A10D0259-02C5-4882-B7D3-AED31C714092}" destId="{3B30673A-1E15-434F-B997-6546A902714E}" srcOrd="7" destOrd="0" presId="urn:microsoft.com/office/officeart/2005/8/layout/vProcess5"/>
    <dgm:cxn modelId="{B2E055F0-0285-4658-ABDC-725A9A86B6DE}" type="presParOf" srcId="{A10D0259-02C5-4882-B7D3-AED31C714092}" destId="{9B0D979D-30C3-42D0-B85F-D3D46F9A9A81}" srcOrd="8" destOrd="0" presId="urn:microsoft.com/office/officeart/2005/8/layout/vProcess5"/>
    <dgm:cxn modelId="{0672B553-CEFC-4726-89C4-C887436EF1E8}" type="presParOf" srcId="{A10D0259-02C5-4882-B7D3-AED31C714092}" destId="{89160AE3-8CAD-4197-8D93-A70537A09C16}" srcOrd="9" destOrd="0" presId="urn:microsoft.com/office/officeart/2005/8/layout/vProcess5"/>
    <dgm:cxn modelId="{F2CAEA42-B3A6-427C-95D7-D6E958E90B31}" type="presParOf" srcId="{A10D0259-02C5-4882-B7D3-AED31C714092}" destId="{B35BAA5A-4C02-4A90-B5E8-F673478ECB71}" srcOrd="10" destOrd="0" presId="urn:microsoft.com/office/officeart/2005/8/layout/vProcess5"/>
    <dgm:cxn modelId="{F04B4B79-A61E-4F39-B5AB-63C7F8ECB0E4}" type="presParOf" srcId="{A10D0259-02C5-4882-B7D3-AED31C714092}" destId="{0D51EEE5-9BEE-41E0-BA6D-CFC0F293D4D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40D57-F163-4520-B155-25222DBCFB3B}">
      <dsp:nvSpPr>
        <dsp:cNvPr id="0" name=""/>
        <dsp:cNvSpPr/>
      </dsp:nvSpPr>
      <dsp:spPr>
        <a:xfrm>
          <a:off x="5401" y="1161569"/>
          <a:ext cx="2338266" cy="1534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Objective of the analysis: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Understand market trends in luxury housing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Identify top developers/projects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Analyze buyer behavior and booking patterns</a:t>
          </a:r>
        </a:p>
      </dsp:txBody>
      <dsp:txXfrm>
        <a:off x="5401" y="1161569"/>
        <a:ext cx="2338266" cy="1534487"/>
      </dsp:txXfrm>
    </dsp:sp>
    <dsp:sp modelId="{5DA6BBA0-C648-4A5E-BEE6-20E551E116B2}">
      <dsp:nvSpPr>
        <dsp:cNvPr id="0" name=""/>
        <dsp:cNvSpPr/>
      </dsp:nvSpPr>
      <dsp:spPr>
        <a:xfrm>
          <a:off x="2379302" y="1807313"/>
          <a:ext cx="35073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2A38F-E2F5-4C40-B35D-498C2A8BF66A}">
      <dsp:nvSpPr>
        <dsp:cNvPr id="0" name=""/>
        <dsp:cNvSpPr/>
      </dsp:nvSpPr>
      <dsp:spPr>
        <a:xfrm>
          <a:off x="2765678" y="1161569"/>
          <a:ext cx="2338266" cy="153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Dataset Overview:</a:t>
          </a:r>
          <a:endParaRPr lang="en-US" sz="1100" kern="1200"/>
        </a:p>
      </dsp:txBody>
      <dsp:txXfrm>
        <a:off x="2765678" y="1161569"/>
        <a:ext cx="2338266" cy="1534487"/>
      </dsp:txXfrm>
    </dsp:sp>
    <dsp:sp modelId="{AF4C401D-B284-4D15-A077-C3E48B9FBBC2}">
      <dsp:nvSpPr>
        <dsp:cNvPr id="0" name=""/>
        <dsp:cNvSpPr/>
      </dsp:nvSpPr>
      <dsp:spPr>
        <a:xfrm>
          <a:off x="5139580" y="1807313"/>
          <a:ext cx="35073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9032B-D516-48AE-AC2C-09FA978CC3F8}">
      <dsp:nvSpPr>
        <dsp:cNvPr id="0" name=""/>
        <dsp:cNvSpPr/>
      </dsp:nvSpPr>
      <dsp:spPr>
        <a:xfrm>
          <a:off x="5525955" y="1161569"/>
          <a:ext cx="2338266" cy="1534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Columns used:</a:t>
          </a:r>
        </a:p>
      </dsp:txBody>
      <dsp:txXfrm>
        <a:off x="5525955" y="1161569"/>
        <a:ext cx="2338266" cy="1534487"/>
      </dsp:txXfrm>
    </dsp:sp>
    <dsp:sp modelId="{4DD4A5BF-9116-41BB-91AF-6D9EF143F196}">
      <dsp:nvSpPr>
        <dsp:cNvPr id="0" name=""/>
        <dsp:cNvSpPr/>
      </dsp:nvSpPr>
      <dsp:spPr>
        <a:xfrm>
          <a:off x="7899857" y="1807313"/>
          <a:ext cx="35073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3FBA-BB01-4F0D-A9C9-4485AFF64280}">
      <dsp:nvSpPr>
        <dsp:cNvPr id="0" name=""/>
        <dsp:cNvSpPr/>
      </dsp:nvSpPr>
      <dsp:spPr>
        <a:xfrm>
          <a:off x="8286232" y="1161569"/>
          <a:ext cx="2338266" cy="1534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Project_ID, Micro_Market, Builder, Ticket_Price_Cr, Configuration, Possession_Status, Amenity_Score, Booking_Status, Purchase_Quarter, Sales_Channel, Buyer_Type, Buyer_Comments</a:t>
          </a:r>
          <a:endParaRPr lang="en-US" sz="1100" kern="1200"/>
        </a:p>
      </dsp:txBody>
      <dsp:txXfrm>
        <a:off x="8286232" y="1161569"/>
        <a:ext cx="2338266" cy="1534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9EDA0-2A94-4034-88D2-4335526C121D}">
      <dsp:nvSpPr>
        <dsp:cNvPr id="0" name=""/>
        <dsp:cNvSpPr/>
      </dsp:nvSpPr>
      <dsp:spPr>
        <a:xfrm>
          <a:off x="0" y="0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Top 5 developers by:</a:t>
          </a:r>
          <a:endParaRPr lang="en-IN" sz="3700" kern="1200"/>
        </a:p>
      </dsp:txBody>
      <dsp:txXfrm>
        <a:off x="24857" y="24857"/>
        <a:ext cx="7516417" cy="798963"/>
      </dsp:txXfrm>
    </dsp:sp>
    <dsp:sp modelId="{A9651C2F-7754-4CD7-97FB-3975FDC3AC2B}">
      <dsp:nvSpPr>
        <dsp:cNvPr id="0" name=""/>
        <dsp:cNvSpPr/>
      </dsp:nvSpPr>
      <dsp:spPr>
        <a:xfrm>
          <a:off x="712203" y="1002982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Revenue</a:t>
          </a:r>
          <a:endParaRPr lang="en-IN" sz="3700" kern="1200"/>
        </a:p>
      </dsp:txBody>
      <dsp:txXfrm>
        <a:off x="737060" y="1027839"/>
        <a:ext cx="7190362" cy="798963"/>
      </dsp:txXfrm>
    </dsp:sp>
    <dsp:sp modelId="{5484861F-E5BF-4A60-920F-8CB8D07446A4}">
      <dsp:nvSpPr>
        <dsp:cNvPr id="0" name=""/>
        <dsp:cNvSpPr/>
      </dsp:nvSpPr>
      <dsp:spPr>
        <a:xfrm>
          <a:off x="1413776" y="2005965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Booking success rate</a:t>
          </a:r>
          <a:endParaRPr lang="en-IN" sz="3700" kern="1200" dirty="0"/>
        </a:p>
      </dsp:txBody>
      <dsp:txXfrm>
        <a:off x="1438633" y="2030822"/>
        <a:ext cx="7200992" cy="798963"/>
      </dsp:txXfrm>
    </dsp:sp>
    <dsp:sp modelId="{C5E3EB36-6A5D-4AD8-A7A6-21826B6F40C7}">
      <dsp:nvSpPr>
        <dsp:cNvPr id="0" name=""/>
        <dsp:cNvSpPr/>
      </dsp:nvSpPr>
      <dsp:spPr>
        <a:xfrm>
          <a:off x="2125979" y="3008948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Card Visuals for Top 5 Developers</a:t>
          </a:r>
        </a:p>
      </dsp:txBody>
      <dsp:txXfrm>
        <a:off x="2150836" y="3033805"/>
        <a:ext cx="7190362" cy="798963"/>
      </dsp:txXfrm>
    </dsp:sp>
    <dsp:sp modelId="{3698FF8E-714B-4D81-9A74-D5754F64C2E9}">
      <dsp:nvSpPr>
        <dsp:cNvPr id="0" name=""/>
        <dsp:cNvSpPr/>
      </dsp:nvSpPr>
      <dsp:spPr>
        <a:xfrm>
          <a:off x="7952279" y="650009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8076398" y="650009"/>
        <a:ext cx="303402" cy="415109"/>
      </dsp:txXfrm>
    </dsp:sp>
    <dsp:sp modelId="{04CAA0BD-3888-44F3-BC1D-AD3640593644}">
      <dsp:nvSpPr>
        <dsp:cNvPr id="0" name=""/>
        <dsp:cNvSpPr/>
      </dsp:nvSpPr>
      <dsp:spPr>
        <a:xfrm>
          <a:off x="8664482" y="1652992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7348"/>
            <a:satOff val="-4819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348"/>
              <a:satOff val="-4819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8788601" y="1652992"/>
        <a:ext cx="303402" cy="415109"/>
      </dsp:txXfrm>
    </dsp:sp>
    <dsp:sp modelId="{3B30673A-1E15-434F-B997-6546A902714E}">
      <dsp:nvSpPr>
        <dsp:cNvPr id="0" name=""/>
        <dsp:cNvSpPr/>
      </dsp:nvSpPr>
      <dsp:spPr>
        <a:xfrm>
          <a:off x="9366056" y="2655975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9490175" y="2655975"/>
        <a:ext cx="303402" cy="41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1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FA7731F-6852-9999-8054-F736C862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4" r="4356" b="672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C2A6D-3FE1-4046-E26A-6CF4261EF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rgbClr val="002060"/>
                </a:solidFill>
              </a:rPr>
              <a:t>Luxury Housing Analysis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BFFE-B7BD-8D45-4F65-97611E19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8724" y="1181100"/>
            <a:ext cx="3084195" cy="74295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err="1">
                <a:solidFill>
                  <a:srgbClr val="CC0000"/>
                </a:solidFill>
              </a:rPr>
              <a:t>Kanimozhi</a:t>
            </a:r>
            <a:endParaRPr lang="en-IN" sz="24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5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DF1E7-03AD-0983-92CF-D8EA675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IN"/>
              <a:t>Introduction: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302BC-0E88-B117-E724-3DC524EE3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50493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70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AC13-A5E9-6ED7-740E-09F3736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Trends and pricing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6B78BA-3451-56CF-78D9-6DC55601335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luxury housing bookings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Quarterly trend 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Concentration in key micro-markets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chart)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04A6D3-CC09-34CE-9D93-FC92ECFD634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ticket price by configuration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(2BHK, 3BHK, 4BHK,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 (bar/column chart)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D751-E437-06E1-1578-F319D2DCA4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9111" y="1564767"/>
            <a:ext cx="5211763" cy="6572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Market trends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9028C-DFDE-A670-BF75-26D57F80A8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6050" y="1564766"/>
            <a:ext cx="5215850" cy="6572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Pricing insights</a:t>
            </a:r>
            <a:endParaRPr lang="en-IN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6EB45-E308-6A27-0AF0-30891381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IN" dirty="0"/>
              <a:t>Developer Performance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C2F72-C231-E31F-B9E6-63C576BF6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128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70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7CA4-88CC-3897-C357-3F4BF62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IN"/>
              <a:t>Buyer Insights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C5C7-691E-CEBE-5235-807A4D96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900"/>
              <a:t>Buyer type and Possession status distribution-Clustered column chart</a:t>
            </a:r>
          </a:p>
          <a:p>
            <a:r>
              <a:rPr lang="en-IN" sz="1900"/>
              <a:t>Booking status and Configurations-Pie chart</a:t>
            </a:r>
          </a:p>
          <a:p>
            <a:r>
              <a:rPr lang="en-IN" sz="1900"/>
              <a:t>Along with the configuration 5BHK+ filled highest rate</a:t>
            </a:r>
          </a:p>
          <a:p>
            <a:r>
              <a:rPr lang="en-IN" sz="1900"/>
              <a:t>Market </a:t>
            </a:r>
            <a:r>
              <a:rPr lang="en-US" sz="1900"/>
              <a:t>shows steady growth across quarters</a:t>
            </a:r>
          </a:p>
          <a:p>
            <a:r>
              <a:rPr lang="en-US" sz="1900"/>
              <a:t>Along with Market growth Quarter 2 growth increase as compared to previous Quarter</a:t>
            </a:r>
            <a:endParaRPr lang="en-IN" sz="1900"/>
          </a:p>
          <a:p>
            <a:r>
              <a:rPr lang="en-IN" sz="1900"/>
              <a:t>According to the sales channel Online sales reached highest place.</a:t>
            </a:r>
          </a:p>
          <a:p>
            <a:endParaRPr lang="en-US" sz="1900"/>
          </a:p>
        </p:txBody>
      </p:sp>
      <p:pic>
        <p:nvPicPr>
          <p:cNvPr id="17" name="Picture 16" descr="Graph">
            <a:extLst>
              <a:ext uri="{FF2B5EF4-FFF2-40B4-BE49-F238E27FC236}">
                <a16:creationId xmlns:a16="http://schemas.microsoft.com/office/drawing/2014/main" id="{FFB19653-F354-6EF3-2611-4A6C0A06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9" r="29335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F2D5-237E-C0F8-DC8D-80B80C0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Visualization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F65639-4B0E-547B-06AF-F2CFDEC16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11" y="2221992"/>
            <a:ext cx="3488789" cy="30375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23890-2320-8BDF-8867-B1CE5E1E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324100"/>
            <a:ext cx="6934200" cy="2311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CBEF4-7CB5-5A8C-EF03-1CF6D7BC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35" y="4636009"/>
            <a:ext cx="77353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CBF2-BFAC-FEA5-59FC-3584BC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Visual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FBAFF-8FAC-9766-8E0D-CF74E5CB8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037858"/>
            <a:ext cx="4157115" cy="35037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3431A-E220-1CFF-14B2-02B99095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27" y="914400"/>
            <a:ext cx="444879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628D-CDE4-A3F5-AE66-4167A67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988820"/>
            <a:ext cx="10691265" cy="214884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4818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Luxury Housing Analysis</vt:lpstr>
      <vt:lpstr>Introduction:</vt:lpstr>
      <vt:lpstr>Trends and pricing</vt:lpstr>
      <vt:lpstr>Developer Performance</vt:lpstr>
      <vt:lpstr>Buyer Insights</vt:lpstr>
      <vt:lpstr>Power BI Visualization</vt:lpstr>
      <vt:lpstr>Map Visual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</dc:creator>
  <cp:lastModifiedBy>Home</cp:lastModifiedBy>
  <cp:revision>7</cp:revision>
  <dcterms:created xsi:type="dcterms:W3CDTF">2025-08-23T13:21:44Z</dcterms:created>
  <dcterms:modified xsi:type="dcterms:W3CDTF">2025-08-26T14:46:46Z</dcterms:modified>
</cp:coreProperties>
</file>