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5" d="100"/>
          <a:sy n="85" d="100"/>
        </p:scale>
        <p:origin x="-708" y="-90"/>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US" spc="15" dirty="0" smtClean="0"/>
              <a:t>KANIMOZHI R</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 name="Text Placeholder 9"/>
          <p:cNvSpPr>
            <a:spLocks noGrp="1"/>
          </p:cNvSpPr>
          <p:nvPr>
            <p:ph type="body" idx="1"/>
          </p:nvPr>
        </p:nvSpPr>
        <p:spPr>
          <a:xfrm>
            <a:off x="609600" y="1577340"/>
            <a:ext cx="8534400" cy="4062651"/>
          </a:xfrm>
        </p:spPr>
        <p:txBody>
          <a:bodyPr/>
          <a:lstStyle/>
          <a:p>
            <a:r>
              <a:rPr lang="en-US" sz="2400" dirty="0" smtClean="0"/>
              <a:t>The results of our project showcase a highly accurate and efficient multiclass text classification system leveraging </a:t>
            </a:r>
            <a:r>
              <a:rPr lang="en-US" sz="2400" dirty="0" err="1" smtClean="0"/>
              <a:t>Convolutional</a:t>
            </a:r>
            <a:r>
              <a:rPr lang="en-US" sz="2400" dirty="0" smtClean="0"/>
              <a:t> Neural Networks (CNNs). Through rigorous modeling and training, we have achieved remarkable performance in accurately categorizing text data into multiple predefined classes. Our solution demonstrates superior capabilities in handling large volumes of unstructured text data with precision, enabling end users to derive valuable insights and make informed decisions. With high levels of accuracy, scalability, and generalization across diverse domains, our results underscore the effectiveness of CNN-based models in text classification tasks. Overall, our project's results validate the efficacy of our approach and its potential to drive transformative impact across various industries and applications.</a:t>
            </a:r>
            <a:endParaRPr lang="en-US" sz="24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3" name="Text Placeholder 22"/>
          <p:cNvSpPr>
            <a:spLocks noGrp="1"/>
          </p:cNvSpPr>
          <p:nvPr>
            <p:ph type="body" idx="1"/>
          </p:nvPr>
        </p:nvSpPr>
        <p:spPr>
          <a:xfrm>
            <a:off x="609600" y="1577340"/>
            <a:ext cx="8915400" cy="1661993"/>
          </a:xfrm>
        </p:spPr>
        <p:txBody>
          <a:bodyPr/>
          <a:lstStyle/>
          <a:p>
            <a:r>
              <a:rPr lang="en-US" sz="5400" dirty="0" smtClean="0"/>
              <a:t>MULTI CLASS TEXT CLASSIFICATION USING CNN</a:t>
            </a:r>
            <a:endParaRPr lang="en-US" sz="54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 Placeholder 22"/>
          <p:cNvSpPr>
            <a:spLocks noGrp="1"/>
          </p:cNvSpPr>
          <p:nvPr>
            <p:ph type="body" idx="1"/>
          </p:nvPr>
        </p:nvSpPr>
        <p:spPr>
          <a:xfrm>
            <a:off x="1752600" y="1577340"/>
            <a:ext cx="9829800" cy="3508653"/>
          </a:xfrm>
        </p:spPr>
        <p:txBody>
          <a:bodyPr/>
          <a:lstStyle/>
          <a:p>
            <a:pPr lvl="0">
              <a:buFont typeface="Arial" pitchFamily="34" charset="0"/>
              <a:buChar char="•"/>
            </a:pPr>
            <a:r>
              <a:rPr lang="en-US" sz="2400" dirty="0" smtClean="0"/>
              <a:t>Problem statement</a:t>
            </a:r>
          </a:p>
          <a:p>
            <a:pPr lvl="0">
              <a:buFont typeface="Arial" pitchFamily="34" charset="0"/>
              <a:buChar char="•"/>
            </a:pPr>
            <a:r>
              <a:rPr lang="en-US" sz="2400" dirty="0" smtClean="0"/>
              <a:t>Project Overview</a:t>
            </a:r>
          </a:p>
          <a:p>
            <a:pPr lvl="0">
              <a:buFont typeface="Arial" pitchFamily="34" charset="0"/>
              <a:buChar char="•"/>
            </a:pPr>
            <a:r>
              <a:rPr lang="en-US" sz="2400" dirty="0" smtClean="0"/>
              <a:t>Who are the end users?</a:t>
            </a:r>
          </a:p>
          <a:p>
            <a:pPr lvl="0">
              <a:buFont typeface="Arial" pitchFamily="34" charset="0"/>
              <a:buChar char="•"/>
            </a:pPr>
            <a:r>
              <a:rPr lang="en-US" sz="2400" dirty="0" smtClean="0"/>
              <a:t>Your solution and its value proposition</a:t>
            </a:r>
          </a:p>
          <a:p>
            <a:pPr lvl="0">
              <a:buFont typeface="Arial" pitchFamily="34" charset="0"/>
              <a:buChar char="•"/>
            </a:pPr>
            <a:r>
              <a:rPr lang="en-US" sz="2400" dirty="0" smtClean="0"/>
              <a:t>The Wow in </a:t>
            </a:r>
            <a:r>
              <a:rPr lang="en-US" sz="2400" dirty="0" smtClean="0">
                <a:latin typeface="Century Schoolbook" panose="02040604050505020304"/>
              </a:rPr>
              <a:t>your</a:t>
            </a:r>
            <a:r>
              <a:rPr lang="en-US" sz="2400" dirty="0" smtClean="0"/>
              <a:t> solution</a:t>
            </a:r>
          </a:p>
          <a:p>
            <a:pPr lvl="0">
              <a:buFont typeface="Arial" pitchFamily="34" charset="0"/>
              <a:buChar char="•"/>
            </a:pPr>
            <a:r>
              <a:rPr lang="en-US" sz="2400" dirty="0" err="1" smtClean="0"/>
              <a:t>Modelling</a:t>
            </a:r>
            <a:endParaRPr lang="en-US" sz="2400" dirty="0" smtClean="0"/>
          </a:p>
          <a:p>
            <a:pPr lvl="0">
              <a:buFont typeface="Arial" pitchFamily="34" charset="0"/>
              <a:buChar char="•"/>
            </a:pPr>
            <a:r>
              <a:rPr lang="en-US" sz="2400" dirty="0" smtClean="0"/>
              <a:t>Results</a:t>
            </a:r>
          </a:p>
          <a:p>
            <a:pPr lvl="0">
              <a:buFont typeface="Arial" pitchFamily="34" charset="0"/>
              <a:buChar char="•"/>
            </a:pPr>
            <a:r>
              <a:rPr lang="en-US" sz="2400" dirty="0" smtClean="0"/>
              <a:t>Conclusion</a:t>
            </a:r>
          </a:p>
          <a:p>
            <a:endParaRPr lang="en-US" dirty="0" smtClean="0"/>
          </a:p>
          <a:p>
            <a:endParaRPr lang="en-US"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1" name="Text Placeholder 10"/>
          <p:cNvSpPr>
            <a:spLocks noGrp="1"/>
          </p:cNvSpPr>
          <p:nvPr>
            <p:ph type="body" idx="1"/>
          </p:nvPr>
        </p:nvSpPr>
        <p:spPr>
          <a:xfrm>
            <a:off x="609600" y="1524000"/>
            <a:ext cx="7162800" cy="4495800"/>
          </a:xfrm>
        </p:spPr>
        <p:txBody>
          <a:bodyPr/>
          <a:lstStyle/>
          <a:p>
            <a:r>
              <a:rPr lang="en-US" sz="2400" dirty="0" smtClean="0"/>
              <a:t>This </a:t>
            </a:r>
            <a:r>
              <a:rPr lang="en-US" sz="2400" dirty="0" smtClean="0"/>
              <a:t>project addresses the need for accurate multiclass text classification using </a:t>
            </a:r>
            <a:r>
              <a:rPr lang="en-US" sz="2400" dirty="0" err="1" smtClean="0"/>
              <a:t>Convolutional</a:t>
            </a:r>
            <a:r>
              <a:rPr lang="en-US" sz="2400" dirty="0" smtClean="0"/>
              <a:t> Neural Networks (CNNs). With the exponential growth of online text sources, automated systems capable of categorizing text into multiple classes are crucial. The goal is to develop a robust CNN-based model that efficiently classifies text documents into predefined categories, contributing to advancements in natural language processing for applications like content recommendation and sentiment analysis across various domains.</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1" name="Text Placeholder 10"/>
          <p:cNvSpPr>
            <a:spLocks noGrp="1"/>
          </p:cNvSpPr>
          <p:nvPr>
            <p:ph type="body" idx="1"/>
          </p:nvPr>
        </p:nvSpPr>
        <p:spPr>
          <a:xfrm>
            <a:off x="609600" y="1295400"/>
            <a:ext cx="8686800" cy="5257800"/>
          </a:xfrm>
        </p:spPr>
        <p:txBody>
          <a:bodyPr/>
          <a:lstStyle/>
          <a:p>
            <a:r>
              <a:rPr lang="en-US" sz="2400" dirty="0" smtClean="0"/>
              <a:t>This </a:t>
            </a:r>
            <a:r>
              <a:rPr lang="en-US" sz="2400" dirty="0" smtClean="0"/>
              <a:t>project focuses on developing a multiclass text classification system using </a:t>
            </a:r>
            <a:r>
              <a:rPr lang="en-US" sz="2400" dirty="0" err="1" smtClean="0"/>
              <a:t>Convolutional</a:t>
            </a:r>
            <a:r>
              <a:rPr lang="en-US" sz="2400" dirty="0" smtClean="0"/>
              <a:t> Neural Networks (CNNs) to efficiently categorize text data into multiple predefined classes. Leveraging the power of deep learning and CNNs, the system aims to accurately classify text documents from diverse sources such as news articles, social media posts, and customer reviews. The process involves preprocessing the text data, including tokenization and </a:t>
            </a:r>
            <a:r>
              <a:rPr lang="en-US" sz="2400" dirty="0" err="1" smtClean="0"/>
              <a:t>vectorization</a:t>
            </a:r>
            <a:r>
              <a:rPr lang="en-US" sz="2400" dirty="0" smtClean="0"/>
              <a:t>, followed by the construction and training of the CNN model. Evaluation metrics such as accuracy, precision, recall, and F1-score will be used to assess the performance of the model. The ultimate goal is to create a scalable and accurate text classification system that can be deployed in various applications, including content recommendation systems, sentiment analysis tools, and information retrieval platforms across different domains.</a:t>
            </a:r>
            <a:endParaRPr lang="en-US" sz="24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9" name="Text Placeholder 8"/>
          <p:cNvSpPr>
            <a:spLocks noGrp="1"/>
          </p:cNvSpPr>
          <p:nvPr>
            <p:ph type="body" idx="1"/>
          </p:nvPr>
        </p:nvSpPr>
        <p:spPr>
          <a:xfrm>
            <a:off x="609600" y="1295400"/>
            <a:ext cx="7696200" cy="5170646"/>
          </a:xfrm>
        </p:spPr>
        <p:txBody>
          <a:bodyPr/>
          <a:lstStyle/>
          <a:p>
            <a:pPr>
              <a:buFont typeface="Arial" pitchFamily="34" charset="0"/>
              <a:buChar char="•"/>
            </a:pPr>
            <a:r>
              <a:rPr lang="en-US" sz="2400" dirty="0" smtClean="0"/>
              <a:t>The end users of this multiclass text classification project utilizing </a:t>
            </a:r>
            <a:r>
              <a:rPr lang="en-US" sz="2400" dirty="0" err="1" smtClean="0"/>
              <a:t>Convolutional</a:t>
            </a:r>
            <a:r>
              <a:rPr lang="en-US" sz="2400" dirty="0" smtClean="0"/>
              <a:t> Neural Networks (CNNs) are diverse, including but not limited to businesses, researchers, analysts, and developers across various industries. </a:t>
            </a:r>
            <a:endParaRPr lang="en-US" sz="2400" dirty="0" smtClean="0"/>
          </a:p>
          <a:p>
            <a:pPr>
              <a:buFont typeface="Arial" pitchFamily="34" charset="0"/>
              <a:buChar char="•"/>
            </a:pPr>
            <a:endParaRPr lang="en-US" sz="2400" dirty="0" smtClean="0"/>
          </a:p>
          <a:p>
            <a:pPr>
              <a:buFont typeface="Arial" pitchFamily="34" charset="0"/>
              <a:buChar char="•"/>
            </a:pPr>
            <a:r>
              <a:rPr lang="en-US" sz="2400" dirty="0" smtClean="0"/>
              <a:t>These </a:t>
            </a:r>
            <a:r>
              <a:rPr lang="en-US" sz="2400" dirty="0" smtClean="0"/>
              <a:t>users rely on accurate categorization of text data for tasks such as content recommendation, sentiment analysis, information retrieval, market research, customer feedback analysis, and social media monitoring. </a:t>
            </a:r>
            <a:endParaRPr lang="en-US" sz="2400" dirty="0" smtClean="0"/>
          </a:p>
          <a:p>
            <a:pPr>
              <a:buFont typeface="Arial" pitchFamily="34" charset="0"/>
              <a:buChar char="•"/>
            </a:pPr>
            <a:endParaRPr lang="en-US" sz="2400" dirty="0" smtClean="0"/>
          </a:p>
          <a:p>
            <a:pPr>
              <a:buFont typeface="Arial" pitchFamily="34" charset="0"/>
              <a:buChar char="•"/>
            </a:pPr>
            <a:r>
              <a:rPr lang="en-US" sz="2400" dirty="0" smtClean="0"/>
              <a:t>By </a:t>
            </a:r>
            <a:r>
              <a:rPr lang="en-US" sz="2400" dirty="0" smtClean="0"/>
              <a:t>providing a scalable and efficient text classification solution, this project aims to empower end users with valuable insights and decision-making support derived from structured analysis of large volumes of textual data.</a:t>
            </a:r>
            <a:endParaRPr lang="en-US" sz="24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sp>
        <p:nvSpPr>
          <p:cNvPr id="10" name="Text Placeholder 9"/>
          <p:cNvSpPr>
            <a:spLocks noGrp="1"/>
          </p:cNvSpPr>
          <p:nvPr>
            <p:ph type="body" idx="1"/>
          </p:nvPr>
        </p:nvSpPr>
        <p:spPr>
          <a:xfrm>
            <a:off x="838200" y="1371600"/>
            <a:ext cx="8229600" cy="5170646"/>
          </a:xfrm>
        </p:spPr>
        <p:txBody>
          <a:bodyPr/>
          <a:lstStyle/>
          <a:p>
            <a:pPr>
              <a:buFont typeface="Arial" pitchFamily="34" charset="0"/>
              <a:buChar char="•"/>
            </a:pPr>
            <a:r>
              <a:rPr lang="en-US" sz="2400" dirty="0" smtClean="0"/>
              <a:t>Our solution offers a robust multiclass text classification system powered by </a:t>
            </a:r>
            <a:r>
              <a:rPr lang="en-US" sz="2400" dirty="0" err="1" smtClean="0"/>
              <a:t>Convolutional</a:t>
            </a:r>
            <a:r>
              <a:rPr lang="en-US" sz="2400" dirty="0" smtClean="0"/>
              <a:t> Neural Networks (CNNs), providing end users with accurate and efficient categorization of text </a:t>
            </a:r>
            <a:r>
              <a:rPr lang="en-US" sz="2400" dirty="0" smtClean="0"/>
              <a:t>data.</a:t>
            </a:r>
          </a:p>
          <a:p>
            <a:pPr>
              <a:buFont typeface="Arial" pitchFamily="34" charset="0"/>
              <a:buChar char="•"/>
            </a:pPr>
            <a:r>
              <a:rPr lang="en-US" sz="2400" dirty="0" smtClean="0"/>
              <a:t>Leveraging </a:t>
            </a:r>
            <a:r>
              <a:rPr lang="en-US" sz="2400" dirty="0" smtClean="0"/>
              <a:t>deep learning techniques, our model excels at capturing intricate patterns and relationships within textual data, enabling precise classification into multiple predefined </a:t>
            </a:r>
            <a:r>
              <a:rPr lang="en-US" sz="2400" dirty="0" smtClean="0"/>
              <a:t>categories.</a:t>
            </a:r>
          </a:p>
          <a:p>
            <a:pPr>
              <a:buFont typeface="Arial" pitchFamily="34" charset="0"/>
              <a:buChar char="•"/>
            </a:pPr>
            <a:r>
              <a:rPr lang="en-US" sz="2400" dirty="0" smtClean="0"/>
              <a:t>The </a:t>
            </a:r>
            <a:r>
              <a:rPr lang="en-US" sz="2400" dirty="0" smtClean="0"/>
              <a:t>value proposition lies in its ability to streamline workflows, enhance decision-making processes, and unlock valuable insights from vast amounts of unstructured text data. </a:t>
            </a:r>
            <a:endParaRPr lang="en-US" sz="2400" dirty="0" smtClean="0"/>
          </a:p>
          <a:p>
            <a:pPr>
              <a:buFont typeface="Arial" pitchFamily="34" charset="0"/>
              <a:buChar char="•"/>
            </a:pPr>
            <a:r>
              <a:rPr lang="en-US" sz="2400" dirty="0" smtClean="0"/>
              <a:t>By </a:t>
            </a:r>
            <a:r>
              <a:rPr lang="en-US" sz="2400" dirty="0" smtClean="0"/>
              <a:t>automating the categorization process, our solution saves time and resources while improving overall efficiency and accuracy in tasks such as content recommendation, sentiment analysis, and information retrieval across diverse industries and applications.</a:t>
            </a:r>
            <a:endParaRPr lang="en-US" sz="24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183832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9" name="Text Placeholder 8"/>
          <p:cNvSpPr>
            <a:spLocks noGrp="1"/>
          </p:cNvSpPr>
          <p:nvPr>
            <p:ph type="body" idx="1"/>
          </p:nvPr>
        </p:nvSpPr>
        <p:spPr>
          <a:xfrm>
            <a:off x="1905000" y="1219200"/>
            <a:ext cx="7543800" cy="3682127"/>
          </a:xfrm>
        </p:spPr>
        <p:txBody>
          <a:bodyPr/>
          <a:lstStyle/>
          <a:p>
            <a:r>
              <a:rPr lang="en-US" sz="2400" dirty="0" smtClean="0"/>
              <a:t>The "wow" factor in our solution lies in its ability to seamlessly combine cutting-edge deep learning technology with practical applications in text classification. By harnessing the power </a:t>
            </a:r>
            <a:r>
              <a:rPr lang="en-US" sz="2400" smtClean="0"/>
              <a:t>of </a:t>
            </a:r>
            <a:r>
              <a:rPr lang="en-US" sz="2400" smtClean="0"/>
              <a:t>Convolutional </a:t>
            </a:r>
            <a:r>
              <a:rPr lang="en-US" sz="2400" dirty="0" smtClean="0"/>
              <a:t>Neural Networks (CNNs), we deliver unparalleled accuracy and efficiency in categorizing text data into multiple classes. What sets our solution apart is its remarkable capability to handle vast amounts of unstructured text data with precision, unlocking valuable insights and driving informed decision-making. From content recommendation to sentiment analysis, our solution revolutionizes text classification, offering end users a transformative tool that streamlines workflows, enhances productivity, and opens up new possibilities for data-driven innovation.</a:t>
            </a:r>
            <a:endParaRPr lang="en-US" sz="24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4" name="Title 13"/>
          <p:cNvSpPr>
            <a:spLocks noGrp="1"/>
          </p:cNvSpPr>
          <p:nvPr>
            <p:ph type="title"/>
          </p:nvPr>
        </p:nvSpPr>
        <p:spPr/>
        <p:txBody>
          <a:bodyPr/>
          <a:lstStyle/>
          <a:p>
            <a:endParaRPr lang="en-US"/>
          </a:p>
        </p:txBody>
      </p:sp>
      <p:sp>
        <p:nvSpPr>
          <p:cNvPr id="15" name="Text Placeholder 14"/>
          <p:cNvSpPr>
            <a:spLocks noGrp="1"/>
          </p:cNvSpPr>
          <p:nvPr>
            <p:ph type="body" idx="1"/>
          </p:nvPr>
        </p:nvSpPr>
        <p:spPr>
          <a:xfrm>
            <a:off x="152400" y="1295400"/>
            <a:ext cx="10210800" cy="4431983"/>
          </a:xfrm>
        </p:spPr>
        <p:txBody>
          <a:bodyPr/>
          <a:lstStyle/>
          <a:p>
            <a:r>
              <a:rPr lang="en-US" sz="2400" dirty="0" smtClean="0"/>
              <a:t>In the context of our project, modeling refers to the process of developing and training machine learning or deep learning algorithms to effectively classify text data into multiple predefined categories. This involves designing the architecture of the model, selecting appropriate features, preprocessing the text data, and optimizing </a:t>
            </a:r>
            <a:r>
              <a:rPr lang="en-US" sz="2400" dirty="0" err="1" smtClean="0"/>
              <a:t>hyperparameters</a:t>
            </a:r>
            <a:r>
              <a:rPr lang="en-US" sz="2400" dirty="0" smtClean="0"/>
              <a:t>  </a:t>
            </a:r>
            <a:r>
              <a:rPr lang="en-US" sz="2400" dirty="0" smtClean="0"/>
              <a:t>to achieve optimal performance. Through this modeling process, we aim to create a robust and accurate text classification system that leverages </a:t>
            </a:r>
            <a:r>
              <a:rPr lang="en-US" sz="2400" dirty="0" err="1" smtClean="0"/>
              <a:t>Convolutional</a:t>
            </a:r>
            <a:r>
              <a:rPr lang="en-US" sz="2400" dirty="0" smtClean="0"/>
              <a:t>  </a:t>
            </a:r>
            <a:r>
              <a:rPr lang="en-US" sz="2400" dirty="0" smtClean="0"/>
              <a:t>Neural Networks (CNNs) to efficiently categorize text documents. By iteratively refining and fine-tuning the model, we strive to achieve high levels of accuracy, scalability, and generalization across various domains and datasets. Ultimately, our modeling efforts are geared towards delivering a solution that empowers end users with actionable insights derived from structured analysis of textual data.</a:t>
            </a:r>
            <a:endParaRPr lang="en-US"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TotalTime>
  <Words>894</Words>
  <Application>Microsoft Office PowerPoint</Application>
  <PresentationFormat>Custom</PresentationFormat>
  <Paragraphs>46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KANIMOZHI R</vt:lpstr>
      <vt:lpstr>PROJECT TITLE</vt:lpstr>
      <vt:lpstr>AGENDA</vt:lpstr>
      <vt:lpstr>PROBLEM STATEMENT</vt:lpstr>
      <vt:lpstr>PROJECT OVERVIEW</vt:lpstr>
      <vt:lpstr>WHO ARE THE END USERS?</vt:lpstr>
      <vt:lpstr>YOUR SOLUTION AND ITS VALUE PROPOSITION</vt:lpstr>
      <vt:lpstr>THE WOW IN YOUR SOLUTION</vt:lpstr>
      <vt:lpstr>Slide 9</vt:lpstr>
      <vt:lpstr>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KANIMOZHI R</dc:title>
  <dc:creator>CSE</dc:creator>
  <cp:lastModifiedBy>CSE</cp:lastModifiedBy>
  <cp:revision>6</cp:revision>
  <dcterms:created xsi:type="dcterms:W3CDTF">2024-04-02T09:52:26Z</dcterms:created>
  <dcterms:modified xsi:type="dcterms:W3CDTF">2024-04-03T10:25:09Z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