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PPT%20FWD%20TNSDC%202025%20(1)%5b1%5d.ppt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: </a:t>
            </a:r>
            <a:r>
              <a:rPr lang="en-US" sz="2400" dirty="0"/>
              <a:t>R. Kanimozhi</a:t>
            </a:r>
          </a:p>
          <a:p>
            <a:r>
              <a:rPr lang="en-US" sz="2400" b="1" dirty="0"/>
              <a:t>REGISTER NO AND NMID : </a:t>
            </a:r>
            <a:r>
              <a:rPr lang="en-US" sz="2400" dirty="0"/>
              <a:t>2422j0206 and asbrubd2422j0206 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</a:t>
            </a:r>
            <a:r>
              <a:rPr lang="en-US" sz="2400" dirty="0"/>
              <a:t> Computer Applications</a:t>
            </a:r>
          </a:p>
          <a:p>
            <a:r>
              <a:rPr lang="en-US" sz="2400" b="1" dirty="0"/>
              <a:t>COLLEGE: COLLEGE/ UNIVERSITY : </a:t>
            </a:r>
            <a:r>
              <a:rPr lang="en-US" sz="2400" dirty="0"/>
              <a:t>Shree Venkateshwara Arts and Science College by </a:t>
            </a:r>
            <a:r>
              <a:rPr lang="en-US" sz="2400" dirty="0" err="1"/>
              <a:t>Bharathiar</a:t>
            </a:r>
            <a:r>
              <a:rPr lang="en-US" sz="2400" dirty="0"/>
              <a:t> 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764BD5-6773-2463-98F8-604108823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7499"/>
            <a:ext cx="5918200" cy="3698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5D3DBF-352B-45B4-A8BE-C9BA0C596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571625"/>
            <a:ext cx="5943600" cy="37147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476752"/>
            <a:ext cx="1685925" cy="23812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99C4-3A41-63BF-86CC-569B1DEC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9A127-FFEA-8309-90EC-993DC1FF1967}"/>
              </a:ext>
            </a:extLst>
          </p:cNvPr>
          <p:cNvSpPr txBox="1"/>
          <p:nvPr/>
        </p:nvSpPr>
        <p:spPr>
          <a:xfrm>
            <a:off x="1524000" y="2905780"/>
            <a:ext cx="952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2" action="ppaction://hlinkpres?slideindex=1&amp;slidetitle="/>
              </a:rPr>
              <a:t>https://github.com/kanimozhisvasc-coder/Kani-2006.git</a:t>
            </a:r>
            <a:endParaRPr lang="en-IN" sz="2800" dirty="0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D268E9D-E5AA-E09C-EF48-3CBE6E413F4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573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80CC3-F22F-87AE-54BC-EF406E249BDE}"/>
              </a:ext>
            </a:extLst>
          </p:cNvPr>
          <p:cNvSpPr txBox="1"/>
          <p:nvPr/>
        </p:nvSpPr>
        <p:spPr>
          <a:xfrm>
            <a:off x="755332" y="2133600"/>
            <a:ext cx="75416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This portfolio highlights my growth, skills, and creativity as a learner. It reflects my progress so far and my commitment to keep learning, improving, and taking on new challenges in the 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86E50-9572-E3AE-C9D7-9128ACF691E6}"/>
              </a:ext>
            </a:extLst>
          </p:cNvPr>
          <p:cNvSpPr txBox="1"/>
          <p:nvPr/>
        </p:nvSpPr>
        <p:spPr>
          <a:xfrm>
            <a:off x="2764326" y="2591980"/>
            <a:ext cx="6100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  <a:latin typeface="Berlin Sans FB Demi" panose="020E0802020502020306" pitchFamily="34" charset="0"/>
              </a:rPr>
              <a:t>S</a:t>
            </a:r>
            <a:r>
              <a:rPr lang="en-IN" sz="5400" dirty="0">
                <a:latin typeface="Berlin Sans FB Demi" panose="020E0802020502020306" pitchFamily="34" charset="0"/>
              </a:rPr>
              <a:t>TUDENT </a:t>
            </a:r>
          </a:p>
          <a:p>
            <a:r>
              <a:rPr lang="en-IN" sz="5400" dirty="0">
                <a:solidFill>
                  <a:srgbClr val="00B0F0"/>
                </a:solidFill>
                <a:latin typeface="Berlin Sans FB Demi" panose="020E0802020502020306" pitchFamily="34" charset="0"/>
              </a:rPr>
              <a:t>D</a:t>
            </a:r>
            <a:r>
              <a:rPr lang="en-IN" sz="5400" dirty="0">
                <a:latin typeface="Berlin Sans FB Demi" panose="020E0802020502020306" pitchFamily="34" charset="0"/>
              </a:rPr>
              <a:t>IGITAL </a:t>
            </a:r>
          </a:p>
          <a:p>
            <a:r>
              <a:rPr lang="en-IN" sz="5400" dirty="0">
                <a:solidFill>
                  <a:srgbClr val="FFFF00"/>
                </a:solidFill>
                <a:latin typeface="Berlin Sans FB Demi" panose="020E0802020502020306" pitchFamily="34" charset="0"/>
              </a:rPr>
              <a:t>P</a:t>
            </a:r>
            <a:r>
              <a:rPr lang="en-IN" sz="5400" dirty="0">
                <a:latin typeface="Berlin Sans FB Demi" panose="020E0802020502020306" pitchFamily="34" charset="0"/>
              </a:rPr>
              <a:t>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97150" y="117487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81875" y="152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0D2D32-B37E-6D7F-D9C6-02781356A25C}"/>
              </a:ext>
            </a:extLst>
          </p:cNvPr>
          <p:cNvSpPr txBox="1"/>
          <p:nvPr/>
        </p:nvSpPr>
        <p:spPr>
          <a:xfrm>
            <a:off x="744538" y="1695450"/>
            <a:ext cx="6100232" cy="310854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IN" sz="2800" dirty="0"/>
              <a:t>There is a growing need for a dynamic, interactive, and visually appealing platform that allows individuals—especially students and professionals—to effectively showcase their personal brand, technical expertise, and accomplishments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0087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0C1A-BEE0-28B1-0B79-5A599EF82F3B}"/>
              </a:ext>
            </a:extLst>
          </p:cNvPr>
          <p:cNvSpPr txBox="1"/>
          <p:nvPr/>
        </p:nvSpPr>
        <p:spPr>
          <a:xfrm>
            <a:off x="676275" y="2019300"/>
            <a:ext cx="610023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digital portfolio is a curated collection of work that showcases your skills, experience, and achievements in a specific field or industry. The purpose of this project is to create a visually appealing and interactive digital portfolio that effectively communicates your professional brand and story.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2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40828-712B-DEFA-733C-B01BBAC76A24}"/>
              </a:ext>
            </a:extLst>
          </p:cNvPr>
          <p:cNvSpPr txBox="1"/>
          <p:nvPr/>
        </p:nvSpPr>
        <p:spPr>
          <a:xfrm>
            <a:off x="699452" y="1695450"/>
            <a:ext cx="6100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Designed for students to growth, educator  to track, progress and parents to witness achievements - all in one seamless platform.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2057400" cy="24384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69712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DC67E-7EEC-ED88-F3B3-B77F277D21E7}"/>
              </a:ext>
            </a:extLst>
          </p:cNvPr>
          <p:cNvSpPr txBox="1"/>
          <p:nvPr/>
        </p:nvSpPr>
        <p:spPr>
          <a:xfrm>
            <a:off x="2008121" y="984779"/>
            <a:ext cx="9496426" cy="6463308"/>
          </a:xfrm>
          <a:prstGeom prst="rect">
            <a:avLst/>
          </a:prstGeom>
          <a:noFill/>
        </p:spPr>
        <p:txBody>
          <a:bodyPr wrap="square" numCol="2" anchor="b">
            <a:spAutoFit/>
          </a:bodyPr>
          <a:lstStyle/>
          <a:p>
            <a:pPr algn="ctr"/>
            <a:r>
              <a:rPr lang="en-IN" sz="2400" b="1" u="sng" dirty="0"/>
              <a:t>Tools</a:t>
            </a:r>
          </a:p>
          <a:p>
            <a:pPr algn="ctr"/>
            <a:endParaRPr lang="en-IN" sz="1000" b="1" u="sng" dirty="0"/>
          </a:p>
          <a:p>
            <a:pPr marL="342900" indent="-342900">
              <a:buAutoNum type="arabicPeriod"/>
            </a:pPr>
            <a:r>
              <a:rPr lang="en-IN" sz="1700" b="1" dirty="0"/>
              <a:t>Design Tools </a:t>
            </a:r>
            <a:r>
              <a:rPr lang="en-IN" sz="1700" dirty="0"/>
              <a:t>- Figma / Adobe XD – For wireframing and UI design  - Canva – For creating graphics and personal branding  - Adobe Photoshop / Illustrator – For image editing</a:t>
            </a:r>
          </a:p>
          <a:p>
            <a:pPr marL="342900" indent="-342900">
              <a:buAutoNum type="arabicPeriod"/>
            </a:pPr>
            <a:r>
              <a:rPr lang="en-IN" sz="1700" b="1" dirty="0"/>
              <a:t>Development Tools </a:t>
            </a:r>
            <a:r>
              <a:rPr lang="en-IN" sz="1700" dirty="0"/>
              <a:t>- VS Code – Code editor for writing HTML, CSS, and JavaScript  - Git &amp; GitHub – Version control and code hosting</a:t>
            </a:r>
          </a:p>
          <a:p>
            <a:pPr marL="342900" indent="-342900">
              <a:buAutoNum type="arabicPeriod"/>
            </a:pPr>
            <a:r>
              <a:rPr lang="en-IN" sz="1700" b="1" dirty="0"/>
              <a:t>Testing Tools </a:t>
            </a:r>
            <a:r>
              <a:rPr lang="en-IN" sz="1700" dirty="0"/>
              <a:t>- Browser Developer Tools – For real-time testing and debugging  - Responsive Design Checker – To test on various screen sizes</a:t>
            </a:r>
          </a:p>
          <a:p>
            <a:pPr marL="342900" indent="-342900">
              <a:buAutoNum type="arabicPeriod"/>
            </a:pPr>
            <a:r>
              <a:rPr lang="en-IN" sz="1700" b="1" dirty="0"/>
              <a:t>Deployment Tools </a:t>
            </a:r>
            <a:r>
              <a:rPr lang="en-IN" sz="1700" dirty="0"/>
              <a:t>- GitHub Pages – For free static hosting  - Netlify / </a:t>
            </a:r>
            <a:r>
              <a:rPr lang="en-IN" sz="1700" dirty="0" err="1"/>
              <a:t>Vercel</a:t>
            </a:r>
            <a:r>
              <a:rPr lang="en-IN" sz="1700" dirty="0"/>
              <a:t> – Easy deployment with continuous integration  - Firebase – For hosting and backend (if needed)</a:t>
            </a:r>
          </a:p>
          <a:p>
            <a:pPr marL="342900" indent="-342900">
              <a:buAutoNum type="arabicPeriod"/>
            </a:pPr>
            <a:r>
              <a:rPr lang="en-IN" sz="1700" b="1" dirty="0"/>
              <a:t>Productivity Tools </a:t>
            </a:r>
            <a:r>
              <a:rPr lang="en-IN" sz="1700" dirty="0"/>
              <a:t>- Trello / Notion – Project planning and task management  - Google Docs / Slides – Documentation and presentation</a:t>
            </a:r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endParaRPr lang="en-IN" sz="1700" dirty="0"/>
          </a:p>
          <a:p>
            <a:pPr algn="ctr"/>
            <a:r>
              <a:rPr lang="en-IN" sz="2400" b="1" u="sng" dirty="0"/>
              <a:t>Techniques</a:t>
            </a:r>
          </a:p>
          <a:p>
            <a:endParaRPr lang="en-IN" sz="1700" dirty="0"/>
          </a:p>
          <a:p>
            <a:pPr marL="685800" lvl="1" indent="-228600">
              <a:buAutoNum type="arabicPeriod"/>
            </a:pPr>
            <a:r>
              <a:rPr lang="en-IN" sz="1700" b="1" dirty="0"/>
              <a:t>Front-End Technologies </a:t>
            </a:r>
            <a:r>
              <a:rPr lang="en-IN" sz="1700" dirty="0"/>
              <a:t>- HTML5 – Structure and content of the portfolio  - CSS3 – Styling, layout, and responsiveness  - JavaScript – Interactive features and client-side logic</a:t>
            </a:r>
          </a:p>
          <a:p>
            <a:pPr marL="685800" lvl="1" indent="-228600">
              <a:buAutoNum type="arabicPeriod"/>
            </a:pPr>
            <a:r>
              <a:rPr lang="en-IN" sz="1700" b="1" dirty="0"/>
              <a:t>Front-End Frameworks (optional)</a:t>
            </a:r>
            <a:r>
              <a:rPr lang="en-IN" sz="1700" dirty="0"/>
              <a:t> - Bootstrap / Tailwind CSS – For responsive and faster UI design  - React.js – For dynamic component-based user interfaces</a:t>
            </a:r>
          </a:p>
          <a:p>
            <a:pPr marL="685800" lvl="1" indent="-228600">
              <a:buAutoNum type="arabicPeriod"/>
            </a:pPr>
            <a:r>
              <a:rPr lang="en-IN" sz="1700" b="1" dirty="0"/>
              <a:t>Version Control</a:t>
            </a:r>
            <a:r>
              <a:rPr lang="en-IN" sz="1700" dirty="0"/>
              <a:t> - Git – For tracking code changes  - GitHub – For hosting and collaborating on code</a:t>
            </a:r>
          </a:p>
          <a:p>
            <a:pPr marL="685800" lvl="1" indent="-228600">
              <a:buAutoNum type="arabicPeriod"/>
            </a:pPr>
            <a:r>
              <a:rPr lang="en-IN" sz="1700" b="1" dirty="0"/>
              <a:t>Hosting &amp; Deployment</a:t>
            </a:r>
            <a:r>
              <a:rPr lang="en-IN" sz="1700" dirty="0"/>
              <a:t> - GitHub Pages – Free static website hosting  - Netlify / </a:t>
            </a:r>
            <a:r>
              <a:rPr lang="en-IN" sz="1700" dirty="0" err="1"/>
              <a:t>Vercel</a:t>
            </a:r>
            <a:r>
              <a:rPr lang="en-IN" sz="1700" dirty="0"/>
              <a:t> – Continuous deployment and hosting  - Firebase – Hosting + backend services if required</a:t>
            </a:r>
          </a:p>
          <a:p>
            <a:pPr marL="685800" lvl="1" indent="-228600">
              <a:buAutoNum type="arabicPeriod"/>
            </a:pPr>
            <a:r>
              <a:rPr lang="en-IN" sz="1700" b="1" dirty="0"/>
              <a:t>Optional Enhancements </a:t>
            </a:r>
            <a:r>
              <a:rPr lang="en-IN" sz="1700" dirty="0"/>
              <a:t>- Animations with CSS or GSAP  - Form handling with JavaScript or backend 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A27CA-4996-4DB1-4516-777094626987}"/>
              </a:ext>
            </a:extLst>
          </p:cNvPr>
          <p:cNvSpPr txBox="1"/>
          <p:nvPr/>
        </p:nvSpPr>
        <p:spPr>
          <a:xfrm>
            <a:off x="739775" y="1524000"/>
            <a:ext cx="80581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Homepage (Landing Page) </a:t>
            </a:r>
            <a:r>
              <a:rPr lang="en-IN" sz="2000" dirty="0"/>
              <a:t>- Clean and minimal design  - Welcoming message or tagline  - Personal photo or logo  - Navigation bar with smooth scrolling</a:t>
            </a:r>
          </a:p>
          <a:p>
            <a:pPr marL="342900" indent="-342900">
              <a:buAutoNum type="arabicPeriod"/>
            </a:pPr>
            <a:r>
              <a:rPr lang="en-IN" sz="2000" b="1" dirty="0"/>
              <a:t>About Me Section</a:t>
            </a:r>
            <a:r>
              <a:rPr lang="en-IN" sz="2000" dirty="0"/>
              <a:t> - Brief introduction  - Educational background  - Skills summary  - Professional goals</a:t>
            </a:r>
          </a:p>
          <a:p>
            <a:pPr marL="342900" indent="-342900">
              <a:buAutoNum type="arabicPeriod"/>
            </a:pPr>
            <a:r>
              <a:rPr lang="en-IN" sz="2000" b="1" dirty="0"/>
              <a:t>Projects Section </a:t>
            </a:r>
            <a:r>
              <a:rPr lang="en-IN" sz="2000" dirty="0"/>
              <a:t>- Grid or card-based layout  - Each project includes:    - Title, description    - Technologies used    - Links to live demo or GitHub</a:t>
            </a:r>
          </a:p>
          <a:p>
            <a:pPr marL="342900" indent="-342900">
              <a:buAutoNum type="arabicPeriod"/>
            </a:pPr>
            <a:r>
              <a:rPr lang="en-IN" sz="2000" b="1" dirty="0"/>
              <a:t>Skills Section </a:t>
            </a:r>
            <a:r>
              <a:rPr lang="en-IN" sz="2000" dirty="0"/>
              <a:t>- Visual representation (bars, icons, or charts)  - Categorized: Front-end, Back-end, Tools</a:t>
            </a:r>
          </a:p>
          <a:p>
            <a:pPr marL="342900" indent="-342900">
              <a:buAutoNum type="arabicPeriod"/>
            </a:pPr>
            <a:r>
              <a:rPr lang="en-IN" sz="2000" b="1" dirty="0"/>
              <a:t>Resume Section </a:t>
            </a:r>
            <a:r>
              <a:rPr lang="en-IN" sz="2000" dirty="0"/>
              <a:t>- Downloadable PDF option  - Summary view on the page</a:t>
            </a:r>
          </a:p>
          <a:p>
            <a:pPr marL="342900" indent="-342900">
              <a:buAutoNum type="arabicPeriod"/>
            </a:pPr>
            <a:r>
              <a:rPr lang="en-IN" sz="2000" b="1" dirty="0"/>
              <a:t>Contact Section </a:t>
            </a:r>
            <a:r>
              <a:rPr lang="en-IN" sz="2000" dirty="0"/>
              <a:t>- Simple contact form  - Email &amp; social media links  - Location (optional)</a:t>
            </a:r>
          </a:p>
          <a:p>
            <a:pPr marL="342900" indent="-342900">
              <a:buAutoNum type="arabicPeriod"/>
            </a:pPr>
            <a:r>
              <a:rPr lang="en-IN" sz="2000" b="1" dirty="0"/>
              <a:t>Footer</a:t>
            </a:r>
            <a:r>
              <a:rPr lang="en-IN" sz="2000" dirty="0"/>
              <a:t> - Copyright info  - Quick links  - “Back to top” button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7850D31-35AA-7BE9-0154-430696FB9D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9D686-6144-2954-165D-03390185EB1A}"/>
              </a:ext>
            </a:extLst>
          </p:cNvPr>
          <p:cNvSpPr txBox="1"/>
          <p:nvPr/>
        </p:nvSpPr>
        <p:spPr>
          <a:xfrm>
            <a:off x="755332" y="1905000"/>
            <a:ext cx="84648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Project Showcase </a:t>
            </a:r>
            <a:r>
              <a:rPr lang="en-IN" sz="2000" dirty="0"/>
              <a:t>- Ability to display projects with descriptions, images, live demos, and links to source code.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Interactive &amp; Accessible</a:t>
            </a:r>
            <a:r>
              <a:rPr lang="en-IN" sz="2000" dirty="0"/>
              <a:t> - Responsive design, easy navigation, and multimedia support (videos, embeds, documents).</a:t>
            </a:r>
          </a:p>
          <a:p>
            <a:pPr marL="342900" indent="-342900">
              <a:buAutoNum type="arabicPeriod"/>
            </a:pPr>
            <a:r>
              <a:rPr lang="en-IN" sz="2000" b="1" dirty="0"/>
              <a:t>Professional Connectivity </a:t>
            </a:r>
            <a:r>
              <a:rPr lang="en-IN" sz="2000" dirty="0"/>
              <a:t>- Integrated contact section with links to email, LinkedIn, GitHub, or resume.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709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Raghul ⚡</cp:lastModifiedBy>
  <cp:revision>26</cp:revision>
  <dcterms:created xsi:type="dcterms:W3CDTF">2024-03-29T15:07:22Z</dcterms:created>
  <dcterms:modified xsi:type="dcterms:W3CDTF">2025-09-01T15:33:32Z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