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Kanimozhi</a:t>
            </a:r>
            <a:r>
              <a:rPr lang="en-IN" sz="2400" dirty="0"/>
              <a:t> D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</a:t>
            </a:r>
            <a:r>
              <a:rPr lang="en-IN" sz="2400" dirty="0"/>
              <a:t>35824U09051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Don </a:t>
            </a:r>
            <a:r>
              <a:rPr lang="en-IN" sz="2400" dirty="0" err="1"/>
              <a:t>bosco</a:t>
            </a:r>
            <a:r>
              <a:rPr lang="en-IN" sz="2400" dirty="0"/>
              <a:t> college (Co-Ed )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IN" sz="2400" dirty="0" err="1"/>
              <a:t>Yelagiri</a:t>
            </a:r>
            <a:r>
              <a:rPr lang="en-IN" sz="2400" dirty="0"/>
              <a:t> hills </a:t>
            </a:r>
            <a:r>
              <a:rPr lang="en-IN" sz="2400" dirty="0" err="1"/>
              <a:t>Thiruvalluvar</a:t>
            </a:r>
            <a:r>
              <a:rPr lang="en-IN" sz="2400" dirty="0"/>
              <a:t> university.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654938"/>
            <a:ext cx="6754718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r>
              <a:rPr lang="en-IN" sz="4250" b="0" spc="15" dirty="0"/>
              <a:t>Website successfully deployed online </a:t>
            </a:r>
            <a:br>
              <a:rPr lang="en-IN" sz="4250" b="0" spc="15" dirty="0"/>
            </a:br>
            <a:r>
              <a:rPr lang="en-IN" sz="4250" b="0" spc="15" dirty="0"/>
              <a:t>Tested across multiple devices and browsers </a:t>
            </a:r>
            <a:br>
              <a:rPr lang="en-IN" sz="4250" b="0" spc="15" dirty="0"/>
            </a:br>
            <a:r>
              <a:rPr lang="en-IN" sz="4250" b="0" spc="15" dirty="0"/>
              <a:t>Screenshot showing homepage, skills, projects, and contact page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F69EC1-DFA9-1429-682A-737DAC9D0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951" y="0"/>
            <a:ext cx="6377898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8132" y="98281"/>
            <a:ext cx="11163244" cy="5922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r>
              <a:rPr lang="en-IN" b="0" dirty="0"/>
              <a:t>The smart </a:t>
            </a:r>
            <a:r>
              <a:rPr lang="en-IN" b="0" dirty="0" err="1"/>
              <a:t>portofolio</a:t>
            </a:r>
            <a:r>
              <a:rPr lang="en-IN" b="0" dirty="0"/>
              <a:t> website provides a dynamic, professional, and engaging platform for individuals to present themselves digitally. It enhances career opportunities creates a personal brand and allows recruiters to explore a candidates work efficiently.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b="0" spc="25" dirty="0"/>
              <a:t>Smart </a:t>
            </a:r>
            <a:r>
              <a:rPr lang="en-IN" sz="4250" b="0" spc="25" dirty="0" err="1"/>
              <a:t>portofolio</a:t>
            </a:r>
            <a:r>
              <a:rPr lang="en-IN" sz="4250" b="0" spc="25" dirty="0"/>
              <a:t> website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7"/>
            <a:ext cx="10318022" cy="65569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r>
              <a:rPr lang="en-IN" sz="4250" b="0" spc="10" dirty="0"/>
              <a:t>In todays competitive world professionals and students need a digital </a:t>
            </a:r>
            <a:r>
              <a:rPr lang="en-IN" sz="4250" b="0" spc="10" dirty="0" err="1"/>
              <a:t>prrsence</a:t>
            </a:r>
            <a:r>
              <a:rPr lang="en-IN" sz="4250" b="0" spc="10" dirty="0"/>
              <a:t> to showcase their skills project and achievements. Traditional resumes are static and do not provide interactive or engaging information. Hence there is a need for a smart </a:t>
            </a:r>
            <a:r>
              <a:rPr lang="en-IN" sz="4250" b="0" spc="10" dirty="0" err="1"/>
              <a:t>portofolio</a:t>
            </a:r>
            <a:r>
              <a:rPr lang="en-IN" sz="4250" b="0" spc="10" dirty="0"/>
              <a:t> website that represents an individuals profile dynamically and attractively.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910296" cy="5248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r>
              <a:rPr lang="en-IN" sz="4250" b="0" spc="-20" dirty="0"/>
              <a:t>The smart </a:t>
            </a:r>
            <a:r>
              <a:rPr lang="en-IN" sz="4250" b="0" spc="-20" dirty="0" err="1"/>
              <a:t>portofolio</a:t>
            </a:r>
            <a:r>
              <a:rPr lang="en-IN" sz="4250" b="0" spc="-20" dirty="0"/>
              <a:t> website is a personal branding platform </a:t>
            </a:r>
            <a:r>
              <a:rPr lang="en-IN" sz="4250" b="0" spc="-20" dirty="0" err="1"/>
              <a:t>desingned</a:t>
            </a:r>
            <a:r>
              <a:rPr lang="en-IN" sz="4250" b="0" spc="-20" dirty="0"/>
              <a:t> to highlight an individuals skills education projects certifications and achievements. It provides an interactive user interface responsiveness across devices and easy navigation.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9293207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r>
              <a:rPr lang="en-IN" sz="3200" b="0" spc="5" dirty="0"/>
              <a:t>Students and job seekers </a:t>
            </a:r>
            <a:br>
              <a:rPr lang="en-IN" sz="3200" b="0" spc="5" dirty="0"/>
            </a:br>
            <a:r>
              <a:rPr lang="en-IN" sz="3200" b="0" spc="5" dirty="0"/>
              <a:t>Freelancers and </a:t>
            </a:r>
            <a:r>
              <a:rPr lang="en-IN" sz="3200" b="0" spc="5" dirty="0" err="1"/>
              <a:t>enterprenerus</a:t>
            </a:r>
            <a:br>
              <a:rPr lang="en-IN" sz="3200" b="0" spc="5" dirty="0"/>
            </a:br>
            <a:r>
              <a:rPr lang="en-IN" sz="3200" b="0" spc="5" dirty="0"/>
              <a:t>Professionals wanting to showcase their expertise</a:t>
            </a:r>
            <a:br>
              <a:rPr lang="en-IN" sz="3200" b="0" spc="5" dirty="0"/>
            </a:br>
            <a:r>
              <a:rPr lang="en-IN" sz="3200" b="0" spc="5" dirty="0"/>
              <a:t>Recruiters or hiring managers reviewing applicants.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1995" y="1206276"/>
            <a:ext cx="879538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b="0" spc="10" dirty="0"/>
              <a:t>Frontend:HTML5,CSS3,JavaScript, Bootstrap /</a:t>
            </a:r>
            <a:r>
              <a:rPr lang="en-IN" sz="3600" b="0" spc="10" dirty="0" err="1"/>
              <a:t>Twilwind</a:t>
            </a:r>
            <a:r>
              <a:rPr lang="en-IN" sz="3600" b="0" spc="10" dirty="0"/>
              <a:t> CSS</a:t>
            </a:r>
            <a:br>
              <a:rPr lang="en-IN" sz="3600" b="0" spc="10" dirty="0"/>
            </a:br>
            <a:r>
              <a:rPr lang="en-IN" sz="3600" b="0" spc="10" dirty="0" err="1"/>
              <a:t>Backend:Node</a:t>
            </a:r>
            <a:r>
              <a:rPr lang="en-IN" sz="3600" b="0" spc="10" dirty="0"/>
              <a:t>. </a:t>
            </a:r>
            <a:r>
              <a:rPr lang="en-IN" sz="3600" b="0" spc="10" dirty="0" err="1"/>
              <a:t>Js</a:t>
            </a:r>
            <a:r>
              <a:rPr lang="en-IN" sz="3600" b="0" spc="10" dirty="0"/>
              <a:t>/PHP</a:t>
            </a:r>
            <a:br>
              <a:rPr lang="en-IN" sz="3600" b="0" spc="10" dirty="0"/>
            </a:br>
            <a:r>
              <a:rPr lang="en-IN" sz="3600" b="0" spc="10" dirty="0" err="1"/>
              <a:t>Database:MySQL</a:t>
            </a:r>
            <a:r>
              <a:rPr lang="en-IN" sz="3600" b="0" spc="10" dirty="0"/>
              <a:t>/MongoDB</a:t>
            </a:r>
            <a:br>
              <a:rPr lang="en-IN" sz="3600" b="0" spc="10" dirty="0"/>
            </a:br>
            <a:r>
              <a:rPr lang="en-IN" sz="3600" b="0" spc="10" dirty="0"/>
              <a:t>Version control :</a:t>
            </a:r>
            <a:r>
              <a:rPr lang="en-IN" sz="3600" b="0" spc="10" dirty="0" err="1"/>
              <a:t>Git&amp;GitHub</a:t>
            </a:r>
            <a:br>
              <a:rPr lang="en-IN" sz="3600" b="0" spc="10" dirty="0"/>
            </a:br>
            <a:r>
              <a:rPr lang="en-IN" sz="3600" b="0" spc="10" dirty="0"/>
              <a:t>Deployment :GitHub pages /</a:t>
            </a:r>
            <a:r>
              <a:rPr lang="en-IN" sz="3600" b="0" spc="10" dirty="0" err="1"/>
              <a:t>Netlify</a:t>
            </a:r>
            <a:r>
              <a:rPr lang="en-IN" sz="3600" b="0" spc="10" dirty="0"/>
              <a:t>/</a:t>
            </a:r>
            <a:r>
              <a:rPr lang="en-IN" sz="3600" b="0" spc="10" dirty="0" err="1"/>
              <a:t>vercel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8"/>
            <a:ext cx="10537444" cy="74770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5" dirty="0">
                <a:latin typeface="Trebuchet MS"/>
                <a:cs typeface="Trebuchet MS"/>
              </a:rPr>
              <a:t>Home page: introduction with name, tagline and profile image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5" dirty="0">
                <a:latin typeface="Trebuchet MS"/>
                <a:cs typeface="Trebuchet MS"/>
              </a:rPr>
              <a:t>About section :personal information, education, background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5" dirty="0">
                <a:latin typeface="Trebuchet MS"/>
                <a:cs typeface="Trebuchet MS"/>
              </a:rPr>
              <a:t>Skill section :Technical and soft skills with progress bars/ icons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5" dirty="0">
                <a:latin typeface="Trebuchet MS"/>
                <a:cs typeface="Trebuchet MS"/>
              </a:rPr>
              <a:t>Project section :Display of completed projects with description and links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5" dirty="0">
                <a:latin typeface="Trebuchet MS"/>
                <a:cs typeface="Trebuchet MS"/>
              </a:rPr>
              <a:t>Certification Section :showcase of achievements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95585" cy="6472556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r>
              <a:rPr lang="en-IN" b="0" dirty="0"/>
              <a:t>Responsive design </a:t>
            </a:r>
            <a:br>
              <a:rPr lang="en-IN" b="0" dirty="0"/>
            </a:br>
            <a:r>
              <a:rPr lang="en-IN" b="0" dirty="0"/>
              <a:t>Smooth navigation with animation </a:t>
            </a:r>
            <a:br>
              <a:rPr lang="en-IN" b="0" dirty="0"/>
            </a:br>
            <a:r>
              <a:rPr lang="en-IN" b="0" dirty="0"/>
              <a:t>Interactive </a:t>
            </a:r>
            <a:r>
              <a:rPr lang="en-IN" b="0" dirty="0" err="1"/>
              <a:t>projrct</a:t>
            </a:r>
            <a:r>
              <a:rPr lang="en-IN" b="0" dirty="0"/>
              <a:t> gallery with GitHub demo links</a:t>
            </a:r>
            <a:br>
              <a:rPr lang="en-IN" b="0" dirty="0"/>
            </a:br>
            <a:r>
              <a:rPr lang="en-IN" b="0" dirty="0"/>
              <a:t>Contact form integration with email service</a:t>
            </a:r>
            <a:br>
              <a:rPr lang="en-IN" b="0" dirty="0"/>
            </a:br>
            <a:r>
              <a:rPr lang="en-IN" b="0" dirty="0"/>
              <a:t>Dark light mode toggle </a:t>
            </a:r>
            <a:br>
              <a:rPr lang="en-IN" b="0" dirty="0"/>
            </a:br>
            <a:r>
              <a:rPr lang="en-IN" b="0" dirty="0"/>
              <a:t>Downloadable resume option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Smart portofolio website</vt:lpstr>
      <vt:lpstr>AGENDA</vt:lpstr>
      <vt:lpstr>PROBLEM STATEMENT In todays competitive world professionals and students need a digital prrsence to showcase their skills project and achievements. Traditional resumes are static and do not provide interactive or engaging information. Hence there is a need for a smart portofolio website that represents an individuals profile dynamically and attractively.</vt:lpstr>
      <vt:lpstr>PROJECT OVERVIEW The smart portofolio website is a personal branding platform desingned to highlight an individuals skills education projects certifications and achievements. It provides an interactive user interface responsiveness across devices and easy navigation.</vt:lpstr>
      <vt:lpstr>WHO ARE THE END USERS? Students and job seekers  Freelancers and enterprenerus Professionals wanting to showcase their expertise Recruiters or hiring managers reviewing applicants.</vt:lpstr>
      <vt:lpstr>TOOLS AND TECHNIQUES Frontend:HTML5,CSS3,JavaScript, Bootstrap /Twilwind CSS Backend:Node. Js/PHP Database:MySQL/MongoDB Version control :Git&amp;GitHub Deployment :GitHub pages /Netlify/vercel</vt:lpstr>
      <vt:lpstr>PowerPoint Presentation</vt:lpstr>
      <vt:lpstr>FEATURES AND FUNCTIONALITY Responsive design  Smooth navigation with animation  Interactive projrct gallery with GitHub demo links Contact form integration with email service Dark light mode toggle  Downloadable resume option </vt:lpstr>
      <vt:lpstr>RESULTS AND SCREENSHOTS Website successfully deployed online  Tested across multiple devices and browsers  Screenshot showing homepage, skills, projects, and contact page</vt:lpstr>
      <vt:lpstr>CONCLUSION The smart portofolio website provides a dynamic, professional, and engaging platform for individuals to present themselves digitally. It enhances career opportunities creates a personal brand and allows recruiters to explore a candidates work efficiently.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Kanimozhi Kanimozhi D</cp:lastModifiedBy>
  <cp:revision>25</cp:revision>
  <dcterms:created xsi:type="dcterms:W3CDTF">2024-03-29T15:07:22Z</dcterms:created>
  <dcterms:modified xsi:type="dcterms:W3CDTF">2025-09-22T07:35:28Z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