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B0086-4083-406A-9B8D-85752C03B652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C62C-8DF7-41D5-954E-FFE3295F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75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2E891-4B4E-4184-8089-C5365DE1B2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442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DE67-CEB4-46A6-97F7-68178EDA784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A083-4FB1-463E-A060-E830B8CD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0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DE67-CEB4-46A6-97F7-68178EDA784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A083-4FB1-463E-A060-E830B8CD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DE67-CEB4-46A6-97F7-68178EDA784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A083-4FB1-463E-A060-E830B8CD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DE67-CEB4-46A6-97F7-68178EDA784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A083-4FB1-463E-A060-E830B8CD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2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DE67-CEB4-46A6-97F7-68178EDA784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A083-4FB1-463E-A060-E830B8CD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3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DE67-CEB4-46A6-97F7-68178EDA784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A083-4FB1-463E-A060-E830B8CD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DE67-CEB4-46A6-97F7-68178EDA784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A083-4FB1-463E-A060-E830B8CD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3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DE67-CEB4-46A6-97F7-68178EDA784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A083-4FB1-463E-A060-E830B8CD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4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DE67-CEB4-46A6-97F7-68178EDA784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A083-4FB1-463E-A060-E830B8CD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DE67-CEB4-46A6-97F7-68178EDA784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A083-4FB1-463E-A060-E830B8CD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2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DE67-CEB4-46A6-97F7-68178EDA784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A083-4FB1-463E-A060-E830B8CD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0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FDE67-CEB4-46A6-97F7-68178EDA784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2A083-4FB1-463E-A060-E830B8CD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9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mniweb.gsfc.nasa.gov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286" y="679572"/>
            <a:ext cx="6147965" cy="340117"/>
          </a:xfrm>
        </p:spPr>
        <p:txBody>
          <a:bodyPr>
            <a:noAutofit/>
          </a:bodyPr>
          <a:lstStyle/>
          <a:p>
            <a:r>
              <a:rPr lang="en-US" sz="20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and geomagnetic activity in 2018</a:t>
            </a:r>
            <a:endParaRPr lang="pt-BR" sz="2000" b="1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3000815-4234-4335-B918-9DFB0EE06377}"/>
              </a:ext>
            </a:extLst>
          </p:cNvPr>
          <p:cNvSpPr txBox="1"/>
          <p:nvPr/>
        </p:nvSpPr>
        <p:spPr>
          <a:xfrm>
            <a:off x="6962514" y="1178011"/>
            <a:ext cx="4689555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top to bottom panels: 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Vsw: Solar Wind Speed, in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km/s;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|B|: Interplanetary Magnetic Field, |B|, in nT;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 H: the Ring Current index, in nT; 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Kp:  geomagnetic index kp;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F10.7: solar flux in 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Wm−2s−1.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7C22F9D-9448-4F50-8631-425ED323A291}"/>
              </a:ext>
            </a:extLst>
          </p:cNvPr>
          <p:cNvSpPr txBox="1"/>
          <p:nvPr/>
        </p:nvSpPr>
        <p:spPr>
          <a:xfrm>
            <a:off x="6962514" y="5351649"/>
            <a:ext cx="492175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Indices and parameters taken from measurements at the L1 point, at 1 AU, by the satellite ACE and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in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https://omniweb.gsfc.nasa.gov/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3" y="1178011"/>
            <a:ext cx="6604059" cy="5066035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5283987" y="150003"/>
            <a:ext cx="1446327" cy="3712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8475-7724-4E04-A3E6-068BDAB4914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06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Solar and geomagnetic activity in 2018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and geomagnetic activity in 2018</dc:title>
  <dc:creator>Samuel</dc:creator>
  <cp:lastModifiedBy>Samuel</cp:lastModifiedBy>
  <cp:revision>1</cp:revision>
  <dcterms:created xsi:type="dcterms:W3CDTF">2021-09-05T05:26:46Z</dcterms:created>
  <dcterms:modified xsi:type="dcterms:W3CDTF">2021-09-05T05:27:43Z</dcterms:modified>
</cp:coreProperties>
</file>