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9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2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5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3F15-A27B-4F05-8D75-9C5473B9D03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3E62-83ED-41C3-A7AF-50A943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0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2021-11-03T19:20:53Z</dcterms:created>
  <dcterms:modified xsi:type="dcterms:W3CDTF">2021-11-04T13:22:56Z</dcterms:modified>
</cp:coreProperties>
</file>