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96"/>
  </p:notesMasterIdLst>
  <p:sldIdLst>
    <p:sldId id="256" r:id="rId5"/>
    <p:sldId id="299" r:id="rId6"/>
    <p:sldId id="300" r:id="rId7"/>
    <p:sldId id="302" r:id="rId8"/>
    <p:sldId id="307" r:id="rId9"/>
    <p:sldId id="303" r:id="rId10"/>
    <p:sldId id="305" r:id="rId11"/>
    <p:sldId id="304" r:id="rId12"/>
    <p:sldId id="306" r:id="rId13"/>
    <p:sldId id="308" r:id="rId14"/>
    <p:sldId id="311" r:id="rId15"/>
    <p:sldId id="309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35" r:id="rId27"/>
    <p:sldId id="337" r:id="rId28"/>
    <p:sldId id="336" r:id="rId29"/>
    <p:sldId id="323" r:id="rId30"/>
    <p:sldId id="324" r:id="rId31"/>
    <p:sldId id="326" r:id="rId32"/>
    <p:sldId id="327" r:id="rId33"/>
    <p:sldId id="325" r:id="rId34"/>
    <p:sldId id="334" r:id="rId35"/>
    <p:sldId id="328" r:id="rId36"/>
    <p:sldId id="329" r:id="rId37"/>
    <p:sldId id="331" r:id="rId38"/>
    <p:sldId id="333" r:id="rId39"/>
    <p:sldId id="332" r:id="rId40"/>
    <p:sldId id="330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59" r:id="rId63"/>
    <p:sldId id="360" r:id="rId64"/>
    <p:sldId id="361" r:id="rId65"/>
    <p:sldId id="362" r:id="rId66"/>
    <p:sldId id="363" r:id="rId67"/>
    <p:sldId id="365" r:id="rId68"/>
    <p:sldId id="364" r:id="rId69"/>
    <p:sldId id="366" r:id="rId70"/>
    <p:sldId id="367" r:id="rId71"/>
    <p:sldId id="368" r:id="rId72"/>
    <p:sldId id="369" r:id="rId73"/>
    <p:sldId id="370" r:id="rId74"/>
    <p:sldId id="371" r:id="rId75"/>
    <p:sldId id="372" r:id="rId76"/>
    <p:sldId id="373" r:id="rId77"/>
    <p:sldId id="386" r:id="rId78"/>
    <p:sldId id="378" r:id="rId79"/>
    <p:sldId id="379" r:id="rId80"/>
    <p:sldId id="380" r:id="rId81"/>
    <p:sldId id="382" r:id="rId82"/>
    <p:sldId id="381" r:id="rId83"/>
    <p:sldId id="383" r:id="rId84"/>
    <p:sldId id="374" r:id="rId85"/>
    <p:sldId id="375" r:id="rId86"/>
    <p:sldId id="376" r:id="rId87"/>
    <p:sldId id="377" r:id="rId88"/>
    <p:sldId id="384" r:id="rId89"/>
    <p:sldId id="385" r:id="rId90"/>
    <p:sldId id="387" r:id="rId91"/>
    <p:sldId id="389" r:id="rId92"/>
    <p:sldId id="390" r:id="rId93"/>
    <p:sldId id="388" r:id="rId94"/>
    <p:sldId id="391" r:id="rId95"/>
  </p:sldIdLst>
  <p:sldSz cx="9144000" cy="5143500" type="screen16x9"/>
  <p:notesSz cx="6858000" cy="9144000"/>
  <p:embeddedFontLst>
    <p:embeddedFont>
      <p:font typeface="Aldrich" panose="020B0604020202020204" charset="0"/>
      <p:regular r:id="rId97"/>
    </p:embeddedFont>
    <p:embeddedFont>
      <p:font typeface="Anaheim" panose="020B0604020202020204" charset="0"/>
      <p:regular r:id="rId98"/>
    </p:embeddedFont>
    <p:embeddedFont>
      <p:font typeface="Consolas" panose="020B0609020204030204" pitchFamily="49" charset="0"/>
      <p:regular r:id="rId99"/>
      <p:bold r:id="rId100"/>
      <p:italic r:id="rId101"/>
      <p:boldItalic r:id="rId102"/>
    </p:embeddedFont>
    <p:embeddedFont>
      <p:font typeface="Open Sans" panose="020B0606030504020204" pitchFamily="34" charset="0"/>
      <p:regular r:id="rId103"/>
      <p:bold r:id="rId104"/>
      <p:italic r:id="rId105"/>
      <p:boldItalic r:id="rId10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E0A1F3-B872-4D84-8657-AA3DB839994C}">
  <a:tblStyle styleId="{B0E0A1F3-B872-4D84-8657-AA3DB83999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9569C86-6B53-4947-8FDD-3BC38499370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92" autoAdjust="0"/>
  </p:normalViewPr>
  <p:slideViewPr>
    <p:cSldViewPr snapToGrid="0">
      <p:cViewPr varScale="1">
        <p:scale>
          <a:sx n="100" d="100"/>
          <a:sy n="100" d="100"/>
        </p:scale>
        <p:origin x="9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presProps" Target="presProp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font" Target="fonts/font6.fntdata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font" Target="fonts/font7.fntdata"/><Relationship Id="rId108" Type="http://schemas.openxmlformats.org/officeDocument/2006/relationships/viewProps" Target="viewProp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font" Target="fonts/font10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font" Target="fonts/font3.fntdata"/><Relationship Id="rId10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heme" Target="theme/theme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font" Target="fonts/font1.fntdata"/><Relationship Id="rId104" Type="http://schemas.openxmlformats.org/officeDocument/2006/relationships/font" Target="fonts/font8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font" Target="fonts/font4.fntdata"/><Relationship Id="rId105" Type="http://schemas.openxmlformats.org/officeDocument/2006/relationships/font" Target="fonts/font9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font" Target="fonts/font2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F807FC5D-A408-6078-1721-3EC55DD30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E5BA03DC-4F4C-C816-0773-F7498A2885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5D253E23-6E3A-4C24-737A-2E6F14C384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418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05671491-3BB6-BA89-5AD2-1FF12FFD4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C7C5964A-F0F8-D0A0-A786-5B9426281B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88097832-0527-538A-1B97-C1C801B73A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890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F788D6B5-1BF5-FF04-A383-222885652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9CE26FEE-793B-4F87-CBE2-742E0170AB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5590F61D-E08B-FADD-EE1E-822302F491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28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C42B0C17-B5A1-9EC3-BDCF-75749AF91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6B78C0D3-1E5D-5C3F-5A91-FB9B5EE6FD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9751E21D-A81E-9842-3097-D529860A85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888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5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791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51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259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950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71D44-AF44-A951-F02B-0BAD8217E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E6CC0A-07DF-ED18-1EBC-42C9345C7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F53F02-A02C-2D0F-7CE7-68D8BFD39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32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8F812-7E40-14BF-5C08-A6924598C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02B1D-95F1-EF8B-FCC1-0B3974B62D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4004B8-CCD6-DCB0-61B8-6BA96F313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69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6891BD2A-2CBC-38DF-1EFB-5979E137C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F877F405-7E23-1BBB-3B10-F0E9071EEA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8F74B872-C358-A711-4E0F-13D8904DCF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55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3" name="Google Shape;23;p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" name="Google Shape;25;p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867150" y="3453725"/>
            <a:ext cx="3258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>
            <a:spLocks noGrp="1"/>
          </p:cNvSpPr>
          <p:nvPr>
            <p:ph type="pic" idx="3"/>
          </p:nvPr>
        </p:nvSpPr>
        <p:spPr>
          <a:xfrm>
            <a:off x="946250" y="1075925"/>
            <a:ext cx="2818200" cy="329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2" name="Google Shape;32;p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3" name="Google Shape;33;p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08" name="Google Shape;308;p2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0" name="Google Shape;310;p2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4" name="Google Shape;314;p24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15" name="Google Shape;315;p24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19" name="Google Shape;319;p2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1" name="Google Shape;321;p2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22" name="Google Shape;322;p2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5" name="Google Shape;325;p2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26" name="Google Shape;326;p2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" name="Google Shape;10;p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244925" y="1205975"/>
            <a:ext cx="3542100" cy="30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" name="Google Shape;19;p2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7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6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66" name="Google Shape;66;p6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8" name="Google Shape;68;p6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69" name="Google Shape;69;p6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74" name="Google Shape;74;p6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" name="Google Shape;75;p6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7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78" name="Google Shape;78;p7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0" name="Google Shape;80;p7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81" name="Google Shape;81;p7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ubTitle" idx="1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>
            <a:spLocks noGrp="1"/>
          </p:cNvSpPr>
          <p:nvPr>
            <p:ph type="pic" idx="2"/>
          </p:nvPr>
        </p:nvSpPr>
        <p:spPr>
          <a:xfrm>
            <a:off x="5237825" y="1001375"/>
            <a:ext cx="2818200" cy="329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7" name="Google Shape;87;p7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88" name="Google Shape;88;p7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7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92" name="Google Shape;92;p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4" name="Google Shape;94;p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1" name="Google Shape;101;p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3" name="Google Shape;103;p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04" name="Google Shape;104;p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28" name="Google Shape;128;p1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0" name="Google Shape;130;p1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1" name="Google Shape;131;p1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48" name="Google Shape;148;p1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52" name="Google Shape;152;p1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4" name="Google Shape;154;p1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1861851" y="948229"/>
            <a:ext cx="3021300" cy="48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9" name="Google Shape;159;p14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60" name="Google Shape;160;p14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" name="Google Shape;161;p14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64" name="Google Shape;164;p1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6" name="Google Shape;166;p1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67" name="Google Shape;167;p1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172" name="Google Shape;172;p1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1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70" r:id="rId10"/>
    <p:sldLayoutId id="2147483671" r:id="rId11"/>
    <p:sldLayoutId id="2147483675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9"/>
          <p:cNvGrpSpPr/>
          <p:nvPr/>
        </p:nvGrpSpPr>
        <p:grpSpPr>
          <a:xfrm>
            <a:off x="6442850" y="1530900"/>
            <a:ext cx="1625700" cy="1625700"/>
            <a:chOff x="4653650" y="1256600"/>
            <a:chExt cx="1625700" cy="1625700"/>
          </a:xfrm>
        </p:grpSpPr>
        <p:sp>
          <p:nvSpPr>
            <p:cNvPr id="339" name="Google Shape;339;p29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1" name="Google Shape;341;p29"/>
          <p:cNvSpPr txBox="1">
            <a:spLocks noGrp="1"/>
          </p:cNvSpPr>
          <p:nvPr>
            <p:ph type="ctrTitle"/>
          </p:nvPr>
        </p:nvSpPr>
        <p:spPr>
          <a:xfrm>
            <a:off x="1318524" y="1373573"/>
            <a:ext cx="3542100" cy="2394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Building a serverless application</a:t>
            </a:r>
            <a:endParaRPr dirty="0"/>
          </a:p>
        </p:txBody>
      </p:sp>
      <p:sp>
        <p:nvSpPr>
          <p:cNvPr id="342" name="Google Shape;342;p29"/>
          <p:cNvSpPr/>
          <p:nvPr/>
        </p:nvSpPr>
        <p:spPr>
          <a:xfrm>
            <a:off x="6820498" y="2096271"/>
            <a:ext cx="880576" cy="474590"/>
          </a:xfrm>
          <a:custGeom>
            <a:avLst/>
            <a:gdLst/>
            <a:ahLst/>
            <a:cxnLst/>
            <a:rect l="l" t="t" r="r" b="b"/>
            <a:pathLst>
              <a:path w="1618" h="872" extrusionOk="0">
                <a:moveTo>
                  <a:pt x="1093" y="11"/>
                </a:moveTo>
                <a:cubicBezTo>
                  <a:pt x="1064" y="-8"/>
                  <a:pt x="1024" y="0"/>
                  <a:pt x="1005" y="29"/>
                </a:cubicBezTo>
                <a:lnTo>
                  <a:pt x="508" y="774"/>
                </a:lnTo>
                <a:cubicBezTo>
                  <a:pt x="488" y="803"/>
                  <a:pt x="496" y="842"/>
                  <a:pt x="525" y="861"/>
                </a:cubicBezTo>
                <a:cubicBezTo>
                  <a:pt x="554" y="881"/>
                  <a:pt x="593" y="873"/>
                  <a:pt x="613" y="844"/>
                </a:cubicBezTo>
                <a:lnTo>
                  <a:pt x="1110" y="99"/>
                </a:lnTo>
                <a:cubicBezTo>
                  <a:pt x="1130" y="70"/>
                  <a:pt x="1122" y="31"/>
                  <a:pt x="1093" y="11"/>
                </a:cubicBezTo>
                <a:moveTo>
                  <a:pt x="1607" y="401"/>
                </a:moveTo>
                <a:lnTo>
                  <a:pt x="1359" y="29"/>
                </a:lnTo>
                <a:cubicBezTo>
                  <a:pt x="1339" y="0"/>
                  <a:pt x="1300" y="-8"/>
                  <a:pt x="1271" y="11"/>
                </a:cubicBezTo>
                <a:cubicBezTo>
                  <a:pt x="1242" y="31"/>
                  <a:pt x="1234" y="70"/>
                  <a:pt x="1254" y="99"/>
                </a:cubicBezTo>
                <a:lnTo>
                  <a:pt x="1479" y="436"/>
                </a:lnTo>
                <a:lnTo>
                  <a:pt x="1254" y="774"/>
                </a:lnTo>
                <a:cubicBezTo>
                  <a:pt x="1234" y="803"/>
                  <a:pt x="1242" y="842"/>
                  <a:pt x="1271" y="861"/>
                </a:cubicBezTo>
                <a:cubicBezTo>
                  <a:pt x="1300" y="881"/>
                  <a:pt x="1339" y="873"/>
                  <a:pt x="1359" y="844"/>
                </a:cubicBezTo>
                <a:lnTo>
                  <a:pt x="1607" y="471"/>
                </a:lnTo>
                <a:cubicBezTo>
                  <a:pt x="1622" y="450"/>
                  <a:pt x="1622" y="422"/>
                  <a:pt x="1607" y="401"/>
                </a:cubicBezTo>
                <a:moveTo>
                  <a:pt x="364" y="99"/>
                </a:moveTo>
                <a:lnTo>
                  <a:pt x="139" y="436"/>
                </a:lnTo>
                <a:lnTo>
                  <a:pt x="364" y="774"/>
                </a:lnTo>
                <a:cubicBezTo>
                  <a:pt x="384" y="803"/>
                  <a:pt x="376" y="842"/>
                  <a:pt x="347" y="861"/>
                </a:cubicBezTo>
                <a:cubicBezTo>
                  <a:pt x="318" y="881"/>
                  <a:pt x="279" y="873"/>
                  <a:pt x="259" y="844"/>
                </a:cubicBezTo>
                <a:lnTo>
                  <a:pt x="10" y="471"/>
                </a:lnTo>
                <a:cubicBezTo>
                  <a:pt x="-4" y="450"/>
                  <a:pt x="-4" y="422"/>
                  <a:pt x="10" y="401"/>
                </a:cubicBezTo>
                <a:lnTo>
                  <a:pt x="259" y="29"/>
                </a:lnTo>
                <a:cubicBezTo>
                  <a:pt x="278" y="0"/>
                  <a:pt x="318" y="-8"/>
                  <a:pt x="347" y="11"/>
                </a:cubicBezTo>
                <a:cubicBezTo>
                  <a:pt x="376" y="31"/>
                  <a:pt x="384" y="70"/>
                  <a:pt x="364" y="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9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/>
              <a:t>CLOUDSCAPE</a:t>
            </a:r>
          </a:p>
        </p:txBody>
      </p:sp>
      <p:sp>
        <p:nvSpPr>
          <p:cNvPr id="344" name="Google Shape;344;p29"/>
          <p:cNvSpPr/>
          <p:nvPr/>
        </p:nvSpPr>
        <p:spPr>
          <a:xfrm>
            <a:off x="5318787" y="2914950"/>
            <a:ext cx="2497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081AAFAC-16DB-F79F-E4B6-31860A454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960" y="804217"/>
            <a:ext cx="2164080" cy="397312"/>
          </a:xfrm>
          <a:prstGeom prst="rect">
            <a:avLst/>
          </a:prstGeom>
        </p:spPr>
      </p:pic>
      <p:pic>
        <p:nvPicPr>
          <p:cNvPr id="5" name="Picture 4" descr="A white letter p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14C13A0B-3440-32AD-EC10-78BC595EF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9" y="153393"/>
            <a:ext cx="2096271" cy="2096271"/>
          </a:xfrm>
          <a:prstGeom prst="rect">
            <a:avLst/>
          </a:prstGeom>
        </p:spPr>
      </p:pic>
      <p:pic>
        <p:nvPicPr>
          <p:cNvPr id="7" name="Picture 6" descr="A logo of a building&#10;&#10;Description automatically generated">
            <a:extLst>
              <a:ext uri="{FF2B5EF4-FFF2-40B4-BE49-F238E27FC236}">
                <a16:creationId xmlns:a16="http://schemas.microsoft.com/office/drawing/2014/main" id="{9A735E71-9998-2C45-1A5E-A4F9A62EC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265" y="661462"/>
            <a:ext cx="948422" cy="9457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445" y="2276207"/>
            <a:ext cx="7704000" cy="572700"/>
          </a:xfrm>
        </p:spPr>
        <p:txBody>
          <a:bodyPr/>
          <a:lstStyle/>
          <a:p>
            <a:r>
              <a:rPr lang="en-US" sz="4000" dirty="0"/>
              <a:t>HTML PROGRAMMING </a:t>
            </a:r>
            <a:endParaRPr lang="en-IN" sz="4000" dirty="0"/>
          </a:p>
        </p:txBody>
      </p:sp>
      <p:sp>
        <p:nvSpPr>
          <p:cNvPr id="7" name="Google Shape;573;p46"/>
          <p:cNvSpPr txBox="1"/>
          <p:nvPr/>
        </p:nvSpPr>
        <p:spPr>
          <a:xfrm flipH="1">
            <a:off x="4672013" y="3173268"/>
            <a:ext cx="2756381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Client/index.html</a:t>
            </a:r>
            <a:endParaRPr sz="2000" b="1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</p:spTree>
    <p:extLst>
      <p:ext uri="{BB962C8B-B14F-4D97-AF65-F5344CB8AC3E}">
        <p14:creationId xmlns:p14="http://schemas.microsoft.com/office/powerpoint/2010/main" val="4187350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557" y="204518"/>
            <a:ext cx="7704000" cy="572700"/>
          </a:xfrm>
        </p:spPr>
        <p:txBody>
          <a:bodyPr/>
          <a:lstStyle/>
          <a:p>
            <a:r>
              <a:rPr lang="en-US" dirty="0"/>
              <a:t>HTML PROGRAMMING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15" y="854484"/>
            <a:ext cx="4962347" cy="3788952"/>
          </a:xfrm>
          <a:prstGeom prst="rect">
            <a:avLst/>
          </a:prstGeom>
        </p:spPr>
      </p:pic>
      <p:sp>
        <p:nvSpPr>
          <p:cNvPr id="6" name="Google Shape;504;p41"/>
          <p:cNvSpPr txBox="1">
            <a:spLocks/>
          </p:cNvSpPr>
          <p:nvPr/>
        </p:nvSpPr>
        <p:spPr>
          <a:xfrm>
            <a:off x="5842906" y="1225584"/>
            <a:ext cx="2736738" cy="3296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DOCTYPE html 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Specifies that this is a html document.</a:t>
            </a:r>
          </a:p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&lt;html&gt;: 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Root element. Contains all other elements</a:t>
            </a:r>
          </a:p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&lt;head&gt; 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Metadata, info that is not displayed</a:t>
            </a:r>
          </a:p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&lt;body&gt;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:All visible content of the page</a:t>
            </a:r>
          </a:p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644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557" y="204518"/>
            <a:ext cx="7704000" cy="572700"/>
          </a:xfrm>
        </p:spPr>
        <p:txBody>
          <a:bodyPr/>
          <a:lstStyle/>
          <a:p>
            <a:r>
              <a:rPr lang="en-US" dirty="0"/>
              <a:t>HTML PROGRAMMING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15" y="854484"/>
            <a:ext cx="4962347" cy="3788952"/>
          </a:xfrm>
          <a:prstGeom prst="rect">
            <a:avLst/>
          </a:prstGeom>
        </p:spPr>
      </p:pic>
      <p:sp>
        <p:nvSpPr>
          <p:cNvPr id="6" name="Google Shape;504;p41"/>
          <p:cNvSpPr txBox="1">
            <a:spLocks/>
          </p:cNvSpPr>
          <p:nvPr/>
        </p:nvSpPr>
        <p:spPr>
          <a:xfrm>
            <a:off x="5808705" y="777218"/>
            <a:ext cx="2736738" cy="3296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&lt;h1&gt; 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Heading</a:t>
            </a:r>
          </a:p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&lt;p&gt; 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Paragraph</a:t>
            </a:r>
          </a:p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&lt;div&gt; 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Division. Like a container.</a:t>
            </a:r>
          </a:p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&lt;form&gt; 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Input data and submit features</a:t>
            </a:r>
          </a:p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b="1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IDs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: To use them later for styles and logic</a:t>
            </a:r>
          </a:p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Input types 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text, file, password </a:t>
            </a:r>
            <a:r>
              <a:rPr lang="en-US" dirty="0" err="1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e.t.c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Submit button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Submits all the info we gave in form tag</a:t>
            </a:r>
          </a:p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01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41445" y="2276207"/>
            <a:ext cx="77040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Aldrich" panose="020B0604020202020204" charset="0"/>
              </a:rPr>
              <a:t>CSS PROGRAMMING </a:t>
            </a:r>
            <a:endParaRPr lang="en-IN" sz="4000" dirty="0">
              <a:solidFill>
                <a:schemeClr val="tx1"/>
              </a:solidFill>
              <a:latin typeface="Aldrich" panose="020B0604020202020204" charset="0"/>
            </a:endParaRPr>
          </a:p>
        </p:txBody>
      </p:sp>
      <p:sp>
        <p:nvSpPr>
          <p:cNvPr id="3" name="Google Shape;573;p46"/>
          <p:cNvSpPr txBox="1"/>
          <p:nvPr/>
        </p:nvSpPr>
        <p:spPr>
          <a:xfrm flipH="1">
            <a:off x="4672013" y="3173268"/>
            <a:ext cx="2756381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Client/styles.css</a:t>
            </a:r>
            <a:endParaRPr sz="2000" b="1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</p:spTree>
    <p:extLst>
      <p:ext uri="{BB962C8B-B14F-4D97-AF65-F5344CB8AC3E}">
        <p14:creationId xmlns:p14="http://schemas.microsoft.com/office/powerpoint/2010/main" val="3260170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5701" y="125939"/>
            <a:ext cx="77040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Aldrich" panose="020B0604020202020204" charset="0"/>
              </a:rPr>
              <a:t>CSS PROGRAMMING</a:t>
            </a:r>
            <a:r>
              <a:rPr lang="en-US" sz="4000" dirty="0">
                <a:solidFill>
                  <a:schemeClr val="tx1"/>
                </a:solidFill>
                <a:latin typeface="Aldrich" panose="020B0604020202020204" charset="0"/>
              </a:rPr>
              <a:t> </a:t>
            </a:r>
            <a:endParaRPr lang="en-IN" sz="4000" dirty="0">
              <a:solidFill>
                <a:schemeClr val="tx1"/>
              </a:solidFill>
              <a:latin typeface="Aldrich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15" y="1942976"/>
            <a:ext cx="3010320" cy="1771897"/>
          </a:xfrm>
          <a:prstGeom prst="rect">
            <a:avLst/>
          </a:prstGeom>
        </p:spPr>
      </p:pic>
      <p:sp>
        <p:nvSpPr>
          <p:cNvPr id="4" name="Google Shape;504;p41"/>
          <p:cNvSpPr txBox="1">
            <a:spLocks/>
          </p:cNvSpPr>
          <p:nvPr/>
        </p:nvSpPr>
        <p:spPr>
          <a:xfrm>
            <a:off x="5407137" y="1180719"/>
            <a:ext cx="2736738" cy="3296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36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41445" y="2276207"/>
            <a:ext cx="77040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Aldrich" panose="020B0604020202020204" charset="0"/>
              </a:rPr>
              <a:t>JS PROGRAMMING </a:t>
            </a:r>
            <a:endParaRPr lang="en-IN" sz="4000" dirty="0">
              <a:solidFill>
                <a:schemeClr val="tx1"/>
              </a:solidFill>
              <a:latin typeface="Aldri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47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27170" y="240239"/>
            <a:ext cx="77040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ldrich" panose="020B0604020202020204" charset="0"/>
              </a:rPr>
              <a:t>JS PROGRAMMING </a:t>
            </a:r>
            <a:endParaRPr lang="en-IN" sz="2800" dirty="0">
              <a:solidFill>
                <a:schemeClr val="tx1"/>
              </a:solidFill>
              <a:latin typeface="Aldrich" panose="020B060402020202020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41445" y="2276207"/>
            <a:ext cx="77040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Aldrich" panose="020B0604020202020204" charset="0"/>
              </a:rPr>
              <a:t>Before we dive in,</a:t>
            </a:r>
            <a:endParaRPr lang="en-IN" sz="4000" dirty="0">
              <a:solidFill>
                <a:schemeClr val="tx1"/>
              </a:solidFill>
              <a:latin typeface="Aldri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03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27170" y="240239"/>
            <a:ext cx="77040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ldrich" panose="020B0604020202020204" charset="0"/>
              </a:rPr>
              <a:t>JS PROGRAMMING </a:t>
            </a:r>
            <a:endParaRPr lang="en-IN" sz="2800" dirty="0">
              <a:solidFill>
                <a:schemeClr val="tx1"/>
              </a:solidFill>
              <a:latin typeface="Aldrich" panose="020B0604020202020204" charset="0"/>
            </a:endParaRPr>
          </a:p>
        </p:txBody>
      </p:sp>
      <p:sp>
        <p:nvSpPr>
          <p:cNvPr id="4" name="Google Shape;504;p41"/>
          <p:cNvSpPr txBox="1">
            <a:spLocks/>
          </p:cNvSpPr>
          <p:nvPr/>
        </p:nvSpPr>
        <p:spPr>
          <a:xfrm>
            <a:off x="1772603" y="1818038"/>
            <a:ext cx="2235993" cy="1031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var, const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declare a variable</a:t>
            </a:r>
          </a:p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rohith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300000000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Google Shape;504;p41">
            <a:extLst>
              <a:ext uri="{FF2B5EF4-FFF2-40B4-BE49-F238E27FC236}">
                <a16:creationId xmlns:a16="http://schemas.microsoft.com/office/drawing/2014/main" id="{B46939C8-6770-510A-7A46-D07A73988222}"/>
              </a:ext>
            </a:extLst>
          </p:cNvPr>
          <p:cNvSpPr txBox="1">
            <a:spLocks/>
          </p:cNvSpPr>
          <p:nvPr/>
        </p:nvSpPr>
        <p:spPr>
          <a:xfrm>
            <a:off x="4880373" y="1781509"/>
            <a:ext cx="2235993" cy="1031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function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Does a given task</a:t>
            </a:r>
          </a:p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7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F77A4-BDDF-AE9C-F5F2-53AEC0513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DF69-5716-180F-7DDE-1FEF34E6A73A}"/>
              </a:ext>
            </a:extLst>
          </p:cNvPr>
          <p:cNvSpPr txBox="1">
            <a:spLocks/>
          </p:cNvSpPr>
          <p:nvPr/>
        </p:nvSpPr>
        <p:spPr>
          <a:xfrm>
            <a:off x="927170" y="240239"/>
            <a:ext cx="77040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ldrich" panose="020B0604020202020204" charset="0"/>
              </a:rPr>
              <a:t>JS PROGRAMMING </a:t>
            </a:r>
            <a:endParaRPr lang="en-IN" sz="2800" dirty="0">
              <a:solidFill>
                <a:schemeClr val="tx1"/>
              </a:solidFill>
              <a:latin typeface="Aldrich" panose="020B0604020202020204" charset="0"/>
            </a:endParaRPr>
          </a:p>
        </p:txBody>
      </p:sp>
      <p:sp>
        <p:nvSpPr>
          <p:cNvPr id="5" name="Google Shape;504;p41">
            <a:extLst>
              <a:ext uri="{FF2B5EF4-FFF2-40B4-BE49-F238E27FC236}">
                <a16:creationId xmlns:a16="http://schemas.microsoft.com/office/drawing/2014/main" id="{0AC4F722-0348-C61F-E2D8-722E00C707A1}"/>
              </a:ext>
            </a:extLst>
          </p:cNvPr>
          <p:cNvSpPr txBox="1">
            <a:spLocks/>
          </p:cNvSpPr>
          <p:nvPr/>
        </p:nvSpPr>
        <p:spPr>
          <a:xfrm>
            <a:off x="1574483" y="1972698"/>
            <a:ext cx="2235993" cy="1332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event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</a:t>
            </a:r>
          </a:p>
          <a:p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Some happening in html page</a:t>
            </a:r>
          </a:p>
          <a:p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Clicking, hovering, touch, keyboard press</a:t>
            </a:r>
          </a:p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Google Shape;504;p41">
            <a:extLst>
              <a:ext uri="{FF2B5EF4-FFF2-40B4-BE49-F238E27FC236}">
                <a16:creationId xmlns:a16="http://schemas.microsoft.com/office/drawing/2014/main" id="{87651333-36EA-ADCF-6AAE-C952E70AB906}"/>
              </a:ext>
            </a:extLst>
          </p:cNvPr>
          <p:cNvSpPr txBox="1">
            <a:spLocks/>
          </p:cNvSpPr>
          <p:nvPr/>
        </p:nvSpPr>
        <p:spPr>
          <a:xfrm>
            <a:off x="4816316" y="1972698"/>
            <a:ext cx="3161823" cy="168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JSON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</a:t>
            </a:r>
          </a:p>
          <a:p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JavaScript Object Notation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“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”    : “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rohith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”,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“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”     : 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“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” : “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Visakhapatnam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”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89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D4E95-A383-C695-BB29-5BB7DBBBA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9A03-6A11-F7E1-914A-129D39FC195D}"/>
              </a:ext>
            </a:extLst>
          </p:cNvPr>
          <p:cNvSpPr txBox="1">
            <a:spLocks/>
          </p:cNvSpPr>
          <p:nvPr/>
        </p:nvSpPr>
        <p:spPr>
          <a:xfrm>
            <a:off x="927170" y="240239"/>
            <a:ext cx="77040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ldrich" panose="020B0604020202020204" charset="0"/>
              </a:rPr>
              <a:t>JS PROGRAMMING </a:t>
            </a:r>
            <a:endParaRPr lang="en-IN" sz="2800" dirty="0">
              <a:solidFill>
                <a:schemeClr val="tx1"/>
              </a:solidFill>
              <a:latin typeface="Aldrich" panose="020B0604020202020204" charset="0"/>
            </a:endParaRPr>
          </a:p>
        </p:txBody>
      </p:sp>
      <p:sp>
        <p:nvSpPr>
          <p:cNvPr id="5" name="Google Shape;504;p41">
            <a:extLst>
              <a:ext uri="{FF2B5EF4-FFF2-40B4-BE49-F238E27FC236}">
                <a16:creationId xmlns:a16="http://schemas.microsoft.com/office/drawing/2014/main" id="{A4CBB423-4442-2C6A-4489-7C8CACAE7DC0}"/>
              </a:ext>
            </a:extLst>
          </p:cNvPr>
          <p:cNvSpPr txBox="1">
            <a:spLocks/>
          </p:cNvSpPr>
          <p:nvPr/>
        </p:nvSpPr>
        <p:spPr>
          <a:xfrm>
            <a:off x="1574483" y="1972698"/>
            <a:ext cx="2235993" cy="1332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event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</a:t>
            </a:r>
          </a:p>
          <a:p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Some happening in html page</a:t>
            </a:r>
          </a:p>
          <a:p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Clicking, hovering, touch, keyboard press</a:t>
            </a:r>
          </a:p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Google Shape;504;p41">
            <a:extLst>
              <a:ext uri="{FF2B5EF4-FFF2-40B4-BE49-F238E27FC236}">
                <a16:creationId xmlns:a16="http://schemas.microsoft.com/office/drawing/2014/main" id="{D28F2752-78E4-C5A3-1D74-CFC56F9CF6E2}"/>
              </a:ext>
            </a:extLst>
          </p:cNvPr>
          <p:cNvSpPr txBox="1">
            <a:spLocks/>
          </p:cNvSpPr>
          <p:nvPr/>
        </p:nvSpPr>
        <p:spPr>
          <a:xfrm>
            <a:off x="4816316" y="1972698"/>
            <a:ext cx="3161823" cy="168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JSON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</a:t>
            </a:r>
          </a:p>
          <a:p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JavaScript Object Notation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“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”    : “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rohith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”,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“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”     : 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“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” : “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Visakhapatnam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”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93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title" idx="2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0" name="Google Shape;360;p31"/>
          <p:cNvSpPr txBox="1">
            <a:spLocks noGrp="1"/>
          </p:cNvSpPr>
          <p:nvPr>
            <p:ph type="title" idx="3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1" name="Google Shape;361;p31"/>
          <p:cNvSpPr txBox="1">
            <a:spLocks noGrp="1"/>
          </p:cNvSpPr>
          <p:nvPr>
            <p:ph type="title" idx="4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2" name="Google Shape;362;p31"/>
          <p:cNvSpPr txBox="1">
            <a:spLocks noGrp="1"/>
          </p:cNvSpPr>
          <p:nvPr>
            <p:ph type="title" idx="5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title" idx="6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4" name="Google Shape;364;p31"/>
          <p:cNvSpPr txBox="1">
            <a:spLocks noGrp="1"/>
          </p:cNvSpPr>
          <p:nvPr>
            <p:ph type="title" idx="7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65" name="Google Shape;365;p31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366" name="Google Shape;366;p31"/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logic</a:t>
            </a:r>
            <a:endParaRPr dirty="0"/>
          </a:p>
        </p:txBody>
      </p:sp>
      <p:sp>
        <p:nvSpPr>
          <p:cNvPr id="367" name="Google Shape;367;p31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Serverless</a:t>
            </a:r>
            <a:endParaRPr dirty="0"/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3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Containerization</a:t>
            </a: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4"/>
          </p:nvPr>
        </p:nvSpPr>
        <p:spPr>
          <a:xfrm>
            <a:off x="3296028" y="3770250"/>
            <a:ext cx="2551800" cy="702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Integration</a:t>
            </a:r>
            <a:endParaRPr dirty="0"/>
          </a:p>
        </p:txBody>
      </p:sp>
      <p:sp>
        <p:nvSpPr>
          <p:cNvPr id="370" name="Google Shape;370;p31"/>
          <p:cNvSpPr txBox="1">
            <a:spLocks noGrp="1"/>
          </p:cNvSpPr>
          <p:nvPr>
            <p:ph type="subTitle" idx="15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deployment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17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626EF782-9FA8-C13E-4A36-AB5BB704B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4">
            <a:extLst>
              <a:ext uri="{FF2B5EF4-FFF2-40B4-BE49-F238E27FC236}">
                <a16:creationId xmlns:a16="http://schemas.microsoft.com/office/drawing/2014/main" id="{1399FE2F-B5EA-00E9-5038-4B5128144A52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402" name="Google Shape;402;p34">
            <a:extLst>
              <a:ext uri="{FF2B5EF4-FFF2-40B4-BE49-F238E27FC236}">
                <a16:creationId xmlns:a16="http://schemas.microsoft.com/office/drawing/2014/main" id="{9E30D339-DA9B-5514-BD10-3C6A64D423A7}"/>
              </a:ext>
            </a:extLst>
          </p:cNvPr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3" name="Google Shape;403;p34">
            <a:extLst>
              <a:ext uri="{FF2B5EF4-FFF2-40B4-BE49-F238E27FC236}">
                <a16:creationId xmlns:a16="http://schemas.microsoft.com/office/drawing/2014/main" id="{17CB8332-98E0-AE9A-DDE4-88E608846994}"/>
              </a:ext>
            </a:extLst>
          </p:cNvPr>
          <p:cNvGrpSpPr/>
          <p:nvPr/>
        </p:nvGrpSpPr>
        <p:grpSpPr>
          <a:xfrm>
            <a:off x="3388783" y="783112"/>
            <a:ext cx="1243823" cy="1243823"/>
            <a:chOff x="4653650" y="1256600"/>
            <a:chExt cx="1625700" cy="1625700"/>
          </a:xfrm>
        </p:grpSpPr>
        <p:sp>
          <p:nvSpPr>
            <p:cNvPr id="404" name="Google Shape;404;p34">
              <a:extLst>
                <a:ext uri="{FF2B5EF4-FFF2-40B4-BE49-F238E27FC236}">
                  <a16:creationId xmlns:a16="http://schemas.microsoft.com/office/drawing/2014/main" id="{83E6F9E7-D26B-3BC1-D090-7501FA71E28E}"/>
                </a:ext>
              </a:extLst>
            </p:cNvPr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34">
              <a:extLst>
                <a:ext uri="{FF2B5EF4-FFF2-40B4-BE49-F238E27FC236}">
                  <a16:creationId xmlns:a16="http://schemas.microsoft.com/office/drawing/2014/main" id="{57D05D07-7AFF-10CA-FC22-16AEBE8D0233}"/>
                </a:ext>
              </a:extLst>
            </p:cNvPr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6" name="Google Shape;406;p34">
            <a:extLst>
              <a:ext uri="{FF2B5EF4-FFF2-40B4-BE49-F238E27FC236}">
                <a16:creationId xmlns:a16="http://schemas.microsoft.com/office/drawing/2014/main" id="{032414E5-3495-F4E4-F3CA-8404824C19A9}"/>
              </a:ext>
            </a:extLst>
          </p:cNvPr>
          <p:cNvSpPr/>
          <p:nvPr/>
        </p:nvSpPr>
        <p:spPr>
          <a:xfrm>
            <a:off x="3667125" y="1121927"/>
            <a:ext cx="652149" cy="651767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1020" y="883"/>
                </a:moveTo>
                <a:lnTo>
                  <a:pt x="1201" y="747"/>
                </a:lnTo>
                <a:lnTo>
                  <a:pt x="1020" y="611"/>
                </a:lnTo>
                <a:cubicBezTo>
                  <a:pt x="992" y="590"/>
                  <a:pt x="987" y="551"/>
                  <a:pt x="1008" y="523"/>
                </a:cubicBezTo>
                <a:cubicBezTo>
                  <a:pt x="1028" y="495"/>
                  <a:pt x="1068" y="489"/>
                  <a:pt x="1096" y="510"/>
                </a:cubicBezTo>
                <a:lnTo>
                  <a:pt x="1345" y="697"/>
                </a:lnTo>
                <a:cubicBezTo>
                  <a:pt x="1378" y="722"/>
                  <a:pt x="1378" y="772"/>
                  <a:pt x="1345" y="798"/>
                </a:cubicBezTo>
                <a:lnTo>
                  <a:pt x="1096" y="984"/>
                </a:lnTo>
                <a:cubicBezTo>
                  <a:pt x="1068" y="1005"/>
                  <a:pt x="1028" y="999"/>
                  <a:pt x="1008" y="972"/>
                </a:cubicBezTo>
                <a:cubicBezTo>
                  <a:pt x="987" y="944"/>
                  <a:pt x="992" y="904"/>
                  <a:pt x="1020" y="883"/>
                </a:cubicBezTo>
                <a:moveTo>
                  <a:pt x="523" y="697"/>
                </a:moveTo>
                <a:lnTo>
                  <a:pt x="772" y="510"/>
                </a:lnTo>
                <a:cubicBezTo>
                  <a:pt x="799" y="489"/>
                  <a:pt x="839" y="495"/>
                  <a:pt x="860" y="523"/>
                </a:cubicBezTo>
                <a:cubicBezTo>
                  <a:pt x="881" y="551"/>
                  <a:pt x="875" y="590"/>
                  <a:pt x="847" y="611"/>
                </a:cubicBezTo>
                <a:lnTo>
                  <a:pt x="666" y="747"/>
                </a:lnTo>
                <a:lnTo>
                  <a:pt x="847" y="883"/>
                </a:lnTo>
                <a:cubicBezTo>
                  <a:pt x="875" y="904"/>
                  <a:pt x="881" y="944"/>
                  <a:pt x="860" y="972"/>
                </a:cubicBezTo>
                <a:cubicBezTo>
                  <a:pt x="839" y="1000"/>
                  <a:pt x="799" y="1005"/>
                  <a:pt x="772" y="984"/>
                </a:cubicBezTo>
                <a:lnTo>
                  <a:pt x="523" y="798"/>
                </a:lnTo>
                <a:cubicBezTo>
                  <a:pt x="489" y="772"/>
                  <a:pt x="489" y="722"/>
                  <a:pt x="523" y="697"/>
                </a:cubicBezTo>
                <a:moveTo>
                  <a:pt x="1492" y="1307"/>
                </a:moveTo>
                <a:cubicBezTo>
                  <a:pt x="1492" y="1409"/>
                  <a:pt x="1409" y="1492"/>
                  <a:pt x="1307" y="1492"/>
                </a:cubicBezTo>
                <a:cubicBezTo>
                  <a:pt x="1205" y="1492"/>
                  <a:pt x="1121" y="1409"/>
                  <a:pt x="1121" y="1307"/>
                </a:cubicBezTo>
                <a:cubicBezTo>
                  <a:pt x="1121" y="1272"/>
                  <a:pt x="1093" y="1243"/>
                  <a:pt x="1058" y="1243"/>
                </a:cubicBezTo>
                <a:lnTo>
                  <a:pt x="375" y="1243"/>
                </a:lnTo>
                <a:lnTo>
                  <a:pt x="375" y="127"/>
                </a:lnTo>
                <a:lnTo>
                  <a:pt x="1492" y="127"/>
                </a:lnTo>
                <a:lnTo>
                  <a:pt x="1492" y="1307"/>
                </a:lnTo>
                <a:moveTo>
                  <a:pt x="312" y="1492"/>
                </a:moveTo>
                <a:cubicBezTo>
                  <a:pt x="232" y="1492"/>
                  <a:pt x="164" y="1441"/>
                  <a:pt x="138" y="1370"/>
                </a:cubicBezTo>
                <a:lnTo>
                  <a:pt x="1001" y="1370"/>
                </a:lnTo>
                <a:cubicBezTo>
                  <a:pt x="1011" y="1415"/>
                  <a:pt x="1030" y="1456"/>
                  <a:pt x="1056" y="1492"/>
                </a:cubicBezTo>
                <a:lnTo>
                  <a:pt x="312" y="1492"/>
                </a:lnTo>
                <a:moveTo>
                  <a:pt x="1555" y="0"/>
                </a:moveTo>
                <a:lnTo>
                  <a:pt x="312" y="0"/>
                </a:lnTo>
                <a:cubicBezTo>
                  <a:pt x="277" y="0"/>
                  <a:pt x="249" y="28"/>
                  <a:pt x="249" y="63"/>
                </a:cubicBezTo>
                <a:lnTo>
                  <a:pt x="249" y="1243"/>
                </a:lnTo>
                <a:lnTo>
                  <a:pt x="64" y="1243"/>
                </a:lnTo>
                <a:cubicBezTo>
                  <a:pt x="29" y="1243"/>
                  <a:pt x="0" y="1272"/>
                  <a:pt x="0" y="1307"/>
                </a:cubicBezTo>
                <a:cubicBezTo>
                  <a:pt x="0" y="1478"/>
                  <a:pt x="140" y="1618"/>
                  <a:pt x="312" y="1618"/>
                </a:cubicBezTo>
                <a:lnTo>
                  <a:pt x="1307" y="1618"/>
                </a:lnTo>
                <a:cubicBezTo>
                  <a:pt x="1479" y="1618"/>
                  <a:pt x="1619" y="1478"/>
                  <a:pt x="1619" y="1307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00B278F0-7C89-DB17-A062-5A1223AEA5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150" y="3453725"/>
            <a:ext cx="3258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LOGIC</a:t>
            </a:r>
            <a:endParaRPr dirty="0"/>
          </a:p>
        </p:txBody>
      </p:sp>
      <p:sp>
        <p:nvSpPr>
          <p:cNvPr id="408" name="Google Shape;408;p34">
            <a:extLst>
              <a:ext uri="{FF2B5EF4-FFF2-40B4-BE49-F238E27FC236}">
                <a16:creationId xmlns:a16="http://schemas.microsoft.com/office/drawing/2014/main" id="{F6209F15-1090-91EE-F324-91A378366C8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9594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2845-4E26-C25E-4D92-A1680CC5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most popular and convenient language used for handling files and implementing ML is ?</a:t>
            </a:r>
          </a:p>
        </p:txBody>
      </p:sp>
      <p:sp>
        <p:nvSpPr>
          <p:cNvPr id="3" name="Google Shape;407;p34">
            <a:extLst>
              <a:ext uri="{FF2B5EF4-FFF2-40B4-BE49-F238E27FC236}">
                <a16:creationId xmlns:a16="http://schemas.microsoft.com/office/drawing/2014/main" id="{779A1B12-0EC2-1B43-AB70-05F09DB4D6C4}"/>
              </a:ext>
            </a:extLst>
          </p:cNvPr>
          <p:cNvSpPr txBox="1">
            <a:spLocks/>
          </p:cNvSpPr>
          <p:nvPr/>
        </p:nvSpPr>
        <p:spPr>
          <a:xfrm>
            <a:off x="7755120" y="4251716"/>
            <a:ext cx="6688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r>
              <a:rPr lang="en-IN" dirty="0"/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993980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F6B1A-51BC-C4E6-A84C-B05BBC7D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CCB5-9DF1-3004-8FFA-88F9823A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826024"/>
            <a:ext cx="7722960" cy="1627615"/>
          </a:xfrm>
        </p:spPr>
        <p:txBody>
          <a:bodyPr/>
          <a:lstStyle/>
          <a:p>
            <a:r>
              <a:rPr lang="en-IN" dirty="0"/>
              <a:t>The most popular and convenient language used for handling files and implementing ML is ?</a:t>
            </a:r>
          </a:p>
        </p:txBody>
      </p:sp>
      <p:sp>
        <p:nvSpPr>
          <p:cNvPr id="3" name="Google Shape;407;p34">
            <a:extLst>
              <a:ext uri="{FF2B5EF4-FFF2-40B4-BE49-F238E27FC236}">
                <a16:creationId xmlns:a16="http://schemas.microsoft.com/office/drawing/2014/main" id="{79741DCD-FD3E-BF56-C332-FBFF2372263A}"/>
              </a:ext>
            </a:extLst>
          </p:cNvPr>
          <p:cNvSpPr txBox="1">
            <a:spLocks/>
          </p:cNvSpPr>
          <p:nvPr/>
        </p:nvSpPr>
        <p:spPr>
          <a:xfrm>
            <a:off x="5202420" y="3042245"/>
            <a:ext cx="6688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r>
              <a:rPr lang="en-IN" dirty="0"/>
              <a:t>🐍</a:t>
            </a:r>
          </a:p>
        </p:txBody>
      </p:sp>
      <p:sp>
        <p:nvSpPr>
          <p:cNvPr id="4" name="Google Shape;407;p34">
            <a:extLst>
              <a:ext uri="{FF2B5EF4-FFF2-40B4-BE49-F238E27FC236}">
                <a16:creationId xmlns:a16="http://schemas.microsoft.com/office/drawing/2014/main" id="{91D953BC-CD06-AC56-5BC0-1F3890E34860}"/>
              </a:ext>
            </a:extLst>
          </p:cNvPr>
          <p:cNvSpPr txBox="1">
            <a:spLocks/>
          </p:cNvSpPr>
          <p:nvPr/>
        </p:nvSpPr>
        <p:spPr>
          <a:xfrm>
            <a:off x="3820415" y="3042245"/>
            <a:ext cx="15031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r>
              <a:rPr lang="en-IN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005823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0A1B3-0402-5240-0FD8-A53510417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B75A-6E3C-9522-0367-497AB207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0705"/>
            <a:ext cx="7704000" cy="572700"/>
          </a:xfrm>
        </p:spPr>
        <p:txBody>
          <a:bodyPr/>
          <a:lstStyle/>
          <a:p>
            <a:r>
              <a:rPr lang="en-IN" dirty="0"/>
              <a:t>Logic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3F2850-E4D2-89D0-1DA0-94A1510DB970}"/>
              </a:ext>
            </a:extLst>
          </p:cNvPr>
          <p:cNvSpPr txBox="1">
            <a:spLocks/>
          </p:cNvSpPr>
          <p:nvPr/>
        </p:nvSpPr>
        <p:spPr>
          <a:xfrm>
            <a:off x="1755628" y="1358785"/>
            <a:ext cx="5428360" cy="1284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IN" sz="2000" dirty="0"/>
              <a:t>If we want to ask something to a bot like chat-</a:t>
            </a:r>
            <a:r>
              <a:rPr lang="en-IN" sz="2000" dirty="0" err="1"/>
              <a:t>gpt</a:t>
            </a:r>
            <a:r>
              <a:rPr lang="en-IN" sz="2000" dirty="0"/>
              <a:t>, what all you should tell the bot?</a:t>
            </a:r>
          </a:p>
        </p:txBody>
      </p:sp>
      <p:grpSp>
        <p:nvGrpSpPr>
          <p:cNvPr id="9" name="Google Shape;700;p50">
            <a:extLst>
              <a:ext uri="{FF2B5EF4-FFF2-40B4-BE49-F238E27FC236}">
                <a16:creationId xmlns:a16="http://schemas.microsoft.com/office/drawing/2014/main" id="{DB81E07A-130F-D190-CDCD-2D0C9B823C34}"/>
              </a:ext>
            </a:extLst>
          </p:cNvPr>
          <p:cNvGrpSpPr/>
          <p:nvPr/>
        </p:nvGrpSpPr>
        <p:grpSpPr>
          <a:xfrm>
            <a:off x="1755628" y="1098426"/>
            <a:ext cx="5428360" cy="1441593"/>
            <a:chOff x="1214700" y="2515150"/>
            <a:chExt cx="1625700" cy="849000"/>
          </a:xfrm>
        </p:grpSpPr>
        <p:grpSp>
          <p:nvGrpSpPr>
            <p:cNvPr id="10" name="Google Shape;701;p50">
              <a:extLst>
                <a:ext uri="{FF2B5EF4-FFF2-40B4-BE49-F238E27FC236}">
                  <a16:creationId xmlns:a16="http://schemas.microsoft.com/office/drawing/2014/main" id="{968B5419-785C-F4F6-663B-2FAB6E01C2D4}"/>
                </a:ext>
              </a:extLst>
            </p:cNvPr>
            <p:cNvGrpSpPr/>
            <p:nvPr/>
          </p:nvGrpSpPr>
          <p:grpSpPr>
            <a:xfrm>
              <a:off x="1214700" y="2515150"/>
              <a:ext cx="1625700" cy="849000"/>
              <a:chOff x="4653650" y="1256600"/>
              <a:chExt cx="1625700" cy="849000"/>
            </a:xfrm>
          </p:grpSpPr>
          <p:sp>
            <p:nvSpPr>
              <p:cNvPr id="12" name="Google Shape;702;p50">
                <a:extLst>
                  <a:ext uri="{FF2B5EF4-FFF2-40B4-BE49-F238E27FC236}">
                    <a16:creationId xmlns:a16="http://schemas.microsoft.com/office/drawing/2014/main" id="{1652811F-7BB1-040A-76CA-6FFD6E02E90D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849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" name="Google Shape;703;p50">
                <a:extLst>
                  <a:ext uri="{FF2B5EF4-FFF2-40B4-BE49-F238E27FC236}">
                    <a16:creationId xmlns:a16="http://schemas.microsoft.com/office/drawing/2014/main" id="{18A99ADC-F22F-9F8A-53C5-9067542FDD0B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159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1" name="Google Shape;704;p50">
              <a:extLst>
                <a:ext uri="{FF2B5EF4-FFF2-40B4-BE49-F238E27FC236}">
                  <a16:creationId xmlns:a16="http://schemas.microsoft.com/office/drawing/2014/main" id="{FF1FADE8-4F3D-6068-7989-BAF530DBFC6A}"/>
                </a:ext>
              </a:extLst>
            </p:cNvPr>
            <p:cNvSpPr/>
            <p:nvPr/>
          </p:nvSpPr>
          <p:spPr>
            <a:xfrm>
              <a:off x="2677400" y="2531900"/>
              <a:ext cx="128100" cy="128100"/>
            </a:xfrm>
            <a:prstGeom prst="mathMultiply">
              <a:avLst>
                <a:gd name="adj1" fmla="val 1083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565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C58AD-EDFC-BBBF-09AE-5D5BB5B51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3ED4-ADA1-6445-FE10-449716B7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0705"/>
            <a:ext cx="7704000" cy="572700"/>
          </a:xfrm>
        </p:spPr>
        <p:txBody>
          <a:bodyPr/>
          <a:lstStyle/>
          <a:p>
            <a:r>
              <a:rPr lang="en-IN" dirty="0"/>
              <a:t>Logic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B0C59C-E4FE-02FB-BB03-99246F1BC1BF}"/>
              </a:ext>
            </a:extLst>
          </p:cNvPr>
          <p:cNvSpPr txBox="1">
            <a:spLocks/>
          </p:cNvSpPr>
          <p:nvPr/>
        </p:nvSpPr>
        <p:spPr>
          <a:xfrm>
            <a:off x="1755628" y="1358785"/>
            <a:ext cx="5428360" cy="1284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IN" sz="2000" dirty="0"/>
              <a:t>If we want to ask something to a bot like chat-</a:t>
            </a:r>
            <a:r>
              <a:rPr lang="en-IN" sz="2000" dirty="0" err="1"/>
              <a:t>gpt</a:t>
            </a:r>
            <a:r>
              <a:rPr lang="en-IN" sz="2000" dirty="0"/>
              <a:t>, what all you should tell the bot?</a:t>
            </a:r>
          </a:p>
        </p:txBody>
      </p:sp>
      <p:sp>
        <p:nvSpPr>
          <p:cNvPr id="7" name="Google Shape;750;p54">
            <a:extLst>
              <a:ext uri="{FF2B5EF4-FFF2-40B4-BE49-F238E27FC236}">
                <a16:creationId xmlns:a16="http://schemas.microsoft.com/office/drawing/2014/main" id="{A54F5DF6-90FF-7DB2-18BC-4EA137876CBF}"/>
              </a:ext>
            </a:extLst>
          </p:cNvPr>
          <p:cNvSpPr/>
          <p:nvPr/>
        </p:nvSpPr>
        <p:spPr>
          <a:xfrm>
            <a:off x="3533384" y="3412794"/>
            <a:ext cx="2077232" cy="754200"/>
          </a:xfrm>
          <a:prstGeom prst="roundRect">
            <a:avLst>
              <a:gd name="adj" fmla="val 16667"/>
            </a:avLst>
          </a:prstGeom>
          <a:solidFill>
            <a:srgbClr val="F5B15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002060"/>
                </a:solidFill>
                <a:latin typeface="Aldrich" panose="020B0604020202020204" charset="0"/>
              </a:rPr>
              <a:t>Query</a:t>
            </a:r>
            <a:endParaRPr sz="2400" b="1" dirty="0">
              <a:solidFill>
                <a:srgbClr val="002060"/>
              </a:solidFill>
              <a:latin typeface="Aldrich" panose="020B0604020202020204" charset="0"/>
            </a:endParaRPr>
          </a:p>
        </p:txBody>
      </p:sp>
      <p:grpSp>
        <p:nvGrpSpPr>
          <p:cNvPr id="9" name="Google Shape;700;p50">
            <a:extLst>
              <a:ext uri="{FF2B5EF4-FFF2-40B4-BE49-F238E27FC236}">
                <a16:creationId xmlns:a16="http://schemas.microsoft.com/office/drawing/2014/main" id="{459E5B3E-9DCC-E3D6-DC29-026FBB66CCF3}"/>
              </a:ext>
            </a:extLst>
          </p:cNvPr>
          <p:cNvGrpSpPr/>
          <p:nvPr/>
        </p:nvGrpSpPr>
        <p:grpSpPr>
          <a:xfrm>
            <a:off x="1755628" y="1098426"/>
            <a:ext cx="5428360" cy="1441593"/>
            <a:chOff x="1214700" y="2515150"/>
            <a:chExt cx="1625700" cy="849000"/>
          </a:xfrm>
        </p:grpSpPr>
        <p:grpSp>
          <p:nvGrpSpPr>
            <p:cNvPr id="10" name="Google Shape;701;p50">
              <a:extLst>
                <a:ext uri="{FF2B5EF4-FFF2-40B4-BE49-F238E27FC236}">
                  <a16:creationId xmlns:a16="http://schemas.microsoft.com/office/drawing/2014/main" id="{07A45871-CBC5-DD1A-254E-A0B671D0FC75}"/>
                </a:ext>
              </a:extLst>
            </p:cNvPr>
            <p:cNvGrpSpPr/>
            <p:nvPr/>
          </p:nvGrpSpPr>
          <p:grpSpPr>
            <a:xfrm>
              <a:off x="1214700" y="2515150"/>
              <a:ext cx="1625700" cy="849000"/>
              <a:chOff x="4653650" y="1256600"/>
              <a:chExt cx="1625700" cy="849000"/>
            </a:xfrm>
          </p:grpSpPr>
          <p:sp>
            <p:nvSpPr>
              <p:cNvPr id="12" name="Google Shape;702;p50">
                <a:extLst>
                  <a:ext uri="{FF2B5EF4-FFF2-40B4-BE49-F238E27FC236}">
                    <a16:creationId xmlns:a16="http://schemas.microsoft.com/office/drawing/2014/main" id="{98AEC301-9C88-DF4A-86BB-EC36E4062600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849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" name="Google Shape;703;p50">
                <a:extLst>
                  <a:ext uri="{FF2B5EF4-FFF2-40B4-BE49-F238E27FC236}">
                    <a16:creationId xmlns:a16="http://schemas.microsoft.com/office/drawing/2014/main" id="{7C690EA6-C164-BDAD-16EB-F8D02BA6FF01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159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1" name="Google Shape;704;p50">
              <a:extLst>
                <a:ext uri="{FF2B5EF4-FFF2-40B4-BE49-F238E27FC236}">
                  <a16:creationId xmlns:a16="http://schemas.microsoft.com/office/drawing/2014/main" id="{BF9E5D18-2E7E-3C12-5677-AFB4C5BB9D98}"/>
                </a:ext>
              </a:extLst>
            </p:cNvPr>
            <p:cNvSpPr/>
            <p:nvPr/>
          </p:nvSpPr>
          <p:spPr>
            <a:xfrm>
              <a:off x="2677400" y="2531900"/>
              <a:ext cx="128100" cy="128100"/>
            </a:xfrm>
            <a:prstGeom prst="mathMultiply">
              <a:avLst>
                <a:gd name="adj1" fmla="val 1083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Google Shape;407;p34">
            <a:extLst>
              <a:ext uri="{FF2B5EF4-FFF2-40B4-BE49-F238E27FC236}">
                <a16:creationId xmlns:a16="http://schemas.microsoft.com/office/drawing/2014/main" id="{82D7435A-1740-11D6-F1F4-65C2C342D5A9}"/>
              </a:ext>
            </a:extLst>
          </p:cNvPr>
          <p:cNvSpPr txBox="1">
            <a:spLocks/>
          </p:cNvSpPr>
          <p:nvPr/>
        </p:nvSpPr>
        <p:spPr>
          <a:xfrm>
            <a:off x="3727577" y="4166994"/>
            <a:ext cx="1688845" cy="632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IN" sz="1400" dirty="0"/>
              <a:t>Can a cat eat chocolate</a:t>
            </a:r>
          </a:p>
        </p:txBody>
      </p:sp>
    </p:spTree>
    <p:extLst>
      <p:ext uri="{BB962C8B-B14F-4D97-AF65-F5344CB8AC3E}">
        <p14:creationId xmlns:p14="http://schemas.microsoft.com/office/powerpoint/2010/main" val="2670239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B15FD-CA2F-EEC0-36D8-A0F7A3B91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F677-CEB6-05E2-E115-D3848485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0705"/>
            <a:ext cx="7704000" cy="572700"/>
          </a:xfrm>
        </p:spPr>
        <p:txBody>
          <a:bodyPr/>
          <a:lstStyle/>
          <a:p>
            <a:r>
              <a:rPr lang="en-IN" dirty="0"/>
              <a:t>Logic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1A1A86-412F-D926-9C4C-FA7DED0A32EA}"/>
              </a:ext>
            </a:extLst>
          </p:cNvPr>
          <p:cNvSpPr txBox="1">
            <a:spLocks/>
          </p:cNvSpPr>
          <p:nvPr/>
        </p:nvSpPr>
        <p:spPr>
          <a:xfrm>
            <a:off x="1755628" y="1358785"/>
            <a:ext cx="5428360" cy="1284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IN" sz="2000" dirty="0"/>
              <a:t>If we want to ask something to a bot like chat-</a:t>
            </a:r>
            <a:r>
              <a:rPr lang="en-IN" sz="2000" dirty="0" err="1"/>
              <a:t>gpt</a:t>
            </a:r>
            <a:r>
              <a:rPr lang="en-IN" sz="2000" dirty="0"/>
              <a:t>, what all you should tell the bot?</a:t>
            </a:r>
          </a:p>
        </p:txBody>
      </p:sp>
      <p:sp>
        <p:nvSpPr>
          <p:cNvPr id="7" name="Google Shape;750;p54">
            <a:extLst>
              <a:ext uri="{FF2B5EF4-FFF2-40B4-BE49-F238E27FC236}">
                <a16:creationId xmlns:a16="http://schemas.microsoft.com/office/drawing/2014/main" id="{7ED3DA9E-DB51-7910-6517-378903173B61}"/>
              </a:ext>
            </a:extLst>
          </p:cNvPr>
          <p:cNvSpPr/>
          <p:nvPr/>
        </p:nvSpPr>
        <p:spPr>
          <a:xfrm>
            <a:off x="1694668" y="3290874"/>
            <a:ext cx="2077232" cy="754200"/>
          </a:xfrm>
          <a:prstGeom prst="roundRect">
            <a:avLst>
              <a:gd name="adj" fmla="val 16667"/>
            </a:avLst>
          </a:prstGeom>
          <a:solidFill>
            <a:srgbClr val="F5B15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002060"/>
                </a:solidFill>
                <a:latin typeface="Aldrich" panose="020B0604020202020204" charset="0"/>
              </a:rPr>
              <a:t>Query</a:t>
            </a:r>
            <a:endParaRPr sz="2400" b="1" dirty="0">
              <a:solidFill>
                <a:srgbClr val="002060"/>
              </a:solidFill>
              <a:latin typeface="Aldrich" panose="020B0604020202020204" charset="0"/>
            </a:endParaRPr>
          </a:p>
        </p:txBody>
      </p:sp>
      <p:sp>
        <p:nvSpPr>
          <p:cNvPr id="8" name="Google Shape;750;p54">
            <a:extLst>
              <a:ext uri="{FF2B5EF4-FFF2-40B4-BE49-F238E27FC236}">
                <a16:creationId xmlns:a16="http://schemas.microsoft.com/office/drawing/2014/main" id="{1F68D066-6F22-0AC1-3F85-E85E1C506901}"/>
              </a:ext>
            </a:extLst>
          </p:cNvPr>
          <p:cNvSpPr/>
          <p:nvPr/>
        </p:nvSpPr>
        <p:spPr>
          <a:xfrm>
            <a:off x="5474188" y="3290874"/>
            <a:ext cx="2077232" cy="754200"/>
          </a:xfrm>
          <a:prstGeom prst="roundRect">
            <a:avLst>
              <a:gd name="adj" fmla="val 16667"/>
            </a:avLst>
          </a:prstGeom>
          <a:solidFill>
            <a:srgbClr val="F5B15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002060"/>
                </a:solidFill>
                <a:latin typeface="Aldrich" panose="020B0604020202020204" charset="0"/>
              </a:rPr>
              <a:t>Context</a:t>
            </a:r>
            <a:endParaRPr sz="2400" b="1" dirty="0">
              <a:solidFill>
                <a:srgbClr val="002060"/>
              </a:solidFill>
              <a:latin typeface="Aldrich" panose="020B0604020202020204" charset="0"/>
            </a:endParaRPr>
          </a:p>
        </p:txBody>
      </p:sp>
      <p:grpSp>
        <p:nvGrpSpPr>
          <p:cNvPr id="9" name="Google Shape;700;p50">
            <a:extLst>
              <a:ext uri="{FF2B5EF4-FFF2-40B4-BE49-F238E27FC236}">
                <a16:creationId xmlns:a16="http://schemas.microsoft.com/office/drawing/2014/main" id="{EB7F61FD-61FF-20D0-8919-ED5EDB3DF6A1}"/>
              </a:ext>
            </a:extLst>
          </p:cNvPr>
          <p:cNvGrpSpPr/>
          <p:nvPr/>
        </p:nvGrpSpPr>
        <p:grpSpPr>
          <a:xfrm>
            <a:off x="1755628" y="1098426"/>
            <a:ext cx="5428360" cy="1441593"/>
            <a:chOff x="1214700" y="2515150"/>
            <a:chExt cx="1625700" cy="849000"/>
          </a:xfrm>
        </p:grpSpPr>
        <p:grpSp>
          <p:nvGrpSpPr>
            <p:cNvPr id="10" name="Google Shape;701;p50">
              <a:extLst>
                <a:ext uri="{FF2B5EF4-FFF2-40B4-BE49-F238E27FC236}">
                  <a16:creationId xmlns:a16="http://schemas.microsoft.com/office/drawing/2014/main" id="{0D18B2DF-0250-8477-4991-BAD2AC009E47}"/>
                </a:ext>
              </a:extLst>
            </p:cNvPr>
            <p:cNvGrpSpPr/>
            <p:nvPr/>
          </p:nvGrpSpPr>
          <p:grpSpPr>
            <a:xfrm>
              <a:off x="1214700" y="2515150"/>
              <a:ext cx="1625700" cy="849000"/>
              <a:chOff x="4653650" y="1256600"/>
              <a:chExt cx="1625700" cy="849000"/>
            </a:xfrm>
          </p:grpSpPr>
          <p:sp>
            <p:nvSpPr>
              <p:cNvPr id="12" name="Google Shape;702;p50">
                <a:extLst>
                  <a:ext uri="{FF2B5EF4-FFF2-40B4-BE49-F238E27FC236}">
                    <a16:creationId xmlns:a16="http://schemas.microsoft.com/office/drawing/2014/main" id="{BAECF57B-8BB5-D710-80B4-69EFA757F447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849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" name="Google Shape;703;p50">
                <a:extLst>
                  <a:ext uri="{FF2B5EF4-FFF2-40B4-BE49-F238E27FC236}">
                    <a16:creationId xmlns:a16="http://schemas.microsoft.com/office/drawing/2014/main" id="{56A84D32-BFF9-E6DD-A4C1-3CA0A36CCAE6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159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1" name="Google Shape;704;p50">
              <a:extLst>
                <a:ext uri="{FF2B5EF4-FFF2-40B4-BE49-F238E27FC236}">
                  <a16:creationId xmlns:a16="http://schemas.microsoft.com/office/drawing/2014/main" id="{E9DB0F47-DE35-1AC3-BEB1-CCC2A9C63217}"/>
                </a:ext>
              </a:extLst>
            </p:cNvPr>
            <p:cNvSpPr/>
            <p:nvPr/>
          </p:nvSpPr>
          <p:spPr>
            <a:xfrm>
              <a:off x="2677400" y="2531900"/>
              <a:ext cx="128100" cy="128100"/>
            </a:xfrm>
            <a:prstGeom prst="mathMultiply">
              <a:avLst>
                <a:gd name="adj1" fmla="val 1083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Google Shape;407;p34">
            <a:extLst>
              <a:ext uri="{FF2B5EF4-FFF2-40B4-BE49-F238E27FC236}">
                <a16:creationId xmlns:a16="http://schemas.microsoft.com/office/drawing/2014/main" id="{F1140F05-9109-0FD1-6270-0EBC4E777750}"/>
              </a:ext>
            </a:extLst>
          </p:cNvPr>
          <p:cNvSpPr txBox="1">
            <a:spLocks/>
          </p:cNvSpPr>
          <p:nvPr/>
        </p:nvSpPr>
        <p:spPr>
          <a:xfrm>
            <a:off x="1694668" y="4145327"/>
            <a:ext cx="2077232" cy="632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IN" sz="1400" dirty="0"/>
              <a:t>Why was </a:t>
            </a:r>
            <a:r>
              <a:rPr lang="en-IN" sz="1400" dirty="0" err="1"/>
              <a:t>antony</a:t>
            </a:r>
            <a:r>
              <a:rPr lang="en-IN" sz="1400" dirty="0"/>
              <a:t> searching for </a:t>
            </a:r>
            <a:r>
              <a:rPr lang="en-IN" sz="1400" dirty="0" err="1"/>
              <a:t>leo</a:t>
            </a:r>
            <a:endParaRPr lang="en-IN" sz="1400" dirty="0"/>
          </a:p>
        </p:txBody>
      </p:sp>
      <p:sp>
        <p:nvSpPr>
          <p:cNvPr id="4" name="Google Shape;407;p34">
            <a:extLst>
              <a:ext uri="{FF2B5EF4-FFF2-40B4-BE49-F238E27FC236}">
                <a16:creationId xmlns:a16="http://schemas.microsoft.com/office/drawing/2014/main" id="{2F626ECA-43AC-D172-CC25-685A6ABBBBFE}"/>
              </a:ext>
            </a:extLst>
          </p:cNvPr>
          <p:cNvSpPr txBox="1">
            <a:spLocks/>
          </p:cNvSpPr>
          <p:nvPr/>
        </p:nvSpPr>
        <p:spPr>
          <a:xfrm>
            <a:off x="5601100" y="4163648"/>
            <a:ext cx="2077232" cy="632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IN" sz="1400" dirty="0"/>
              <a:t>Leo Movie</a:t>
            </a:r>
          </a:p>
        </p:txBody>
      </p:sp>
    </p:spTree>
    <p:extLst>
      <p:ext uri="{BB962C8B-B14F-4D97-AF65-F5344CB8AC3E}">
        <p14:creationId xmlns:p14="http://schemas.microsoft.com/office/powerpoint/2010/main" val="3727216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0D558-94D3-A46C-77BF-0B0A3F1D4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0F01-E1BA-CC24-BD3C-C7E26F27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0705"/>
            <a:ext cx="7704000" cy="572700"/>
          </a:xfrm>
        </p:spPr>
        <p:txBody>
          <a:bodyPr/>
          <a:lstStyle/>
          <a:p>
            <a:r>
              <a:rPr lang="en-IN" dirty="0"/>
              <a:t>Logic Programming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3DD075-0257-1571-1872-6969819A8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71" y="1866834"/>
            <a:ext cx="6862617" cy="1813626"/>
          </a:xfrm>
          <a:prstGeom prst="rect">
            <a:avLst/>
          </a:prstGeom>
        </p:spPr>
      </p:pic>
      <p:sp>
        <p:nvSpPr>
          <p:cNvPr id="9" name="Google Shape;418;p35">
            <a:extLst>
              <a:ext uri="{FF2B5EF4-FFF2-40B4-BE49-F238E27FC236}">
                <a16:creationId xmlns:a16="http://schemas.microsoft.com/office/drawing/2014/main" id="{4635C864-D4CC-2F8C-303B-73E4600BAB0D}"/>
              </a:ext>
            </a:extLst>
          </p:cNvPr>
          <p:cNvSpPr txBox="1"/>
          <p:nvPr/>
        </p:nvSpPr>
        <p:spPr>
          <a:xfrm>
            <a:off x="3825239" y="3615612"/>
            <a:ext cx="4170449" cy="30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Creates an instance of Google’s gemini-pro LLM</a:t>
            </a:r>
            <a:endParaRPr sz="12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418;p35">
            <a:extLst>
              <a:ext uri="{FF2B5EF4-FFF2-40B4-BE49-F238E27FC236}">
                <a16:creationId xmlns:a16="http://schemas.microsoft.com/office/drawing/2014/main" id="{B00E3BA7-5360-79E3-99C9-D88FCAC16CC0}"/>
              </a:ext>
            </a:extLst>
          </p:cNvPr>
          <p:cNvSpPr txBox="1"/>
          <p:nvPr/>
        </p:nvSpPr>
        <p:spPr>
          <a:xfrm>
            <a:off x="5646419" y="2752830"/>
            <a:ext cx="4170449" cy="30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Will be discussed later</a:t>
            </a:r>
            <a:endParaRPr sz="105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418;p35">
            <a:extLst>
              <a:ext uri="{FF2B5EF4-FFF2-40B4-BE49-F238E27FC236}">
                <a16:creationId xmlns:a16="http://schemas.microsoft.com/office/drawing/2014/main" id="{8F5BA280-B92A-B26C-5D8E-997AFD94E2ED}"/>
              </a:ext>
            </a:extLst>
          </p:cNvPr>
          <p:cNvSpPr txBox="1"/>
          <p:nvPr/>
        </p:nvSpPr>
        <p:spPr>
          <a:xfrm>
            <a:off x="2880359" y="2215542"/>
            <a:ext cx="4170449" cy="30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Create empty context for text inputs </a:t>
            </a:r>
            <a:endParaRPr sz="105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06064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EC892-7463-FF02-DA25-DF40EA2EB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B40F-28EC-1ED3-8179-71DD04BA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0705"/>
            <a:ext cx="7704000" cy="572700"/>
          </a:xfrm>
        </p:spPr>
        <p:txBody>
          <a:bodyPr/>
          <a:lstStyle/>
          <a:p>
            <a:r>
              <a:rPr lang="en-IN" dirty="0"/>
              <a:t>Logic 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E802F-E503-20D4-F71A-15F51A14C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63" y="1542972"/>
            <a:ext cx="7283874" cy="2404188"/>
          </a:xfrm>
          <a:prstGeom prst="rect">
            <a:avLst/>
          </a:prstGeom>
        </p:spPr>
      </p:pic>
      <p:sp>
        <p:nvSpPr>
          <p:cNvPr id="8" name="Google Shape;418;p35">
            <a:extLst>
              <a:ext uri="{FF2B5EF4-FFF2-40B4-BE49-F238E27FC236}">
                <a16:creationId xmlns:a16="http://schemas.microsoft.com/office/drawing/2014/main" id="{9CE79D8C-F8F6-1596-775E-119600BF7ADC}"/>
              </a:ext>
            </a:extLst>
          </p:cNvPr>
          <p:cNvSpPr txBox="1"/>
          <p:nvPr/>
        </p:nvSpPr>
        <p:spPr>
          <a:xfrm>
            <a:off x="4571999" y="1542972"/>
            <a:ext cx="3641937" cy="22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Loads pdf from link</a:t>
            </a:r>
            <a:endParaRPr sz="12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95044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33318-C4AE-A96F-80D9-9D07DC92C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1729-82A9-14C5-9F20-7FE42823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0705"/>
            <a:ext cx="7704000" cy="572700"/>
          </a:xfrm>
        </p:spPr>
        <p:txBody>
          <a:bodyPr/>
          <a:lstStyle/>
          <a:p>
            <a:r>
              <a:rPr lang="en-IN" dirty="0"/>
              <a:t>Logic 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93B894-341E-73C2-C3BD-056151C54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63" y="1542972"/>
            <a:ext cx="7283874" cy="2404188"/>
          </a:xfrm>
          <a:prstGeom prst="rect">
            <a:avLst/>
          </a:prstGeom>
        </p:spPr>
      </p:pic>
      <p:sp>
        <p:nvSpPr>
          <p:cNvPr id="8" name="Google Shape;418;p35">
            <a:extLst>
              <a:ext uri="{FF2B5EF4-FFF2-40B4-BE49-F238E27FC236}">
                <a16:creationId xmlns:a16="http://schemas.microsoft.com/office/drawing/2014/main" id="{0EF6D524-07C6-0E11-A5CA-106E2D575503}"/>
              </a:ext>
            </a:extLst>
          </p:cNvPr>
          <p:cNvSpPr txBox="1"/>
          <p:nvPr/>
        </p:nvSpPr>
        <p:spPr>
          <a:xfrm>
            <a:off x="4571999" y="1542972"/>
            <a:ext cx="3641937" cy="22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Loads pdf from link</a:t>
            </a:r>
            <a:endParaRPr sz="12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418;p35">
            <a:extLst>
              <a:ext uri="{FF2B5EF4-FFF2-40B4-BE49-F238E27FC236}">
                <a16:creationId xmlns:a16="http://schemas.microsoft.com/office/drawing/2014/main" id="{2E4FD9F8-FC66-01FA-D5E7-5DF24A775523}"/>
              </a:ext>
            </a:extLst>
          </p:cNvPr>
          <p:cNvSpPr txBox="1"/>
          <p:nvPr/>
        </p:nvSpPr>
        <p:spPr>
          <a:xfrm>
            <a:off x="4571999" y="1767840"/>
            <a:ext cx="3641937" cy="22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Split pdf into pages</a:t>
            </a:r>
            <a:endParaRPr sz="12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1965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FD202-92AB-95DB-1118-15468ACB9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33C4-9FA4-EA8C-6A0E-6C18A565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0705"/>
            <a:ext cx="7704000" cy="572700"/>
          </a:xfrm>
        </p:spPr>
        <p:txBody>
          <a:bodyPr/>
          <a:lstStyle/>
          <a:p>
            <a:r>
              <a:rPr lang="en-IN" dirty="0"/>
              <a:t>Logic 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58B8B-0597-A1F2-F1FC-45869F4C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63" y="1542972"/>
            <a:ext cx="7283874" cy="2404188"/>
          </a:xfrm>
          <a:prstGeom prst="rect">
            <a:avLst/>
          </a:prstGeom>
        </p:spPr>
      </p:pic>
      <p:sp>
        <p:nvSpPr>
          <p:cNvPr id="8" name="Google Shape;418;p35">
            <a:extLst>
              <a:ext uri="{FF2B5EF4-FFF2-40B4-BE49-F238E27FC236}">
                <a16:creationId xmlns:a16="http://schemas.microsoft.com/office/drawing/2014/main" id="{EEC52045-938C-6C9B-E7BB-3E9FEE44AFF1}"/>
              </a:ext>
            </a:extLst>
          </p:cNvPr>
          <p:cNvSpPr txBox="1"/>
          <p:nvPr/>
        </p:nvSpPr>
        <p:spPr>
          <a:xfrm>
            <a:off x="4571999" y="1542972"/>
            <a:ext cx="3641937" cy="22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Loads pdf from link</a:t>
            </a:r>
            <a:endParaRPr sz="12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418;p35">
            <a:extLst>
              <a:ext uri="{FF2B5EF4-FFF2-40B4-BE49-F238E27FC236}">
                <a16:creationId xmlns:a16="http://schemas.microsoft.com/office/drawing/2014/main" id="{9B2C31BD-EE3C-043C-038D-910DFBC22BA5}"/>
              </a:ext>
            </a:extLst>
          </p:cNvPr>
          <p:cNvSpPr txBox="1"/>
          <p:nvPr/>
        </p:nvSpPr>
        <p:spPr>
          <a:xfrm>
            <a:off x="4571999" y="1767840"/>
            <a:ext cx="3641937" cy="22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Split pdf into pages</a:t>
            </a:r>
            <a:endParaRPr sz="12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418;p35">
            <a:extLst>
              <a:ext uri="{FF2B5EF4-FFF2-40B4-BE49-F238E27FC236}">
                <a16:creationId xmlns:a16="http://schemas.microsoft.com/office/drawing/2014/main" id="{A31EEC66-880D-5A87-64FA-8DC8A6991213}"/>
              </a:ext>
            </a:extLst>
          </p:cNvPr>
          <p:cNvSpPr txBox="1"/>
          <p:nvPr/>
        </p:nvSpPr>
        <p:spPr>
          <a:xfrm>
            <a:off x="4571998" y="2520198"/>
            <a:ext cx="3641937" cy="22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Extracts text, divides into chunks, creating     document with each chunk</a:t>
            </a:r>
            <a:endParaRPr sz="12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9030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809" r="29197"/>
          <a:stretch/>
        </p:blipFill>
        <p:spPr>
          <a:xfrm>
            <a:off x="5237825" y="1001375"/>
            <a:ext cx="2818200" cy="3295800"/>
          </a:xfrm>
          <a:prstGeom prst="rect">
            <a:avLst/>
          </a:prstGeom>
        </p:spPr>
      </p:pic>
      <p:sp>
        <p:nvSpPr>
          <p:cNvPr id="376" name="Google Shape;376;p32"/>
          <p:cNvSpPr txBox="1">
            <a:spLocks noGrp="1"/>
          </p:cNvSpPr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 of the project</a:t>
            </a:r>
            <a:endParaRPr dirty="0"/>
          </a:p>
        </p:txBody>
      </p:sp>
      <p:sp>
        <p:nvSpPr>
          <p:cNvPr id="377" name="Google Shape;377;p32"/>
          <p:cNvSpPr txBox="1">
            <a:spLocks noGrp="1"/>
          </p:cNvSpPr>
          <p:nvPr>
            <p:ph type="subTitle" idx="1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Basic AI Application with following features:</a:t>
            </a:r>
            <a:endParaRPr sz="16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/>
              <a:t>Answers any text query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/>
              <a:t>Can upload a pdf and ask questions on its content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/>
              <a:t>Can view the history of queries.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/>
              <a:t>Will have a </a:t>
            </a:r>
            <a:r>
              <a:rPr lang="en-US" sz="1400" b="1" dirty="0"/>
              <a:t>server-less</a:t>
            </a:r>
            <a:r>
              <a:rPr lang="en-US" sz="1400" dirty="0"/>
              <a:t> backend. </a:t>
            </a:r>
          </a:p>
        </p:txBody>
      </p:sp>
      <p:sp>
        <p:nvSpPr>
          <p:cNvPr id="378" name="Google Shape;378;p32"/>
          <p:cNvSpPr/>
          <p:nvPr/>
        </p:nvSpPr>
        <p:spPr>
          <a:xfrm>
            <a:off x="5237824" y="100137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9" name="Google Shape;379;p32"/>
          <p:cNvGrpSpPr/>
          <p:nvPr/>
        </p:nvGrpSpPr>
        <p:grpSpPr>
          <a:xfrm>
            <a:off x="7034563" y="3360187"/>
            <a:ext cx="1243823" cy="1243823"/>
            <a:chOff x="4653650" y="1256600"/>
            <a:chExt cx="1625700" cy="1625700"/>
          </a:xfrm>
        </p:grpSpPr>
        <p:sp>
          <p:nvSpPr>
            <p:cNvPr id="380" name="Google Shape;380;p32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82" name="Google Shape;382;p32"/>
          <p:cNvSpPr/>
          <p:nvPr/>
        </p:nvSpPr>
        <p:spPr>
          <a:xfrm>
            <a:off x="7330408" y="3656017"/>
            <a:ext cx="652151" cy="652151"/>
          </a:xfrm>
          <a:custGeom>
            <a:avLst/>
            <a:gdLst/>
            <a:ahLst/>
            <a:cxnLst/>
            <a:rect l="l" t="t" r="r" b="b"/>
            <a:pathLst>
              <a:path w="1618" h="1618" extrusionOk="0">
                <a:moveTo>
                  <a:pt x="1492" y="1491"/>
                </a:moveTo>
                <a:lnTo>
                  <a:pt x="1245" y="1491"/>
                </a:lnTo>
                <a:lnTo>
                  <a:pt x="1245" y="1057"/>
                </a:lnTo>
                <a:cubicBezTo>
                  <a:pt x="1245" y="1022"/>
                  <a:pt x="1217" y="994"/>
                  <a:pt x="1182" y="994"/>
                </a:cubicBezTo>
                <a:lnTo>
                  <a:pt x="436" y="994"/>
                </a:lnTo>
                <a:cubicBezTo>
                  <a:pt x="401" y="994"/>
                  <a:pt x="373" y="1022"/>
                  <a:pt x="373" y="1057"/>
                </a:cubicBezTo>
                <a:lnTo>
                  <a:pt x="373" y="1491"/>
                </a:lnTo>
                <a:lnTo>
                  <a:pt x="126" y="1491"/>
                </a:lnTo>
                <a:lnTo>
                  <a:pt x="126" y="1430"/>
                </a:lnTo>
                <a:cubicBezTo>
                  <a:pt x="126" y="1154"/>
                  <a:pt x="290" y="914"/>
                  <a:pt x="530" y="807"/>
                </a:cubicBezTo>
                <a:cubicBezTo>
                  <a:pt x="692" y="934"/>
                  <a:pt x="923" y="936"/>
                  <a:pt x="1088" y="807"/>
                </a:cubicBezTo>
                <a:cubicBezTo>
                  <a:pt x="1328" y="914"/>
                  <a:pt x="1492" y="1154"/>
                  <a:pt x="1492" y="1430"/>
                </a:cubicBezTo>
                <a:lnTo>
                  <a:pt x="1492" y="1491"/>
                </a:lnTo>
                <a:moveTo>
                  <a:pt x="499" y="1120"/>
                </a:moveTo>
                <a:lnTo>
                  <a:pt x="1119" y="1120"/>
                </a:lnTo>
                <a:lnTo>
                  <a:pt x="1119" y="1491"/>
                </a:lnTo>
                <a:lnTo>
                  <a:pt x="499" y="1491"/>
                </a:lnTo>
                <a:lnTo>
                  <a:pt x="499" y="1120"/>
                </a:lnTo>
                <a:moveTo>
                  <a:pt x="809" y="127"/>
                </a:moveTo>
                <a:cubicBezTo>
                  <a:pt x="912" y="127"/>
                  <a:pt x="1004" y="174"/>
                  <a:pt x="1063" y="249"/>
                </a:cubicBezTo>
                <a:lnTo>
                  <a:pt x="555" y="249"/>
                </a:lnTo>
                <a:cubicBezTo>
                  <a:pt x="615" y="175"/>
                  <a:pt x="706" y="127"/>
                  <a:pt x="809" y="127"/>
                </a:cubicBezTo>
                <a:moveTo>
                  <a:pt x="872" y="375"/>
                </a:moveTo>
                <a:cubicBezTo>
                  <a:pt x="873" y="375"/>
                  <a:pt x="1171" y="376"/>
                  <a:pt x="1172" y="376"/>
                </a:cubicBezTo>
                <a:cubicBezTo>
                  <a:pt x="1177" y="376"/>
                  <a:pt x="1181" y="380"/>
                  <a:pt x="1181" y="385"/>
                </a:cubicBezTo>
                <a:cubicBezTo>
                  <a:pt x="1181" y="521"/>
                  <a:pt x="1015" y="591"/>
                  <a:pt x="918" y="494"/>
                </a:cubicBezTo>
                <a:cubicBezTo>
                  <a:pt x="865" y="442"/>
                  <a:pt x="873" y="379"/>
                  <a:pt x="872" y="375"/>
                </a:cubicBezTo>
                <a:moveTo>
                  <a:pt x="562" y="663"/>
                </a:moveTo>
                <a:cubicBezTo>
                  <a:pt x="658" y="673"/>
                  <a:pt x="749" y="634"/>
                  <a:pt x="809" y="561"/>
                </a:cubicBezTo>
                <a:cubicBezTo>
                  <a:pt x="869" y="634"/>
                  <a:pt x="960" y="673"/>
                  <a:pt x="1056" y="663"/>
                </a:cubicBezTo>
                <a:cubicBezTo>
                  <a:pt x="925" y="815"/>
                  <a:pt x="692" y="814"/>
                  <a:pt x="562" y="663"/>
                </a:cubicBezTo>
                <a:moveTo>
                  <a:pt x="701" y="494"/>
                </a:moveTo>
                <a:cubicBezTo>
                  <a:pt x="603" y="591"/>
                  <a:pt x="437" y="521"/>
                  <a:pt x="437" y="385"/>
                </a:cubicBezTo>
                <a:cubicBezTo>
                  <a:pt x="437" y="380"/>
                  <a:pt x="441" y="375"/>
                  <a:pt x="446" y="375"/>
                </a:cubicBezTo>
                <a:lnTo>
                  <a:pt x="746" y="375"/>
                </a:lnTo>
                <a:cubicBezTo>
                  <a:pt x="745" y="379"/>
                  <a:pt x="753" y="442"/>
                  <a:pt x="701" y="494"/>
                </a:cubicBezTo>
                <a:moveTo>
                  <a:pt x="1179" y="710"/>
                </a:moveTo>
                <a:cubicBezTo>
                  <a:pt x="1212" y="664"/>
                  <a:pt x="1235" y="612"/>
                  <a:pt x="1249" y="556"/>
                </a:cubicBezTo>
                <a:cubicBezTo>
                  <a:pt x="1287" y="508"/>
                  <a:pt x="1307" y="447"/>
                  <a:pt x="1307" y="385"/>
                </a:cubicBezTo>
                <a:cubicBezTo>
                  <a:pt x="1307" y="326"/>
                  <a:pt x="1269" y="275"/>
                  <a:pt x="1216" y="257"/>
                </a:cubicBezTo>
                <a:cubicBezTo>
                  <a:pt x="1143" y="104"/>
                  <a:pt x="988" y="0"/>
                  <a:pt x="809" y="0"/>
                </a:cubicBezTo>
                <a:cubicBezTo>
                  <a:pt x="631" y="0"/>
                  <a:pt x="475" y="104"/>
                  <a:pt x="402" y="257"/>
                </a:cubicBezTo>
                <a:cubicBezTo>
                  <a:pt x="349" y="275"/>
                  <a:pt x="311" y="326"/>
                  <a:pt x="311" y="385"/>
                </a:cubicBezTo>
                <a:cubicBezTo>
                  <a:pt x="311" y="447"/>
                  <a:pt x="332" y="508"/>
                  <a:pt x="370" y="556"/>
                </a:cubicBezTo>
                <a:cubicBezTo>
                  <a:pt x="383" y="612"/>
                  <a:pt x="406" y="664"/>
                  <a:pt x="439" y="710"/>
                </a:cubicBezTo>
                <a:cubicBezTo>
                  <a:pt x="178" y="844"/>
                  <a:pt x="0" y="1117"/>
                  <a:pt x="0" y="1430"/>
                </a:cubicBezTo>
                <a:lnTo>
                  <a:pt x="0" y="1554"/>
                </a:lnTo>
                <a:cubicBezTo>
                  <a:pt x="0" y="1589"/>
                  <a:pt x="28" y="1618"/>
                  <a:pt x="63" y="1618"/>
                </a:cubicBezTo>
                <a:lnTo>
                  <a:pt x="1555" y="1618"/>
                </a:lnTo>
                <a:cubicBezTo>
                  <a:pt x="1590" y="1618"/>
                  <a:pt x="1618" y="1589"/>
                  <a:pt x="1618" y="1554"/>
                </a:cubicBezTo>
                <a:lnTo>
                  <a:pt x="1618" y="1430"/>
                </a:lnTo>
                <a:cubicBezTo>
                  <a:pt x="1618" y="1117"/>
                  <a:pt x="1440" y="845"/>
                  <a:pt x="1179" y="7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194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BCFC9-1D58-39D7-DCB4-F1D6EB872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21C4-F424-BCE1-2B4C-9896C57F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0705"/>
            <a:ext cx="7704000" cy="572700"/>
          </a:xfrm>
        </p:spPr>
        <p:txBody>
          <a:bodyPr/>
          <a:lstStyle/>
          <a:p>
            <a:r>
              <a:rPr lang="en-IN" dirty="0"/>
              <a:t>Logic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61B6E-F327-1C25-1EB4-AF310DEF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33" y="1677441"/>
            <a:ext cx="7077253" cy="238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85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5C058-4401-FE01-170D-5320874B1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F50B-2C93-50B6-56D7-5F50A55C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0705"/>
            <a:ext cx="7704000" cy="572700"/>
          </a:xfrm>
        </p:spPr>
        <p:txBody>
          <a:bodyPr/>
          <a:lstStyle/>
          <a:p>
            <a:r>
              <a:rPr lang="en-IN" dirty="0"/>
              <a:t>Logic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C1E06-B829-D152-1732-44F146B04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33" y="1677441"/>
            <a:ext cx="7077253" cy="2381491"/>
          </a:xfrm>
          <a:prstGeom prst="rect">
            <a:avLst/>
          </a:prstGeom>
        </p:spPr>
      </p:pic>
      <p:sp>
        <p:nvSpPr>
          <p:cNvPr id="5" name="Google Shape;418;p35">
            <a:extLst>
              <a:ext uri="{FF2B5EF4-FFF2-40B4-BE49-F238E27FC236}">
                <a16:creationId xmlns:a16="http://schemas.microsoft.com/office/drawing/2014/main" id="{6F3B6811-DDEA-4776-8AE0-15CCBB40473C}"/>
              </a:ext>
            </a:extLst>
          </p:cNvPr>
          <p:cNvSpPr txBox="1"/>
          <p:nvPr/>
        </p:nvSpPr>
        <p:spPr>
          <a:xfrm>
            <a:off x="1645919" y="2175726"/>
            <a:ext cx="6156961" cy="28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Converts docs into numericals. Use case: retrieval</a:t>
            </a:r>
            <a:endParaRPr sz="12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08810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BDA5A-2E01-94A8-C41C-042332117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16E1-B786-A392-0172-13BBA8C8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0705"/>
            <a:ext cx="7704000" cy="572700"/>
          </a:xfrm>
        </p:spPr>
        <p:txBody>
          <a:bodyPr/>
          <a:lstStyle/>
          <a:p>
            <a:r>
              <a:rPr lang="en-IN" dirty="0"/>
              <a:t>Logic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31C18-FB26-07A8-24E6-BECD81DC6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33" y="1677441"/>
            <a:ext cx="7077253" cy="2381491"/>
          </a:xfrm>
          <a:prstGeom prst="rect">
            <a:avLst/>
          </a:prstGeom>
        </p:spPr>
      </p:pic>
      <p:sp>
        <p:nvSpPr>
          <p:cNvPr id="5" name="Google Shape;418;p35">
            <a:extLst>
              <a:ext uri="{FF2B5EF4-FFF2-40B4-BE49-F238E27FC236}">
                <a16:creationId xmlns:a16="http://schemas.microsoft.com/office/drawing/2014/main" id="{6AAFC2B4-87B9-A8B5-F126-EFA7E0FF5025}"/>
              </a:ext>
            </a:extLst>
          </p:cNvPr>
          <p:cNvSpPr txBox="1"/>
          <p:nvPr/>
        </p:nvSpPr>
        <p:spPr>
          <a:xfrm>
            <a:off x="1645919" y="2175726"/>
            <a:ext cx="6156961" cy="28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Converts docs into numericals. Use case: retrieval</a:t>
            </a:r>
            <a:endParaRPr sz="12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418;p35">
            <a:extLst>
              <a:ext uri="{FF2B5EF4-FFF2-40B4-BE49-F238E27FC236}">
                <a16:creationId xmlns:a16="http://schemas.microsoft.com/office/drawing/2014/main" id="{44D9C806-272C-6CE6-DB67-9E48EF483093}"/>
              </a:ext>
            </a:extLst>
          </p:cNvPr>
          <p:cNvSpPr txBox="1"/>
          <p:nvPr/>
        </p:nvSpPr>
        <p:spPr>
          <a:xfrm>
            <a:off x="1645919" y="2933624"/>
            <a:ext cx="6156961" cy="28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Stores embeddings</a:t>
            </a:r>
            <a:endParaRPr sz="12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49715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11924-AEC4-9FEF-E2DA-2AD0A1843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C03A-C710-5FF0-B4A9-60308B30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0705"/>
            <a:ext cx="7704000" cy="572700"/>
          </a:xfrm>
        </p:spPr>
        <p:txBody>
          <a:bodyPr/>
          <a:lstStyle/>
          <a:p>
            <a:r>
              <a:rPr lang="en-IN" dirty="0"/>
              <a:t>Logic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39189-D424-8C0C-41AF-C4FEDEB23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33" y="1677441"/>
            <a:ext cx="7077253" cy="2381491"/>
          </a:xfrm>
          <a:prstGeom prst="rect">
            <a:avLst/>
          </a:prstGeom>
        </p:spPr>
      </p:pic>
      <p:sp>
        <p:nvSpPr>
          <p:cNvPr id="5" name="Google Shape;418;p35">
            <a:extLst>
              <a:ext uri="{FF2B5EF4-FFF2-40B4-BE49-F238E27FC236}">
                <a16:creationId xmlns:a16="http://schemas.microsoft.com/office/drawing/2014/main" id="{70EA94DC-2A01-2CDF-9313-B0BFA4E59616}"/>
              </a:ext>
            </a:extLst>
          </p:cNvPr>
          <p:cNvSpPr txBox="1"/>
          <p:nvPr/>
        </p:nvSpPr>
        <p:spPr>
          <a:xfrm>
            <a:off x="1645919" y="2175726"/>
            <a:ext cx="6156961" cy="28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Converts docs into numericals. Use case: retrieval</a:t>
            </a:r>
            <a:endParaRPr sz="12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418;p35">
            <a:extLst>
              <a:ext uri="{FF2B5EF4-FFF2-40B4-BE49-F238E27FC236}">
                <a16:creationId xmlns:a16="http://schemas.microsoft.com/office/drawing/2014/main" id="{A22A6968-E491-2540-8586-D853B53BF495}"/>
              </a:ext>
            </a:extLst>
          </p:cNvPr>
          <p:cNvSpPr txBox="1"/>
          <p:nvPr/>
        </p:nvSpPr>
        <p:spPr>
          <a:xfrm>
            <a:off x="1645919" y="2933624"/>
            <a:ext cx="6156961" cy="28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Stores embeddings</a:t>
            </a:r>
            <a:endParaRPr sz="12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418;p35">
            <a:extLst>
              <a:ext uri="{FF2B5EF4-FFF2-40B4-BE49-F238E27FC236}">
                <a16:creationId xmlns:a16="http://schemas.microsoft.com/office/drawing/2014/main" id="{4F29A09F-73B8-9A15-9F47-2BAC82C70A23}"/>
              </a:ext>
            </a:extLst>
          </p:cNvPr>
          <p:cNvSpPr txBox="1"/>
          <p:nvPr/>
        </p:nvSpPr>
        <p:spPr>
          <a:xfrm>
            <a:off x="1645918" y="3664668"/>
            <a:ext cx="6156961" cy="28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Transforms that db into retrival system. Fetches relevant text very fast</a:t>
            </a:r>
            <a:endParaRPr sz="12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974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83EB5-3DFB-867D-21DA-13B34E95D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D321-D18A-0C01-1CC3-87091DE8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0705"/>
            <a:ext cx="7704000" cy="572700"/>
          </a:xfrm>
        </p:spPr>
        <p:txBody>
          <a:bodyPr/>
          <a:lstStyle/>
          <a:p>
            <a:r>
              <a:rPr lang="en-IN" dirty="0"/>
              <a:t>Logic 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12C142-BB3E-F920-0AA6-89D90A687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21" y="1571421"/>
            <a:ext cx="6320957" cy="201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F00C6-D409-8E48-5B59-9FB4EFC9A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F1B5-C459-AE5C-7BCC-D0188E5F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0705"/>
            <a:ext cx="7704000" cy="572700"/>
          </a:xfrm>
        </p:spPr>
        <p:txBody>
          <a:bodyPr/>
          <a:lstStyle/>
          <a:p>
            <a:r>
              <a:rPr lang="en-IN" dirty="0"/>
              <a:t>Logic 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C5D61-23AC-8D9D-FB36-1CD16DC9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21" y="1571421"/>
            <a:ext cx="6320957" cy="2015196"/>
          </a:xfrm>
          <a:prstGeom prst="rect">
            <a:avLst/>
          </a:prstGeom>
        </p:spPr>
      </p:pic>
      <p:sp>
        <p:nvSpPr>
          <p:cNvPr id="6" name="Google Shape;418;p35">
            <a:extLst>
              <a:ext uri="{FF2B5EF4-FFF2-40B4-BE49-F238E27FC236}">
                <a16:creationId xmlns:a16="http://schemas.microsoft.com/office/drawing/2014/main" id="{C6360C3A-122C-6676-6FE2-9AB48B502405}"/>
              </a:ext>
            </a:extLst>
          </p:cNvPr>
          <p:cNvSpPr txBox="1"/>
          <p:nvPr/>
        </p:nvSpPr>
        <p:spPr>
          <a:xfrm>
            <a:off x="1600197" y="1922312"/>
            <a:ext cx="6156961" cy="28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Get docs (text) related to the question we ask</a:t>
            </a:r>
            <a:endParaRPr sz="12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15452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F9DBF-E4EE-AA41-C3CE-0CB60449E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61FE-0591-473B-2AC4-835F3610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0705"/>
            <a:ext cx="7704000" cy="572700"/>
          </a:xfrm>
        </p:spPr>
        <p:txBody>
          <a:bodyPr/>
          <a:lstStyle/>
          <a:p>
            <a:r>
              <a:rPr lang="en-IN" dirty="0"/>
              <a:t>Logic 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AAA60-2B9C-5FC0-A968-9469250A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21" y="1571421"/>
            <a:ext cx="6320957" cy="2015196"/>
          </a:xfrm>
          <a:prstGeom prst="rect">
            <a:avLst/>
          </a:prstGeom>
        </p:spPr>
      </p:pic>
      <p:sp>
        <p:nvSpPr>
          <p:cNvPr id="6" name="Google Shape;418;p35">
            <a:extLst>
              <a:ext uri="{FF2B5EF4-FFF2-40B4-BE49-F238E27FC236}">
                <a16:creationId xmlns:a16="http://schemas.microsoft.com/office/drawing/2014/main" id="{383DAA26-D47B-F19B-40DD-96B8A02993B7}"/>
              </a:ext>
            </a:extLst>
          </p:cNvPr>
          <p:cNvSpPr txBox="1"/>
          <p:nvPr/>
        </p:nvSpPr>
        <p:spPr>
          <a:xfrm>
            <a:off x="1600197" y="1922312"/>
            <a:ext cx="6156961" cy="28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Get docs (text) related to the question we ask</a:t>
            </a:r>
            <a:endParaRPr sz="12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418;p35">
            <a:extLst>
              <a:ext uri="{FF2B5EF4-FFF2-40B4-BE49-F238E27FC236}">
                <a16:creationId xmlns:a16="http://schemas.microsoft.com/office/drawing/2014/main" id="{AECC3781-72C4-709C-3470-539E377FCF05}"/>
              </a:ext>
            </a:extLst>
          </p:cNvPr>
          <p:cNvSpPr txBox="1"/>
          <p:nvPr/>
        </p:nvSpPr>
        <p:spPr>
          <a:xfrm>
            <a:off x="1645918" y="2938757"/>
            <a:ext cx="6156961" cy="28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Add that text from docs to context</a:t>
            </a:r>
            <a:endParaRPr sz="12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8121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5318A-38E7-8DB1-3982-3E2119BE8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F9F5-0171-68A9-3654-C6F94D93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0705"/>
            <a:ext cx="7704000" cy="572700"/>
          </a:xfrm>
        </p:spPr>
        <p:txBody>
          <a:bodyPr/>
          <a:lstStyle/>
          <a:p>
            <a:r>
              <a:rPr lang="en-IN" dirty="0"/>
              <a:t>Logic 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B5B63-BFE0-F4E0-D578-B0548117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21" y="1571421"/>
            <a:ext cx="6320957" cy="2015196"/>
          </a:xfrm>
          <a:prstGeom prst="rect">
            <a:avLst/>
          </a:prstGeom>
        </p:spPr>
      </p:pic>
      <p:sp>
        <p:nvSpPr>
          <p:cNvPr id="6" name="Google Shape;418;p35">
            <a:extLst>
              <a:ext uri="{FF2B5EF4-FFF2-40B4-BE49-F238E27FC236}">
                <a16:creationId xmlns:a16="http://schemas.microsoft.com/office/drawing/2014/main" id="{08150671-E6A7-A11B-F340-2A8AA4F5C7DF}"/>
              </a:ext>
            </a:extLst>
          </p:cNvPr>
          <p:cNvSpPr txBox="1"/>
          <p:nvPr/>
        </p:nvSpPr>
        <p:spPr>
          <a:xfrm>
            <a:off x="1600197" y="1922312"/>
            <a:ext cx="6156961" cy="28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Get docs (text) related to the question we ask</a:t>
            </a:r>
            <a:endParaRPr sz="12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418;p35">
            <a:extLst>
              <a:ext uri="{FF2B5EF4-FFF2-40B4-BE49-F238E27FC236}">
                <a16:creationId xmlns:a16="http://schemas.microsoft.com/office/drawing/2014/main" id="{DC43D97B-3414-F4F1-6D90-21E908B51DE1}"/>
              </a:ext>
            </a:extLst>
          </p:cNvPr>
          <p:cNvSpPr txBox="1"/>
          <p:nvPr/>
        </p:nvSpPr>
        <p:spPr>
          <a:xfrm>
            <a:off x="1493518" y="3937508"/>
            <a:ext cx="6320957" cy="64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This context is the text in the pdf that is relevant to the question we asked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We can send this to the LLM and it will generate ans according to the pdf</a:t>
            </a:r>
            <a:endParaRPr sz="12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418;p35">
            <a:extLst>
              <a:ext uri="{FF2B5EF4-FFF2-40B4-BE49-F238E27FC236}">
                <a16:creationId xmlns:a16="http://schemas.microsoft.com/office/drawing/2014/main" id="{70BC8193-88AB-3C1A-C4F8-96196144A574}"/>
              </a:ext>
            </a:extLst>
          </p:cNvPr>
          <p:cNvSpPr txBox="1"/>
          <p:nvPr/>
        </p:nvSpPr>
        <p:spPr>
          <a:xfrm>
            <a:off x="1645918" y="2938757"/>
            <a:ext cx="6156961" cy="28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# Add that text from docs to context</a:t>
            </a:r>
            <a:endParaRPr sz="12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155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6;p49">
            <a:extLst>
              <a:ext uri="{FF2B5EF4-FFF2-40B4-BE49-F238E27FC236}">
                <a16:creationId xmlns:a16="http://schemas.microsoft.com/office/drawing/2014/main" id="{0CBA1269-A5E0-4A2D-3028-50BFB230714F}"/>
              </a:ext>
            </a:extLst>
          </p:cNvPr>
          <p:cNvSpPr/>
          <p:nvPr/>
        </p:nvSpPr>
        <p:spPr>
          <a:xfrm>
            <a:off x="1902232" y="2002483"/>
            <a:ext cx="1297328" cy="1138534"/>
          </a:xfrm>
          <a:custGeom>
            <a:avLst/>
            <a:gdLst/>
            <a:ahLst/>
            <a:cxnLst/>
            <a:rect l="l" t="t" r="r" b="b"/>
            <a:pathLst>
              <a:path w="1619" h="1617" extrusionOk="0">
                <a:moveTo>
                  <a:pt x="482" y="312"/>
                </a:moveTo>
                <a:cubicBezTo>
                  <a:pt x="482" y="268"/>
                  <a:pt x="517" y="232"/>
                  <a:pt x="561" y="232"/>
                </a:cubicBezTo>
                <a:cubicBezTo>
                  <a:pt x="604" y="232"/>
                  <a:pt x="640" y="268"/>
                  <a:pt x="640" y="312"/>
                </a:cubicBezTo>
                <a:cubicBezTo>
                  <a:pt x="640" y="355"/>
                  <a:pt x="604" y="391"/>
                  <a:pt x="561" y="391"/>
                </a:cubicBezTo>
                <a:cubicBezTo>
                  <a:pt x="517" y="391"/>
                  <a:pt x="482" y="355"/>
                  <a:pt x="482" y="312"/>
                </a:cubicBezTo>
                <a:moveTo>
                  <a:pt x="233" y="312"/>
                </a:moveTo>
                <a:cubicBezTo>
                  <a:pt x="233" y="268"/>
                  <a:pt x="269" y="232"/>
                  <a:pt x="312" y="232"/>
                </a:cubicBezTo>
                <a:cubicBezTo>
                  <a:pt x="356" y="232"/>
                  <a:pt x="391" y="268"/>
                  <a:pt x="391" y="312"/>
                </a:cubicBezTo>
                <a:cubicBezTo>
                  <a:pt x="391" y="355"/>
                  <a:pt x="356" y="391"/>
                  <a:pt x="312" y="391"/>
                </a:cubicBezTo>
                <a:cubicBezTo>
                  <a:pt x="269" y="391"/>
                  <a:pt x="233" y="355"/>
                  <a:pt x="233" y="312"/>
                </a:cubicBezTo>
                <a:moveTo>
                  <a:pt x="1492" y="497"/>
                </a:moveTo>
                <a:lnTo>
                  <a:pt x="127" y="497"/>
                </a:lnTo>
                <a:lnTo>
                  <a:pt x="127" y="126"/>
                </a:lnTo>
                <a:lnTo>
                  <a:pt x="1492" y="126"/>
                </a:lnTo>
                <a:lnTo>
                  <a:pt x="1492" y="497"/>
                </a:lnTo>
                <a:moveTo>
                  <a:pt x="1233" y="1019"/>
                </a:moveTo>
                <a:cubicBezTo>
                  <a:pt x="1208" y="987"/>
                  <a:pt x="1160" y="986"/>
                  <a:pt x="1134" y="1017"/>
                </a:cubicBezTo>
                <a:lnTo>
                  <a:pt x="935" y="1256"/>
                </a:lnTo>
                <a:lnTo>
                  <a:pt x="613" y="774"/>
                </a:lnTo>
                <a:cubicBezTo>
                  <a:pt x="588" y="736"/>
                  <a:pt x="533" y="736"/>
                  <a:pt x="508" y="774"/>
                </a:cubicBezTo>
                <a:lnTo>
                  <a:pt x="127" y="1345"/>
                </a:lnTo>
                <a:lnTo>
                  <a:pt x="127" y="623"/>
                </a:lnTo>
                <a:lnTo>
                  <a:pt x="1492" y="623"/>
                </a:lnTo>
                <a:lnTo>
                  <a:pt x="1492" y="1364"/>
                </a:lnTo>
                <a:lnTo>
                  <a:pt x="1233" y="1019"/>
                </a:lnTo>
                <a:moveTo>
                  <a:pt x="940" y="1490"/>
                </a:moveTo>
                <a:lnTo>
                  <a:pt x="182" y="1490"/>
                </a:lnTo>
                <a:lnTo>
                  <a:pt x="561" y="923"/>
                </a:lnTo>
                <a:cubicBezTo>
                  <a:pt x="577" y="948"/>
                  <a:pt x="919" y="1458"/>
                  <a:pt x="940" y="1490"/>
                </a:cubicBezTo>
                <a:moveTo>
                  <a:pt x="1092" y="1490"/>
                </a:moveTo>
                <a:lnTo>
                  <a:pt x="1008" y="1365"/>
                </a:lnTo>
                <a:lnTo>
                  <a:pt x="1180" y="1159"/>
                </a:lnTo>
                <a:lnTo>
                  <a:pt x="1429" y="1490"/>
                </a:lnTo>
                <a:lnTo>
                  <a:pt x="1092" y="1490"/>
                </a:lnTo>
                <a:moveTo>
                  <a:pt x="1555" y="0"/>
                </a:moveTo>
                <a:lnTo>
                  <a:pt x="64" y="0"/>
                </a:lnTo>
                <a:cubicBezTo>
                  <a:pt x="29" y="0"/>
                  <a:pt x="0" y="28"/>
                  <a:pt x="0" y="63"/>
                </a:cubicBezTo>
                <a:cubicBezTo>
                  <a:pt x="0" y="81"/>
                  <a:pt x="0" y="1532"/>
                  <a:pt x="0" y="1554"/>
                </a:cubicBezTo>
                <a:cubicBezTo>
                  <a:pt x="0" y="1589"/>
                  <a:pt x="29" y="1617"/>
                  <a:pt x="64" y="1617"/>
                </a:cubicBezTo>
                <a:lnTo>
                  <a:pt x="1555" y="1617"/>
                </a:lnTo>
                <a:cubicBezTo>
                  <a:pt x="1590" y="1617"/>
                  <a:pt x="1619" y="1589"/>
                  <a:pt x="1619" y="1554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34B120B7-D283-C93C-DDF7-CF8026129ACF}"/>
              </a:ext>
            </a:extLst>
          </p:cNvPr>
          <p:cNvSpPr/>
          <p:nvPr/>
        </p:nvSpPr>
        <p:spPr>
          <a:xfrm>
            <a:off x="6058742" y="1931944"/>
            <a:ext cx="1355517" cy="1279612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49" y="623"/>
                </a:moveTo>
                <a:cubicBezTo>
                  <a:pt x="249" y="588"/>
                  <a:pt x="277" y="560"/>
                  <a:pt x="312" y="560"/>
                </a:cubicBezTo>
                <a:lnTo>
                  <a:pt x="1058" y="560"/>
                </a:lnTo>
                <a:cubicBezTo>
                  <a:pt x="1093" y="560"/>
                  <a:pt x="1121" y="588"/>
                  <a:pt x="1121" y="623"/>
                </a:cubicBezTo>
                <a:cubicBezTo>
                  <a:pt x="1121" y="658"/>
                  <a:pt x="1093" y="686"/>
                  <a:pt x="1058" y="686"/>
                </a:cubicBezTo>
                <a:lnTo>
                  <a:pt x="312" y="686"/>
                </a:lnTo>
                <a:cubicBezTo>
                  <a:pt x="277" y="686"/>
                  <a:pt x="249" y="658"/>
                  <a:pt x="249" y="623"/>
                </a:cubicBezTo>
                <a:moveTo>
                  <a:pt x="249" y="374"/>
                </a:moveTo>
                <a:cubicBezTo>
                  <a:pt x="249" y="339"/>
                  <a:pt x="277" y="311"/>
                  <a:pt x="312" y="311"/>
                </a:cubicBezTo>
                <a:lnTo>
                  <a:pt x="1307" y="311"/>
                </a:lnTo>
                <a:cubicBezTo>
                  <a:pt x="1342" y="311"/>
                  <a:pt x="1370" y="339"/>
                  <a:pt x="1370" y="374"/>
                </a:cubicBezTo>
                <a:cubicBezTo>
                  <a:pt x="1370" y="409"/>
                  <a:pt x="1342" y="437"/>
                  <a:pt x="1307" y="437"/>
                </a:cubicBezTo>
                <a:lnTo>
                  <a:pt x="312" y="437"/>
                </a:lnTo>
                <a:cubicBezTo>
                  <a:pt x="277" y="437"/>
                  <a:pt x="249" y="409"/>
                  <a:pt x="249" y="374"/>
                </a:cubicBezTo>
                <a:moveTo>
                  <a:pt x="1431" y="1119"/>
                </a:moveTo>
                <a:lnTo>
                  <a:pt x="188" y="1119"/>
                </a:lnTo>
                <a:cubicBezTo>
                  <a:pt x="154" y="1119"/>
                  <a:pt x="127" y="1092"/>
                  <a:pt x="127" y="1058"/>
                </a:cubicBezTo>
                <a:lnTo>
                  <a:pt x="127" y="997"/>
                </a:lnTo>
                <a:lnTo>
                  <a:pt x="1492" y="997"/>
                </a:lnTo>
                <a:lnTo>
                  <a:pt x="1492" y="1058"/>
                </a:lnTo>
                <a:cubicBezTo>
                  <a:pt x="1492" y="1092"/>
                  <a:pt x="1465" y="1119"/>
                  <a:pt x="1431" y="1119"/>
                </a:cubicBezTo>
                <a:moveTo>
                  <a:pt x="1033" y="1492"/>
                </a:moveTo>
                <a:lnTo>
                  <a:pt x="586" y="1492"/>
                </a:lnTo>
                <a:lnTo>
                  <a:pt x="669" y="1245"/>
                </a:lnTo>
                <a:lnTo>
                  <a:pt x="950" y="1245"/>
                </a:lnTo>
                <a:lnTo>
                  <a:pt x="1033" y="1492"/>
                </a:lnTo>
                <a:moveTo>
                  <a:pt x="188" y="127"/>
                </a:moveTo>
                <a:lnTo>
                  <a:pt x="1431" y="127"/>
                </a:lnTo>
                <a:cubicBezTo>
                  <a:pt x="1465" y="127"/>
                  <a:pt x="1492" y="154"/>
                  <a:pt x="1492" y="188"/>
                </a:cubicBezTo>
                <a:lnTo>
                  <a:pt x="1492" y="870"/>
                </a:lnTo>
                <a:lnTo>
                  <a:pt x="127" y="870"/>
                </a:lnTo>
                <a:lnTo>
                  <a:pt x="127" y="188"/>
                </a:lnTo>
                <a:cubicBezTo>
                  <a:pt x="127" y="154"/>
                  <a:pt x="154" y="127"/>
                  <a:pt x="188" y="127"/>
                </a:cubicBezTo>
                <a:moveTo>
                  <a:pt x="1431" y="0"/>
                </a:moveTo>
                <a:lnTo>
                  <a:pt x="188" y="0"/>
                </a:lnTo>
                <a:cubicBezTo>
                  <a:pt x="85" y="0"/>
                  <a:pt x="0" y="84"/>
                  <a:pt x="0" y="188"/>
                </a:cubicBezTo>
                <a:lnTo>
                  <a:pt x="0" y="1058"/>
                </a:lnTo>
                <a:cubicBezTo>
                  <a:pt x="0" y="1161"/>
                  <a:pt x="85" y="1245"/>
                  <a:pt x="188" y="1245"/>
                </a:cubicBezTo>
                <a:lnTo>
                  <a:pt x="535" y="1245"/>
                </a:lnTo>
                <a:lnTo>
                  <a:pt x="453" y="1492"/>
                </a:lnTo>
                <a:lnTo>
                  <a:pt x="312" y="1492"/>
                </a:lnTo>
                <a:cubicBezTo>
                  <a:pt x="277" y="1492"/>
                  <a:pt x="249" y="1520"/>
                  <a:pt x="249" y="1555"/>
                </a:cubicBezTo>
                <a:cubicBezTo>
                  <a:pt x="249" y="1590"/>
                  <a:pt x="277" y="1618"/>
                  <a:pt x="312" y="1618"/>
                </a:cubicBezTo>
                <a:lnTo>
                  <a:pt x="1307" y="1618"/>
                </a:lnTo>
                <a:cubicBezTo>
                  <a:pt x="1342" y="1618"/>
                  <a:pt x="1370" y="1590"/>
                  <a:pt x="1370" y="1555"/>
                </a:cubicBezTo>
                <a:cubicBezTo>
                  <a:pt x="1370" y="1520"/>
                  <a:pt x="1342" y="1492"/>
                  <a:pt x="1307" y="1492"/>
                </a:cubicBezTo>
                <a:lnTo>
                  <a:pt x="1166" y="1492"/>
                </a:lnTo>
                <a:lnTo>
                  <a:pt x="1084" y="1245"/>
                </a:lnTo>
                <a:lnTo>
                  <a:pt x="1431" y="1245"/>
                </a:lnTo>
                <a:cubicBezTo>
                  <a:pt x="1535" y="1245"/>
                  <a:pt x="1619" y="1161"/>
                  <a:pt x="1619" y="1058"/>
                </a:cubicBezTo>
                <a:lnTo>
                  <a:pt x="1619" y="188"/>
                </a:lnTo>
                <a:cubicBezTo>
                  <a:pt x="1619" y="84"/>
                  <a:pt x="1535" y="0"/>
                  <a:pt x="14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652;p49">
            <a:extLst>
              <a:ext uri="{FF2B5EF4-FFF2-40B4-BE49-F238E27FC236}">
                <a16:creationId xmlns:a16="http://schemas.microsoft.com/office/drawing/2014/main" id="{FE959633-4FDC-6C5C-1CFD-4416AD16E259}"/>
              </a:ext>
            </a:extLst>
          </p:cNvPr>
          <p:cNvSpPr/>
          <p:nvPr/>
        </p:nvSpPr>
        <p:spPr>
          <a:xfrm>
            <a:off x="3784281" y="2250024"/>
            <a:ext cx="1689740" cy="643451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62;p49">
            <a:extLst>
              <a:ext uri="{FF2B5EF4-FFF2-40B4-BE49-F238E27FC236}">
                <a16:creationId xmlns:a16="http://schemas.microsoft.com/office/drawing/2014/main" id="{BD4F398C-AF39-CB03-DFE3-02D26EF89522}"/>
              </a:ext>
            </a:extLst>
          </p:cNvPr>
          <p:cNvSpPr/>
          <p:nvPr/>
        </p:nvSpPr>
        <p:spPr>
          <a:xfrm>
            <a:off x="4438063" y="1811395"/>
            <a:ext cx="382176" cy="382176"/>
          </a:xfrm>
          <a:custGeom>
            <a:avLst/>
            <a:gdLst/>
            <a:ahLst/>
            <a:cxnLst/>
            <a:rect l="l" t="t" r="r" b="b"/>
            <a:pathLst>
              <a:path w="1618" h="1618" extrusionOk="0">
                <a:moveTo>
                  <a:pt x="1369" y="808"/>
                </a:moveTo>
                <a:lnTo>
                  <a:pt x="1369" y="1306"/>
                </a:lnTo>
                <a:cubicBezTo>
                  <a:pt x="1369" y="1341"/>
                  <a:pt x="1341" y="1369"/>
                  <a:pt x="1306" y="1369"/>
                </a:cubicBezTo>
                <a:cubicBezTo>
                  <a:pt x="1271" y="1369"/>
                  <a:pt x="1243" y="1341"/>
                  <a:pt x="1243" y="1306"/>
                </a:cubicBezTo>
                <a:lnTo>
                  <a:pt x="1243" y="808"/>
                </a:lnTo>
                <a:cubicBezTo>
                  <a:pt x="1243" y="774"/>
                  <a:pt x="1271" y="745"/>
                  <a:pt x="1306" y="745"/>
                </a:cubicBezTo>
                <a:cubicBezTo>
                  <a:pt x="1341" y="745"/>
                  <a:pt x="1369" y="774"/>
                  <a:pt x="1369" y="808"/>
                </a:cubicBezTo>
                <a:moveTo>
                  <a:pt x="994" y="994"/>
                </a:moveTo>
                <a:lnTo>
                  <a:pt x="872" y="994"/>
                </a:lnTo>
                <a:lnTo>
                  <a:pt x="872" y="872"/>
                </a:lnTo>
                <a:lnTo>
                  <a:pt x="994" y="872"/>
                </a:lnTo>
                <a:lnTo>
                  <a:pt x="994" y="994"/>
                </a:lnTo>
                <a:moveTo>
                  <a:pt x="1058" y="745"/>
                </a:moveTo>
                <a:lnTo>
                  <a:pt x="809" y="745"/>
                </a:lnTo>
                <a:cubicBezTo>
                  <a:pt x="774" y="745"/>
                  <a:pt x="746" y="774"/>
                  <a:pt x="746" y="808"/>
                </a:cubicBezTo>
                <a:lnTo>
                  <a:pt x="746" y="1306"/>
                </a:lnTo>
                <a:cubicBezTo>
                  <a:pt x="746" y="1341"/>
                  <a:pt x="774" y="1369"/>
                  <a:pt x="809" y="1369"/>
                </a:cubicBezTo>
                <a:cubicBezTo>
                  <a:pt x="844" y="1369"/>
                  <a:pt x="872" y="1341"/>
                  <a:pt x="872" y="1306"/>
                </a:cubicBezTo>
                <a:lnTo>
                  <a:pt x="872" y="1120"/>
                </a:lnTo>
                <a:lnTo>
                  <a:pt x="1058" y="1120"/>
                </a:lnTo>
                <a:cubicBezTo>
                  <a:pt x="1092" y="1120"/>
                  <a:pt x="1121" y="1092"/>
                  <a:pt x="1121" y="1057"/>
                </a:cubicBezTo>
                <a:lnTo>
                  <a:pt x="1121" y="808"/>
                </a:lnTo>
                <a:cubicBezTo>
                  <a:pt x="1121" y="774"/>
                  <a:pt x="1092" y="745"/>
                  <a:pt x="1058" y="745"/>
                </a:cubicBezTo>
                <a:moveTo>
                  <a:pt x="375" y="872"/>
                </a:moveTo>
                <a:lnTo>
                  <a:pt x="497" y="872"/>
                </a:lnTo>
                <a:lnTo>
                  <a:pt x="497" y="994"/>
                </a:lnTo>
                <a:lnTo>
                  <a:pt x="375" y="994"/>
                </a:lnTo>
                <a:lnTo>
                  <a:pt x="375" y="872"/>
                </a:lnTo>
                <a:moveTo>
                  <a:pt x="560" y="745"/>
                </a:moveTo>
                <a:lnTo>
                  <a:pt x="312" y="745"/>
                </a:lnTo>
                <a:cubicBezTo>
                  <a:pt x="277" y="745"/>
                  <a:pt x="248" y="774"/>
                  <a:pt x="248" y="808"/>
                </a:cubicBezTo>
                <a:lnTo>
                  <a:pt x="248" y="1306"/>
                </a:lnTo>
                <a:cubicBezTo>
                  <a:pt x="248" y="1341"/>
                  <a:pt x="277" y="1369"/>
                  <a:pt x="312" y="1369"/>
                </a:cubicBezTo>
                <a:cubicBezTo>
                  <a:pt x="347" y="1369"/>
                  <a:pt x="375" y="1341"/>
                  <a:pt x="375" y="1306"/>
                </a:cubicBezTo>
                <a:lnTo>
                  <a:pt x="375" y="1120"/>
                </a:lnTo>
                <a:lnTo>
                  <a:pt x="497" y="1120"/>
                </a:lnTo>
                <a:lnTo>
                  <a:pt x="497" y="1306"/>
                </a:lnTo>
                <a:cubicBezTo>
                  <a:pt x="497" y="1341"/>
                  <a:pt x="525" y="1369"/>
                  <a:pt x="560" y="1369"/>
                </a:cubicBezTo>
                <a:cubicBezTo>
                  <a:pt x="595" y="1369"/>
                  <a:pt x="624" y="1341"/>
                  <a:pt x="624" y="1306"/>
                </a:cubicBezTo>
                <a:lnTo>
                  <a:pt x="624" y="808"/>
                </a:lnTo>
                <a:cubicBezTo>
                  <a:pt x="624" y="774"/>
                  <a:pt x="595" y="745"/>
                  <a:pt x="560" y="745"/>
                </a:cubicBezTo>
                <a:moveTo>
                  <a:pt x="481" y="312"/>
                </a:moveTo>
                <a:cubicBezTo>
                  <a:pt x="481" y="269"/>
                  <a:pt x="517" y="233"/>
                  <a:pt x="560" y="233"/>
                </a:cubicBezTo>
                <a:cubicBezTo>
                  <a:pt x="604" y="233"/>
                  <a:pt x="639" y="269"/>
                  <a:pt x="639" y="312"/>
                </a:cubicBezTo>
                <a:cubicBezTo>
                  <a:pt x="639" y="356"/>
                  <a:pt x="604" y="391"/>
                  <a:pt x="560" y="391"/>
                </a:cubicBezTo>
                <a:cubicBezTo>
                  <a:pt x="517" y="391"/>
                  <a:pt x="481" y="356"/>
                  <a:pt x="481" y="312"/>
                </a:cubicBezTo>
                <a:moveTo>
                  <a:pt x="233" y="312"/>
                </a:moveTo>
                <a:cubicBezTo>
                  <a:pt x="233" y="269"/>
                  <a:pt x="268" y="233"/>
                  <a:pt x="312" y="233"/>
                </a:cubicBezTo>
                <a:cubicBezTo>
                  <a:pt x="355" y="233"/>
                  <a:pt x="391" y="269"/>
                  <a:pt x="391" y="312"/>
                </a:cubicBezTo>
                <a:cubicBezTo>
                  <a:pt x="391" y="356"/>
                  <a:pt x="355" y="391"/>
                  <a:pt x="312" y="391"/>
                </a:cubicBezTo>
                <a:cubicBezTo>
                  <a:pt x="268" y="391"/>
                  <a:pt x="233" y="356"/>
                  <a:pt x="233" y="312"/>
                </a:cubicBezTo>
                <a:moveTo>
                  <a:pt x="126" y="623"/>
                </a:moveTo>
                <a:lnTo>
                  <a:pt x="1492" y="623"/>
                </a:lnTo>
                <a:lnTo>
                  <a:pt x="1492" y="1491"/>
                </a:lnTo>
                <a:lnTo>
                  <a:pt x="126" y="1491"/>
                </a:lnTo>
                <a:lnTo>
                  <a:pt x="126" y="623"/>
                </a:lnTo>
                <a:moveTo>
                  <a:pt x="1492" y="498"/>
                </a:moveTo>
                <a:lnTo>
                  <a:pt x="126" y="498"/>
                </a:lnTo>
                <a:lnTo>
                  <a:pt x="126" y="127"/>
                </a:lnTo>
                <a:lnTo>
                  <a:pt x="1492" y="127"/>
                </a:lnTo>
                <a:lnTo>
                  <a:pt x="1492" y="498"/>
                </a:lnTo>
                <a:moveTo>
                  <a:pt x="1555" y="0"/>
                </a:moveTo>
                <a:lnTo>
                  <a:pt x="63" y="0"/>
                </a:lnTo>
                <a:cubicBezTo>
                  <a:pt x="28" y="0"/>
                  <a:pt x="0" y="29"/>
                  <a:pt x="0" y="64"/>
                </a:cubicBezTo>
                <a:lnTo>
                  <a:pt x="0" y="1554"/>
                </a:lnTo>
                <a:cubicBezTo>
                  <a:pt x="0" y="1589"/>
                  <a:pt x="28" y="1618"/>
                  <a:pt x="63" y="1618"/>
                </a:cubicBezTo>
                <a:lnTo>
                  <a:pt x="1555" y="1618"/>
                </a:lnTo>
                <a:cubicBezTo>
                  <a:pt x="1590" y="1618"/>
                  <a:pt x="1618" y="1589"/>
                  <a:pt x="1618" y="1554"/>
                </a:cubicBezTo>
                <a:lnTo>
                  <a:pt x="1618" y="64"/>
                </a:lnTo>
                <a:cubicBezTo>
                  <a:pt x="1618" y="29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93F6D-F1BC-D569-65EB-BEA74A452D48}"/>
              </a:ext>
            </a:extLst>
          </p:cNvPr>
          <p:cNvSpPr txBox="1"/>
          <p:nvPr/>
        </p:nvSpPr>
        <p:spPr>
          <a:xfrm>
            <a:off x="1526006" y="3310616"/>
            <a:ext cx="20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FRONTEND</a:t>
            </a:r>
            <a:endParaRPr lang="en-IN" sz="18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ED906-7DE7-562F-A4DC-72C531EE4F8C}"/>
              </a:ext>
            </a:extLst>
          </p:cNvPr>
          <p:cNvSpPr txBox="1"/>
          <p:nvPr/>
        </p:nvSpPr>
        <p:spPr>
          <a:xfrm>
            <a:off x="5711610" y="3310616"/>
            <a:ext cx="20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BACKEND</a:t>
            </a:r>
            <a:endParaRPr lang="en-IN" sz="18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A965E-4244-EB31-7E0B-363F4E19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6;p49">
            <a:extLst>
              <a:ext uri="{FF2B5EF4-FFF2-40B4-BE49-F238E27FC236}">
                <a16:creationId xmlns:a16="http://schemas.microsoft.com/office/drawing/2014/main" id="{849CB722-AAA9-15CF-E830-D030219C0535}"/>
              </a:ext>
            </a:extLst>
          </p:cNvPr>
          <p:cNvSpPr/>
          <p:nvPr/>
        </p:nvSpPr>
        <p:spPr>
          <a:xfrm>
            <a:off x="1917472" y="1453843"/>
            <a:ext cx="1297328" cy="1138534"/>
          </a:xfrm>
          <a:custGeom>
            <a:avLst/>
            <a:gdLst/>
            <a:ahLst/>
            <a:cxnLst/>
            <a:rect l="l" t="t" r="r" b="b"/>
            <a:pathLst>
              <a:path w="1619" h="1617" extrusionOk="0">
                <a:moveTo>
                  <a:pt x="482" y="312"/>
                </a:moveTo>
                <a:cubicBezTo>
                  <a:pt x="482" y="268"/>
                  <a:pt x="517" y="232"/>
                  <a:pt x="561" y="232"/>
                </a:cubicBezTo>
                <a:cubicBezTo>
                  <a:pt x="604" y="232"/>
                  <a:pt x="640" y="268"/>
                  <a:pt x="640" y="312"/>
                </a:cubicBezTo>
                <a:cubicBezTo>
                  <a:pt x="640" y="355"/>
                  <a:pt x="604" y="391"/>
                  <a:pt x="561" y="391"/>
                </a:cubicBezTo>
                <a:cubicBezTo>
                  <a:pt x="517" y="391"/>
                  <a:pt x="482" y="355"/>
                  <a:pt x="482" y="312"/>
                </a:cubicBezTo>
                <a:moveTo>
                  <a:pt x="233" y="312"/>
                </a:moveTo>
                <a:cubicBezTo>
                  <a:pt x="233" y="268"/>
                  <a:pt x="269" y="232"/>
                  <a:pt x="312" y="232"/>
                </a:cubicBezTo>
                <a:cubicBezTo>
                  <a:pt x="356" y="232"/>
                  <a:pt x="391" y="268"/>
                  <a:pt x="391" y="312"/>
                </a:cubicBezTo>
                <a:cubicBezTo>
                  <a:pt x="391" y="355"/>
                  <a:pt x="356" y="391"/>
                  <a:pt x="312" y="391"/>
                </a:cubicBezTo>
                <a:cubicBezTo>
                  <a:pt x="269" y="391"/>
                  <a:pt x="233" y="355"/>
                  <a:pt x="233" y="312"/>
                </a:cubicBezTo>
                <a:moveTo>
                  <a:pt x="1492" y="497"/>
                </a:moveTo>
                <a:lnTo>
                  <a:pt x="127" y="497"/>
                </a:lnTo>
                <a:lnTo>
                  <a:pt x="127" y="126"/>
                </a:lnTo>
                <a:lnTo>
                  <a:pt x="1492" y="126"/>
                </a:lnTo>
                <a:lnTo>
                  <a:pt x="1492" y="497"/>
                </a:lnTo>
                <a:moveTo>
                  <a:pt x="1233" y="1019"/>
                </a:moveTo>
                <a:cubicBezTo>
                  <a:pt x="1208" y="987"/>
                  <a:pt x="1160" y="986"/>
                  <a:pt x="1134" y="1017"/>
                </a:cubicBezTo>
                <a:lnTo>
                  <a:pt x="935" y="1256"/>
                </a:lnTo>
                <a:lnTo>
                  <a:pt x="613" y="774"/>
                </a:lnTo>
                <a:cubicBezTo>
                  <a:pt x="588" y="736"/>
                  <a:pt x="533" y="736"/>
                  <a:pt x="508" y="774"/>
                </a:cubicBezTo>
                <a:lnTo>
                  <a:pt x="127" y="1345"/>
                </a:lnTo>
                <a:lnTo>
                  <a:pt x="127" y="623"/>
                </a:lnTo>
                <a:lnTo>
                  <a:pt x="1492" y="623"/>
                </a:lnTo>
                <a:lnTo>
                  <a:pt x="1492" y="1364"/>
                </a:lnTo>
                <a:lnTo>
                  <a:pt x="1233" y="1019"/>
                </a:lnTo>
                <a:moveTo>
                  <a:pt x="940" y="1490"/>
                </a:moveTo>
                <a:lnTo>
                  <a:pt x="182" y="1490"/>
                </a:lnTo>
                <a:lnTo>
                  <a:pt x="561" y="923"/>
                </a:lnTo>
                <a:cubicBezTo>
                  <a:pt x="577" y="948"/>
                  <a:pt x="919" y="1458"/>
                  <a:pt x="940" y="1490"/>
                </a:cubicBezTo>
                <a:moveTo>
                  <a:pt x="1092" y="1490"/>
                </a:moveTo>
                <a:lnTo>
                  <a:pt x="1008" y="1365"/>
                </a:lnTo>
                <a:lnTo>
                  <a:pt x="1180" y="1159"/>
                </a:lnTo>
                <a:lnTo>
                  <a:pt x="1429" y="1490"/>
                </a:lnTo>
                <a:lnTo>
                  <a:pt x="1092" y="1490"/>
                </a:lnTo>
                <a:moveTo>
                  <a:pt x="1555" y="0"/>
                </a:moveTo>
                <a:lnTo>
                  <a:pt x="64" y="0"/>
                </a:lnTo>
                <a:cubicBezTo>
                  <a:pt x="29" y="0"/>
                  <a:pt x="0" y="28"/>
                  <a:pt x="0" y="63"/>
                </a:cubicBezTo>
                <a:cubicBezTo>
                  <a:pt x="0" y="81"/>
                  <a:pt x="0" y="1532"/>
                  <a:pt x="0" y="1554"/>
                </a:cubicBezTo>
                <a:cubicBezTo>
                  <a:pt x="0" y="1589"/>
                  <a:pt x="29" y="1617"/>
                  <a:pt x="64" y="1617"/>
                </a:cubicBezTo>
                <a:lnTo>
                  <a:pt x="1555" y="1617"/>
                </a:lnTo>
                <a:cubicBezTo>
                  <a:pt x="1590" y="1617"/>
                  <a:pt x="1619" y="1589"/>
                  <a:pt x="1619" y="1554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chemeClr val="accent1">
                  <a:lumMod val="75000"/>
                </a:schemeClr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FD8B3F16-7666-C065-C4BF-435FE413A94E}"/>
              </a:ext>
            </a:extLst>
          </p:cNvPr>
          <p:cNvSpPr/>
          <p:nvPr/>
        </p:nvSpPr>
        <p:spPr>
          <a:xfrm>
            <a:off x="6073982" y="1383304"/>
            <a:ext cx="1355517" cy="1279612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49" y="623"/>
                </a:moveTo>
                <a:cubicBezTo>
                  <a:pt x="249" y="588"/>
                  <a:pt x="277" y="560"/>
                  <a:pt x="312" y="560"/>
                </a:cubicBezTo>
                <a:lnTo>
                  <a:pt x="1058" y="560"/>
                </a:lnTo>
                <a:cubicBezTo>
                  <a:pt x="1093" y="560"/>
                  <a:pt x="1121" y="588"/>
                  <a:pt x="1121" y="623"/>
                </a:cubicBezTo>
                <a:cubicBezTo>
                  <a:pt x="1121" y="658"/>
                  <a:pt x="1093" y="686"/>
                  <a:pt x="1058" y="686"/>
                </a:cubicBezTo>
                <a:lnTo>
                  <a:pt x="312" y="686"/>
                </a:lnTo>
                <a:cubicBezTo>
                  <a:pt x="277" y="686"/>
                  <a:pt x="249" y="658"/>
                  <a:pt x="249" y="623"/>
                </a:cubicBezTo>
                <a:moveTo>
                  <a:pt x="249" y="374"/>
                </a:moveTo>
                <a:cubicBezTo>
                  <a:pt x="249" y="339"/>
                  <a:pt x="277" y="311"/>
                  <a:pt x="312" y="311"/>
                </a:cubicBezTo>
                <a:lnTo>
                  <a:pt x="1307" y="311"/>
                </a:lnTo>
                <a:cubicBezTo>
                  <a:pt x="1342" y="311"/>
                  <a:pt x="1370" y="339"/>
                  <a:pt x="1370" y="374"/>
                </a:cubicBezTo>
                <a:cubicBezTo>
                  <a:pt x="1370" y="409"/>
                  <a:pt x="1342" y="437"/>
                  <a:pt x="1307" y="437"/>
                </a:cubicBezTo>
                <a:lnTo>
                  <a:pt x="312" y="437"/>
                </a:lnTo>
                <a:cubicBezTo>
                  <a:pt x="277" y="437"/>
                  <a:pt x="249" y="409"/>
                  <a:pt x="249" y="374"/>
                </a:cubicBezTo>
                <a:moveTo>
                  <a:pt x="1431" y="1119"/>
                </a:moveTo>
                <a:lnTo>
                  <a:pt x="188" y="1119"/>
                </a:lnTo>
                <a:cubicBezTo>
                  <a:pt x="154" y="1119"/>
                  <a:pt x="127" y="1092"/>
                  <a:pt x="127" y="1058"/>
                </a:cubicBezTo>
                <a:lnTo>
                  <a:pt x="127" y="997"/>
                </a:lnTo>
                <a:lnTo>
                  <a:pt x="1492" y="997"/>
                </a:lnTo>
                <a:lnTo>
                  <a:pt x="1492" y="1058"/>
                </a:lnTo>
                <a:cubicBezTo>
                  <a:pt x="1492" y="1092"/>
                  <a:pt x="1465" y="1119"/>
                  <a:pt x="1431" y="1119"/>
                </a:cubicBezTo>
                <a:moveTo>
                  <a:pt x="1033" y="1492"/>
                </a:moveTo>
                <a:lnTo>
                  <a:pt x="586" y="1492"/>
                </a:lnTo>
                <a:lnTo>
                  <a:pt x="669" y="1245"/>
                </a:lnTo>
                <a:lnTo>
                  <a:pt x="950" y="1245"/>
                </a:lnTo>
                <a:lnTo>
                  <a:pt x="1033" y="1492"/>
                </a:lnTo>
                <a:moveTo>
                  <a:pt x="188" y="127"/>
                </a:moveTo>
                <a:lnTo>
                  <a:pt x="1431" y="127"/>
                </a:lnTo>
                <a:cubicBezTo>
                  <a:pt x="1465" y="127"/>
                  <a:pt x="1492" y="154"/>
                  <a:pt x="1492" y="188"/>
                </a:cubicBezTo>
                <a:lnTo>
                  <a:pt x="1492" y="870"/>
                </a:lnTo>
                <a:lnTo>
                  <a:pt x="127" y="870"/>
                </a:lnTo>
                <a:lnTo>
                  <a:pt x="127" y="188"/>
                </a:lnTo>
                <a:cubicBezTo>
                  <a:pt x="127" y="154"/>
                  <a:pt x="154" y="127"/>
                  <a:pt x="188" y="127"/>
                </a:cubicBezTo>
                <a:moveTo>
                  <a:pt x="1431" y="0"/>
                </a:moveTo>
                <a:lnTo>
                  <a:pt x="188" y="0"/>
                </a:lnTo>
                <a:cubicBezTo>
                  <a:pt x="85" y="0"/>
                  <a:pt x="0" y="84"/>
                  <a:pt x="0" y="188"/>
                </a:cubicBezTo>
                <a:lnTo>
                  <a:pt x="0" y="1058"/>
                </a:lnTo>
                <a:cubicBezTo>
                  <a:pt x="0" y="1161"/>
                  <a:pt x="85" y="1245"/>
                  <a:pt x="188" y="1245"/>
                </a:cubicBezTo>
                <a:lnTo>
                  <a:pt x="535" y="1245"/>
                </a:lnTo>
                <a:lnTo>
                  <a:pt x="453" y="1492"/>
                </a:lnTo>
                <a:lnTo>
                  <a:pt x="312" y="1492"/>
                </a:lnTo>
                <a:cubicBezTo>
                  <a:pt x="277" y="1492"/>
                  <a:pt x="249" y="1520"/>
                  <a:pt x="249" y="1555"/>
                </a:cubicBezTo>
                <a:cubicBezTo>
                  <a:pt x="249" y="1590"/>
                  <a:pt x="277" y="1618"/>
                  <a:pt x="312" y="1618"/>
                </a:cubicBezTo>
                <a:lnTo>
                  <a:pt x="1307" y="1618"/>
                </a:lnTo>
                <a:cubicBezTo>
                  <a:pt x="1342" y="1618"/>
                  <a:pt x="1370" y="1590"/>
                  <a:pt x="1370" y="1555"/>
                </a:cubicBezTo>
                <a:cubicBezTo>
                  <a:pt x="1370" y="1520"/>
                  <a:pt x="1342" y="1492"/>
                  <a:pt x="1307" y="1492"/>
                </a:cubicBezTo>
                <a:lnTo>
                  <a:pt x="1166" y="1492"/>
                </a:lnTo>
                <a:lnTo>
                  <a:pt x="1084" y="1245"/>
                </a:lnTo>
                <a:lnTo>
                  <a:pt x="1431" y="1245"/>
                </a:lnTo>
                <a:cubicBezTo>
                  <a:pt x="1535" y="1245"/>
                  <a:pt x="1619" y="1161"/>
                  <a:pt x="1619" y="1058"/>
                </a:cubicBezTo>
                <a:lnTo>
                  <a:pt x="1619" y="188"/>
                </a:lnTo>
                <a:cubicBezTo>
                  <a:pt x="1619" y="84"/>
                  <a:pt x="1535" y="0"/>
                  <a:pt x="14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652;p49">
            <a:extLst>
              <a:ext uri="{FF2B5EF4-FFF2-40B4-BE49-F238E27FC236}">
                <a16:creationId xmlns:a16="http://schemas.microsoft.com/office/drawing/2014/main" id="{2CC34153-D7DA-7A45-3164-E5047A8C05AB}"/>
              </a:ext>
            </a:extLst>
          </p:cNvPr>
          <p:cNvSpPr/>
          <p:nvPr/>
        </p:nvSpPr>
        <p:spPr>
          <a:xfrm>
            <a:off x="3799521" y="1701384"/>
            <a:ext cx="1689740" cy="643451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62;p49">
            <a:extLst>
              <a:ext uri="{FF2B5EF4-FFF2-40B4-BE49-F238E27FC236}">
                <a16:creationId xmlns:a16="http://schemas.microsoft.com/office/drawing/2014/main" id="{7F5F05B9-1281-C40D-D33E-20252E49A421}"/>
              </a:ext>
            </a:extLst>
          </p:cNvPr>
          <p:cNvSpPr/>
          <p:nvPr/>
        </p:nvSpPr>
        <p:spPr>
          <a:xfrm>
            <a:off x="4453303" y="1262755"/>
            <a:ext cx="382176" cy="382176"/>
          </a:xfrm>
          <a:custGeom>
            <a:avLst/>
            <a:gdLst/>
            <a:ahLst/>
            <a:cxnLst/>
            <a:rect l="l" t="t" r="r" b="b"/>
            <a:pathLst>
              <a:path w="1618" h="1618" extrusionOk="0">
                <a:moveTo>
                  <a:pt x="1369" y="808"/>
                </a:moveTo>
                <a:lnTo>
                  <a:pt x="1369" y="1306"/>
                </a:lnTo>
                <a:cubicBezTo>
                  <a:pt x="1369" y="1341"/>
                  <a:pt x="1341" y="1369"/>
                  <a:pt x="1306" y="1369"/>
                </a:cubicBezTo>
                <a:cubicBezTo>
                  <a:pt x="1271" y="1369"/>
                  <a:pt x="1243" y="1341"/>
                  <a:pt x="1243" y="1306"/>
                </a:cubicBezTo>
                <a:lnTo>
                  <a:pt x="1243" y="808"/>
                </a:lnTo>
                <a:cubicBezTo>
                  <a:pt x="1243" y="774"/>
                  <a:pt x="1271" y="745"/>
                  <a:pt x="1306" y="745"/>
                </a:cubicBezTo>
                <a:cubicBezTo>
                  <a:pt x="1341" y="745"/>
                  <a:pt x="1369" y="774"/>
                  <a:pt x="1369" y="808"/>
                </a:cubicBezTo>
                <a:moveTo>
                  <a:pt x="994" y="994"/>
                </a:moveTo>
                <a:lnTo>
                  <a:pt x="872" y="994"/>
                </a:lnTo>
                <a:lnTo>
                  <a:pt x="872" y="872"/>
                </a:lnTo>
                <a:lnTo>
                  <a:pt x="994" y="872"/>
                </a:lnTo>
                <a:lnTo>
                  <a:pt x="994" y="994"/>
                </a:lnTo>
                <a:moveTo>
                  <a:pt x="1058" y="745"/>
                </a:moveTo>
                <a:lnTo>
                  <a:pt x="809" y="745"/>
                </a:lnTo>
                <a:cubicBezTo>
                  <a:pt x="774" y="745"/>
                  <a:pt x="746" y="774"/>
                  <a:pt x="746" y="808"/>
                </a:cubicBezTo>
                <a:lnTo>
                  <a:pt x="746" y="1306"/>
                </a:lnTo>
                <a:cubicBezTo>
                  <a:pt x="746" y="1341"/>
                  <a:pt x="774" y="1369"/>
                  <a:pt x="809" y="1369"/>
                </a:cubicBezTo>
                <a:cubicBezTo>
                  <a:pt x="844" y="1369"/>
                  <a:pt x="872" y="1341"/>
                  <a:pt x="872" y="1306"/>
                </a:cubicBezTo>
                <a:lnTo>
                  <a:pt x="872" y="1120"/>
                </a:lnTo>
                <a:lnTo>
                  <a:pt x="1058" y="1120"/>
                </a:lnTo>
                <a:cubicBezTo>
                  <a:pt x="1092" y="1120"/>
                  <a:pt x="1121" y="1092"/>
                  <a:pt x="1121" y="1057"/>
                </a:cubicBezTo>
                <a:lnTo>
                  <a:pt x="1121" y="808"/>
                </a:lnTo>
                <a:cubicBezTo>
                  <a:pt x="1121" y="774"/>
                  <a:pt x="1092" y="745"/>
                  <a:pt x="1058" y="745"/>
                </a:cubicBezTo>
                <a:moveTo>
                  <a:pt x="375" y="872"/>
                </a:moveTo>
                <a:lnTo>
                  <a:pt x="497" y="872"/>
                </a:lnTo>
                <a:lnTo>
                  <a:pt x="497" y="994"/>
                </a:lnTo>
                <a:lnTo>
                  <a:pt x="375" y="994"/>
                </a:lnTo>
                <a:lnTo>
                  <a:pt x="375" y="872"/>
                </a:lnTo>
                <a:moveTo>
                  <a:pt x="560" y="745"/>
                </a:moveTo>
                <a:lnTo>
                  <a:pt x="312" y="745"/>
                </a:lnTo>
                <a:cubicBezTo>
                  <a:pt x="277" y="745"/>
                  <a:pt x="248" y="774"/>
                  <a:pt x="248" y="808"/>
                </a:cubicBezTo>
                <a:lnTo>
                  <a:pt x="248" y="1306"/>
                </a:lnTo>
                <a:cubicBezTo>
                  <a:pt x="248" y="1341"/>
                  <a:pt x="277" y="1369"/>
                  <a:pt x="312" y="1369"/>
                </a:cubicBezTo>
                <a:cubicBezTo>
                  <a:pt x="347" y="1369"/>
                  <a:pt x="375" y="1341"/>
                  <a:pt x="375" y="1306"/>
                </a:cubicBezTo>
                <a:lnTo>
                  <a:pt x="375" y="1120"/>
                </a:lnTo>
                <a:lnTo>
                  <a:pt x="497" y="1120"/>
                </a:lnTo>
                <a:lnTo>
                  <a:pt x="497" y="1306"/>
                </a:lnTo>
                <a:cubicBezTo>
                  <a:pt x="497" y="1341"/>
                  <a:pt x="525" y="1369"/>
                  <a:pt x="560" y="1369"/>
                </a:cubicBezTo>
                <a:cubicBezTo>
                  <a:pt x="595" y="1369"/>
                  <a:pt x="624" y="1341"/>
                  <a:pt x="624" y="1306"/>
                </a:cubicBezTo>
                <a:lnTo>
                  <a:pt x="624" y="808"/>
                </a:lnTo>
                <a:cubicBezTo>
                  <a:pt x="624" y="774"/>
                  <a:pt x="595" y="745"/>
                  <a:pt x="560" y="745"/>
                </a:cubicBezTo>
                <a:moveTo>
                  <a:pt x="481" y="312"/>
                </a:moveTo>
                <a:cubicBezTo>
                  <a:pt x="481" y="269"/>
                  <a:pt x="517" y="233"/>
                  <a:pt x="560" y="233"/>
                </a:cubicBezTo>
                <a:cubicBezTo>
                  <a:pt x="604" y="233"/>
                  <a:pt x="639" y="269"/>
                  <a:pt x="639" y="312"/>
                </a:cubicBezTo>
                <a:cubicBezTo>
                  <a:pt x="639" y="356"/>
                  <a:pt x="604" y="391"/>
                  <a:pt x="560" y="391"/>
                </a:cubicBezTo>
                <a:cubicBezTo>
                  <a:pt x="517" y="391"/>
                  <a:pt x="481" y="356"/>
                  <a:pt x="481" y="312"/>
                </a:cubicBezTo>
                <a:moveTo>
                  <a:pt x="233" y="312"/>
                </a:moveTo>
                <a:cubicBezTo>
                  <a:pt x="233" y="269"/>
                  <a:pt x="268" y="233"/>
                  <a:pt x="312" y="233"/>
                </a:cubicBezTo>
                <a:cubicBezTo>
                  <a:pt x="355" y="233"/>
                  <a:pt x="391" y="269"/>
                  <a:pt x="391" y="312"/>
                </a:cubicBezTo>
                <a:cubicBezTo>
                  <a:pt x="391" y="356"/>
                  <a:pt x="355" y="391"/>
                  <a:pt x="312" y="391"/>
                </a:cubicBezTo>
                <a:cubicBezTo>
                  <a:pt x="268" y="391"/>
                  <a:pt x="233" y="356"/>
                  <a:pt x="233" y="312"/>
                </a:cubicBezTo>
                <a:moveTo>
                  <a:pt x="126" y="623"/>
                </a:moveTo>
                <a:lnTo>
                  <a:pt x="1492" y="623"/>
                </a:lnTo>
                <a:lnTo>
                  <a:pt x="1492" y="1491"/>
                </a:lnTo>
                <a:lnTo>
                  <a:pt x="126" y="1491"/>
                </a:lnTo>
                <a:lnTo>
                  <a:pt x="126" y="623"/>
                </a:lnTo>
                <a:moveTo>
                  <a:pt x="1492" y="498"/>
                </a:moveTo>
                <a:lnTo>
                  <a:pt x="126" y="498"/>
                </a:lnTo>
                <a:lnTo>
                  <a:pt x="126" y="127"/>
                </a:lnTo>
                <a:lnTo>
                  <a:pt x="1492" y="127"/>
                </a:lnTo>
                <a:lnTo>
                  <a:pt x="1492" y="498"/>
                </a:lnTo>
                <a:moveTo>
                  <a:pt x="1555" y="0"/>
                </a:moveTo>
                <a:lnTo>
                  <a:pt x="63" y="0"/>
                </a:lnTo>
                <a:cubicBezTo>
                  <a:pt x="28" y="0"/>
                  <a:pt x="0" y="29"/>
                  <a:pt x="0" y="64"/>
                </a:cubicBezTo>
                <a:lnTo>
                  <a:pt x="0" y="1554"/>
                </a:lnTo>
                <a:cubicBezTo>
                  <a:pt x="0" y="1589"/>
                  <a:pt x="28" y="1618"/>
                  <a:pt x="63" y="1618"/>
                </a:cubicBezTo>
                <a:lnTo>
                  <a:pt x="1555" y="1618"/>
                </a:lnTo>
                <a:cubicBezTo>
                  <a:pt x="1590" y="1618"/>
                  <a:pt x="1618" y="1589"/>
                  <a:pt x="1618" y="1554"/>
                </a:cubicBezTo>
                <a:lnTo>
                  <a:pt x="1618" y="64"/>
                </a:lnTo>
                <a:cubicBezTo>
                  <a:pt x="1618" y="29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17238-6B32-C1D8-ED9E-BD8AC7A7CE4C}"/>
              </a:ext>
            </a:extLst>
          </p:cNvPr>
          <p:cNvSpPr txBox="1"/>
          <p:nvPr/>
        </p:nvSpPr>
        <p:spPr>
          <a:xfrm>
            <a:off x="1504149" y="3432536"/>
            <a:ext cx="2428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Need to run </a:t>
            </a:r>
            <a:r>
              <a:rPr lang="en-US" sz="1600" b="1" dirty="0" err="1">
                <a:solidFill>
                  <a:schemeClr val="tx1"/>
                </a:solidFill>
              </a:rPr>
              <a:t>js</a:t>
            </a:r>
            <a:r>
              <a:rPr lang="en-US" sz="1600" b="1" dirty="0">
                <a:solidFill>
                  <a:schemeClr val="tx1"/>
                </a:solidFill>
              </a:rPr>
              <a:t> code.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</a:rPr>
              <a:t>Browsers can display HTML and run 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BB41C-DE74-42A7-BA8C-8242115A999E}"/>
              </a:ext>
            </a:extLst>
          </p:cNvPr>
          <p:cNvSpPr txBox="1"/>
          <p:nvPr/>
        </p:nvSpPr>
        <p:spPr>
          <a:xfrm>
            <a:off x="5726850" y="2761976"/>
            <a:ext cx="20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BACKEND</a:t>
            </a:r>
            <a:endParaRPr lang="en-IN" sz="18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BA75E-9EB0-2EF9-E4E1-595A88E5014A}"/>
              </a:ext>
            </a:extLst>
          </p:cNvPr>
          <p:cNvSpPr txBox="1"/>
          <p:nvPr/>
        </p:nvSpPr>
        <p:spPr>
          <a:xfrm>
            <a:off x="1609826" y="2761976"/>
            <a:ext cx="20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en-I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7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402" name="Google Shape;402;p34"/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3" name="Google Shape;403;p34"/>
          <p:cNvGrpSpPr/>
          <p:nvPr/>
        </p:nvGrpSpPr>
        <p:grpSpPr>
          <a:xfrm>
            <a:off x="3388783" y="783112"/>
            <a:ext cx="1243823" cy="1243823"/>
            <a:chOff x="4653650" y="1256600"/>
            <a:chExt cx="1625700" cy="1625700"/>
          </a:xfrm>
        </p:grpSpPr>
        <p:sp>
          <p:nvSpPr>
            <p:cNvPr id="404" name="Google Shape;404;p34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6" name="Google Shape;406;p34"/>
          <p:cNvSpPr/>
          <p:nvPr/>
        </p:nvSpPr>
        <p:spPr>
          <a:xfrm>
            <a:off x="3667125" y="1121927"/>
            <a:ext cx="652149" cy="651767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1020" y="883"/>
                </a:moveTo>
                <a:lnTo>
                  <a:pt x="1201" y="747"/>
                </a:lnTo>
                <a:lnTo>
                  <a:pt x="1020" y="611"/>
                </a:lnTo>
                <a:cubicBezTo>
                  <a:pt x="992" y="590"/>
                  <a:pt x="987" y="551"/>
                  <a:pt x="1008" y="523"/>
                </a:cubicBezTo>
                <a:cubicBezTo>
                  <a:pt x="1028" y="495"/>
                  <a:pt x="1068" y="489"/>
                  <a:pt x="1096" y="510"/>
                </a:cubicBezTo>
                <a:lnTo>
                  <a:pt x="1345" y="697"/>
                </a:lnTo>
                <a:cubicBezTo>
                  <a:pt x="1378" y="722"/>
                  <a:pt x="1378" y="772"/>
                  <a:pt x="1345" y="798"/>
                </a:cubicBezTo>
                <a:lnTo>
                  <a:pt x="1096" y="984"/>
                </a:lnTo>
                <a:cubicBezTo>
                  <a:pt x="1068" y="1005"/>
                  <a:pt x="1028" y="999"/>
                  <a:pt x="1008" y="972"/>
                </a:cubicBezTo>
                <a:cubicBezTo>
                  <a:pt x="987" y="944"/>
                  <a:pt x="992" y="904"/>
                  <a:pt x="1020" y="883"/>
                </a:cubicBezTo>
                <a:moveTo>
                  <a:pt x="523" y="697"/>
                </a:moveTo>
                <a:lnTo>
                  <a:pt x="772" y="510"/>
                </a:lnTo>
                <a:cubicBezTo>
                  <a:pt x="799" y="489"/>
                  <a:pt x="839" y="495"/>
                  <a:pt x="860" y="523"/>
                </a:cubicBezTo>
                <a:cubicBezTo>
                  <a:pt x="881" y="551"/>
                  <a:pt x="875" y="590"/>
                  <a:pt x="847" y="611"/>
                </a:cubicBezTo>
                <a:lnTo>
                  <a:pt x="666" y="747"/>
                </a:lnTo>
                <a:lnTo>
                  <a:pt x="847" y="883"/>
                </a:lnTo>
                <a:cubicBezTo>
                  <a:pt x="875" y="904"/>
                  <a:pt x="881" y="944"/>
                  <a:pt x="860" y="972"/>
                </a:cubicBezTo>
                <a:cubicBezTo>
                  <a:pt x="839" y="1000"/>
                  <a:pt x="799" y="1005"/>
                  <a:pt x="772" y="984"/>
                </a:cubicBezTo>
                <a:lnTo>
                  <a:pt x="523" y="798"/>
                </a:lnTo>
                <a:cubicBezTo>
                  <a:pt x="489" y="772"/>
                  <a:pt x="489" y="722"/>
                  <a:pt x="523" y="697"/>
                </a:cubicBezTo>
                <a:moveTo>
                  <a:pt x="1492" y="1307"/>
                </a:moveTo>
                <a:cubicBezTo>
                  <a:pt x="1492" y="1409"/>
                  <a:pt x="1409" y="1492"/>
                  <a:pt x="1307" y="1492"/>
                </a:cubicBezTo>
                <a:cubicBezTo>
                  <a:pt x="1205" y="1492"/>
                  <a:pt x="1121" y="1409"/>
                  <a:pt x="1121" y="1307"/>
                </a:cubicBezTo>
                <a:cubicBezTo>
                  <a:pt x="1121" y="1272"/>
                  <a:pt x="1093" y="1243"/>
                  <a:pt x="1058" y="1243"/>
                </a:cubicBezTo>
                <a:lnTo>
                  <a:pt x="375" y="1243"/>
                </a:lnTo>
                <a:lnTo>
                  <a:pt x="375" y="127"/>
                </a:lnTo>
                <a:lnTo>
                  <a:pt x="1492" y="127"/>
                </a:lnTo>
                <a:lnTo>
                  <a:pt x="1492" y="1307"/>
                </a:lnTo>
                <a:moveTo>
                  <a:pt x="312" y="1492"/>
                </a:moveTo>
                <a:cubicBezTo>
                  <a:pt x="232" y="1492"/>
                  <a:pt x="164" y="1441"/>
                  <a:pt x="138" y="1370"/>
                </a:cubicBezTo>
                <a:lnTo>
                  <a:pt x="1001" y="1370"/>
                </a:lnTo>
                <a:cubicBezTo>
                  <a:pt x="1011" y="1415"/>
                  <a:pt x="1030" y="1456"/>
                  <a:pt x="1056" y="1492"/>
                </a:cubicBezTo>
                <a:lnTo>
                  <a:pt x="312" y="1492"/>
                </a:lnTo>
                <a:moveTo>
                  <a:pt x="1555" y="0"/>
                </a:moveTo>
                <a:lnTo>
                  <a:pt x="312" y="0"/>
                </a:lnTo>
                <a:cubicBezTo>
                  <a:pt x="277" y="0"/>
                  <a:pt x="249" y="28"/>
                  <a:pt x="249" y="63"/>
                </a:cubicBezTo>
                <a:lnTo>
                  <a:pt x="249" y="1243"/>
                </a:lnTo>
                <a:lnTo>
                  <a:pt x="64" y="1243"/>
                </a:lnTo>
                <a:cubicBezTo>
                  <a:pt x="29" y="1243"/>
                  <a:pt x="0" y="1272"/>
                  <a:pt x="0" y="1307"/>
                </a:cubicBezTo>
                <a:cubicBezTo>
                  <a:pt x="0" y="1478"/>
                  <a:pt x="140" y="1618"/>
                  <a:pt x="312" y="1618"/>
                </a:cubicBezTo>
                <a:lnTo>
                  <a:pt x="1307" y="1618"/>
                </a:lnTo>
                <a:cubicBezTo>
                  <a:pt x="1479" y="1618"/>
                  <a:pt x="1619" y="1478"/>
                  <a:pt x="1619" y="1307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4867150" y="3453725"/>
            <a:ext cx="3258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</a:t>
            </a:r>
            <a:endParaRPr dirty="0"/>
          </a:p>
        </p:txBody>
      </p:sp>
      <p:sp>
        <p:nvSpPr>
          <p:cNvPr id="408" name="Google Shape;408;p34"/>
          <p:cNvSpPr txBox="1">
            <a:spLocks noGrp="1"/>
          </p:cNvSpPr>
          <p:nvPr>
            <p:ph type="title" idx="2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5519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19089-E74B-01F2-2F6A-F3345C751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6;p49">
            <a:extLst>
              <a:ext uri="{FF2B5EF4-FFF2-40B4-BE49-F238E27FC236}">
                <a16:creationId xmlns:a16="http://schemas.microsoft.com/office/drawing/2014/main" id="{CDAB17D4-05B6-EAAE-5431-2496BA474944}"/>
              </a:ext>
            </a:extLst>
          </p:cNvPr>
          <p:cNvSpPr/>
          <p:nvPr/>
        </p:nvSpPr>
        <p:spPr>
          <a:xfrm>
            <a:off x="1917472" y="1453843"/>
            <a:ext cx="1297328" cy="1138534"/>
          </a:xfrm>
          <a:custGeom>
            <a:avLst/>
            <a:gdLst/>
            <a:ahLst/>
            <a:cxnLst/>
            <a:rect l="l" t="t" r="r" b="b"/>
            <a:pathLst>
              <a:path w="1619" h="1617" extrusionOk="0">
                <a:moveTo>
                  <a:pt x="482" y="312"/>
                </a:moveTo>
                <a:cubicBezTo>
                  <a:pt x="482" y="268"/>
                  <a:pt x="517" y="232"/>
                  <a:pt x="561" y="232"/>
                </a:cubicBezTo>
                <a:cubicBezTo>
                  <a:pt x="604" y="232"/>
                  <a:pt x="640" y="268"/>
                  <a:pt x="640" y="312"/>
                </a:cubicBezTo>
                <a:cubicBezTo>
                  <a:pt x="640" y="355"/>
                  <a:pt x="604" y="391"/>
                  <a:pt x="561" y="391"/>
                </a:cubicBezTo>
                <a:cubicBezTo>
                  <a:pt x="517" y="391"/>
                  <a:pt x="482" y="355"/>
                  <a:pt x="482" y="312"/>
                </a:cubicBezTo>
                <a:moveTo>
                  <a:pt x="233" y="312"/>
                </a:moveTo>
                <a:cubicBezTo>
                  <a:pt x="233" y="268"/>
                  <a:pt x="269" y="232"/>
                  <a:pt x="312" y="232"/>
                </a:cubicBezTo>
                <a:cubicBezTo>
                  <a:pt x="356" y="232"/>
                  <a:pt x="391" y="268"/>
                  <a:pt x="391" y="312"/>
                </a:cubicBezTo>
                <a:cubicBezTo>
                  <a:pt x="391" y="355"/>
                  <a:pt x="356" y="391"/>
                  <a:pt x="312" y="391"/>
                </a:cubicBezTo>
                <a:cubicBezTo>
                  <a:pt x="269" y="391"/>
                  <a:pt x="233" y="355"/>
                  <a:pt x="233" y="312"/>
                </a:cubicBezTo>
                <a:moveTo>
                  <a:pt x="1492" y="497"/>
                </a:moveTo>
                <a:lnTo>
                  <a:pt x="127" y="497"/>
                </a:lnTo>
                <a:lnTo>
                  <a:pt x="127" y="126"/>
                </a:lnTo>
                <a:lnTo>
                  <a:pt x="1492" y="126"/>
                </a:lnTo>
                <a:lnTo>
                  <a:pt x="1492" y="497"/>
                </a:lnTo>
                <a:moveTo>
                  <a:pt x="1233" y="1019"/>
                </a:moveTo>
                <a:cubicBezTo>
                  <a:pt x="1208" y="987"/>
                  <a:pt x="1160" y="986"/>
                  <a:pt x="1134" y="1017"/>
                </a:cubicBezTo>
                <a:lnTo>
                  <a:pt x="935" y="1256"/>
                </a:lnTo>
                <a:lnTo>
                  <a:pt x="613" y="774"/>
                </a:lnTo>
                <a:cubicBezTo>
                  <a:pt x="588" y="736"/>
                  <a:pt x="533" y="736"/>
                  <a:pt x="508" y="774"/>
                </a:cubicBezTo>
                <a:lnTo>
                  <a:pt x="127" y="1345"/>
                </a:lnTo>
                <a:lnTo>
                  <a:pt x="127" y="623"/>
                </a:lnTo>
                <a:lnTo>
                  <a:pt x="1492" y="623"/>
                </a:lnTo>
                <a:lnTo>
                  <a:pt x="1492" y="1364"/>
                </a:lnTo>
                <a:lnTo>
                  <a:pt x="1233" y="1019"/>
                </a:lnTo>
                <a:moveTo>
                  <a:pt x="940" y="1490"/>
                </a:moveTo>
                <a:lnTo>
                  <a:pt x="182" y="1490"/>
                </a:lnTo>
                <a:lnTo>
                  <a:pt x="561" y="923"/>
                </a:lnTo>
                <a:cubicBezTo>
                  <a:pt x="577" y="948"/>
                  <a:pt x="919" y="1458"/>
                  <a:pt x="940" y="1490"/>
                </a:cubicBezTo>
                <a:moveTo>
                  <a:pt x="1092" y="1490"/>
                </a:moveTo>
                <a:lnTo>
                  <a:pt x="1008" y="1365"/>
                </a:lnTo>
                <a:lnTo>
                  <a:pt x="1180" y="1159"/>
                </a:lnTo>
                <a:lnTo>
                  <a:pt x="1429" y="1490"/>
                </a:lnTo>
                <a:lnTo>
                  <a:pt x="1092" y="1490"/>
                </a:lnTo>
                <a:moveTo>
                  <a:pt x="1555" y="0"/>
                </a:moveTo>
                <a:lnTo>
                  <a:pt x="64" y="0"/>
                </a:lnTo>
                <a:cubicBezTo>
                  <a:pt x="29" y="0"/>
                  <a:pt x="0" y="28"/>
                  <a:pt x="0" y="63"/>
                </a:cubicBezTo>
                <a:cubicBezTo>
                  <a:pt x="0" y="81"/>
                  <a:pt x="0" y="1532"/>
                  <a:pt x="0" y="1554"/>
                </a:cubicBezTo>
                <a:cubicBezTo>
                  <a:pt x="0" y="1589"/>
                  <a:pt x="29" y="1617"/>
                  <a:pt x="64" y="1617"/>
                </a:cubicBezTo>
                <a:lnTo>
                  <a:pt x="1555" y="1617"/>
                </a:lnTo>
                <a:cubicBezTo>
                  <a:pt x="1590" y="1617"/>
                  <a:pt x="1619" y="1589"/>
                  <a:pt x="1619" y="1554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chemeClr val="accent1">
                  <a:lumMod val="75000"/>
                </a:schemeClr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CD0B4875-97ED-F410-86AC-6A7CCA98B2E2}"/>
              </a:ext>
            </a:extLst>
          </p:cNvPr>
          <p:cNvSpPr/>
          <p:nvPr/>
        </p:nvSpPr>
        <p:spPr>
          <a:xfrm>
            <a:off x="6073982" y="1383304"/>
            <a:ext cx="1355517" cy="1279612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49" y="623"/>
                </a:moveTo>
                <a:cubicBezTo>
                  <a:pt x="249" y="588"/>
                  <a:pt x="277" y="560"/>
                  <a:pt x="312" y="560"/>
                </a:cubicBezTo>
                <a:lnTo>
                  <a:pt x="1058" y="560"/>
                </a:lnTo>
                <a:cubicBezTo>
                  <a:pt x="1093" y="560"/>
                  <a:pt x="1121" y="588"/>
                  <a:pt x="1121" y="623"/>
                </a:cubicBezTo>
                <a:cubicBezTo>
                  <a:pt x="1121" y="658"/>
                  <a:pt x="1093" y="686"/>
                  <a:pt x="1058" y="686"/>
                </a:cubicBezTo>
                <a:lnTo>
                  <a:pt x="312" y="686"/>
                </a:lnTo>
                <a:cubicBezTo>
                  <a:pt x="277" y="686"/>
                  <a:pt x="249" y="658"/>
                  <a:pt x="249" y="623"/>
                </a:cubicBezTo>
                <a:moveTo>
                  <a:pt x="249" y="374"/>
                </a:moveTo>
                <a:cubicBezTo>
                  <a:pt x="249" y="339"/>
                  <a:pt x="277" y="311"/>
                  <a:pt x="312" y="311"/>
                </a:cubicBezTo>
                <a:lnTo>
                  <a:pt x="1307" y="311"/>
                </a:lnTo>
                <a:cubicBezTo>
                  <a:pt x="1342" y="311"/>
                  <a:pt x="1370" y="339"/>
                  <a:pt x="1370" y="374"/>
                </a:cubicBezTo>
                <a:cubicBezTo>
                  <a:pt x="1370" y="409"/>
                  <a:pt x="1342" y="437"/>
                  <a:pt x="1307" y="437"/>
                </a:cubicBezTo>
                <a:lnTo>
                  <a:pt x="312" y="437"/>
                </a:lnTo>
                <a:cubicBezTo>
                  <a:pt x="277" y="437"/>
                  <a:pt x="249" y="409"/>
                  <a:pt x="249" y="374"/>
                </a:cubicBezTo>
                <a:moveTo>
                  <a:pt x="1431" y="1119"/>
                </a:moveTo>
                <a:lnTo>
                  <a:pt x="188" y="1119"/>
                </a:lnTo>
                <a:cubicBezTo>
                  <a:pt x="154" y="1119"/>
                  <a:pt x="127" y="1092"/>
                  <a:pt x="127" y="1058"/>
                </a:cubicBezTo>
                <a:lnTo>
                  <a:pt x="127" y="997"/>
                </a:lnTo>
                <a:lnTo>
                  <a:pt x="1492" y="997"/>
                </a:lnTo>
                <a:lnTo>
                  <a:pt x="1492" y="1058"/>
                </a:lnTo>
                <a:cubicBezTo>
                  <a:pt x="1492" y="1092"/>
                  <a:pt x="1465" y="1119"/>
                  <a:pt x="1431" y="1119"/>
                </a:cubicBezTo>
                <a:moveTo>
                  <a:pt x="1033" y="1492"/>
                </a:moveTo>
                <a:lnTo>
                  <a:pt x="586" y="1492"/>
                </a:lnTo>
                <a:lnTo>
                  <a:pt x="669" y="1245"/>
                </a:lnTo>
                <a:lnTo>
                  <a:pt x="950" y="1245"/>
                </a:lnTo>
                <a:lnTo>
                  <a:pt x="1033" y="1492"/>
                </a:lnTo>
                <a:moveTo>
                  <a:pt x="188" y="127"/>
                </a:moveTo>
                <a:lnTo>
                  <a:pt x="1431" y="127"/>
                </a:lnTo>
                <a:cubicBezTo>
                  <a:pt x="1465" y="127"/>
                  <a:pt x="1492" y="154"/>
                  <a:pt x="1492" y="188"/>
                </a:cubicBezTo>
                <a:lnTo>
                  <a:pt x="1492" y="870"/>
                </a:lnTo>
                <a:lnTo>
                  <a:pt x="127" y="870"/>
                </a:lnTo>
                <a:lnTo>
                  <a:pt x="127" y="188"/>
                </a:lnTo>
                <a:cubicBezTo>
                  <a:pt x="127" y="154"/>
                  <a:pt x="154" y="127"/>
                  <a:pt x="188" y="127"/>
                </a:cubicBezTo>
                <a:moveTo>
                  <a:pt x="1431" y="0"/>
                </a:moveTo>
                <a:lnTo>
                  <a:pt x="188" y="0"/>
                </a:lnTo>
                <a:cubicBezTo>
                  <a:pt x="85" y="0"/>
                  <a:pt x="0" y="84"/>
                  <a:pt x="0" y="188"/>
                </a:cubicBezTo>
                <a:lnTo>
                  <a:pt x="0" y="1058"/>
                </a:lnTo>
                <a:cubicBezTo>
                  <a:pt x="0" y="1161"/>
                  <a:pt x="85" y="1245"/>
                  <a:pt x="188" y="1245"/>
                </a:cubicBezTo>
                <a:lnTo>
                  <a:pt x="535" y="1245"/>
                </a:lnTo>
                <a:lnTo>
                  <a:pt x="453" y="1492"/>
                </a:lnTo>
                <a:lnTo>
                  <a:pt x="312" y="1492"/>
                </a:lnTo>
                <a:cubicBezTo>
                  <a:pt x="277" y="1492"/>
                  <a:pt x="249" y="1520"/>
                  <a:pt x="249" y="1555"/>
                </a:cubicBezTo>
                <a:cubicBezTo>
                  <a:pt x="249" y="1590"/>
                  <a:pt x="277" y="1618"/>
                  <a:pt x="312" y="1618"/>
                </a:cubicBezTo>
                <a:lnTo>
                  <a:pt x="1307" y="1618"/>
                </a:lnTo>
                <a:cubicBezTo>
                  <a:pt x="1342" y="1618"/>
                  <a:pt x="1370" y="1590"/>
                  <a:pt x="1370" y="1555"/>
                </a:cubicBezTo>
                <a:cubicBezTo>
                  <a:pt x="1370" y="1520"/>
                  <a:pt x="1342" y="1492"/>
                  <a:pt x="1307" y="1492"/>
                </a:cubicBezTo>
                <a:lnTo>
                  <a:pt x="1166" y="1492"/>
                </a:lnTo>
                <a:lnTo>
                  <a:pt x="1084" y="1245"/>
                </a:lnTo>
                <a:lnTo>
                  <a:pt x="1431" y="1245"/>
                </a:lnTo>
                <a:cubicBezTo>
                  <a:pt x="1535" y="1245"/>
                  <a:pt x="1619" y="1161"/>
                  <a:pt x="1619" y="1058"/>
                </a:cubicBezTo>
                <a:lnTo>
                  <a:pt x="1619" y="188"/>
                </a:lnTo>
                <a:cubicBezTo>
                  <a:pt x="1619" y="84"/>
                  <a:pt x="1535" y="0"/>
                  <a:pt x="14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652;p49">
            <a:extLst>
              <a:ext uri="{FF2B5EF4-FFF2-40B4-BE49-F238E27FC236}">
                <a16:creationId xmlns:a16="http://schemas.microsoft.com/office/drawing/2014/main" id="{1A4478A7-3698-2407-EB96-76C3AB29BCBD}"/>
              </a:ext>
            </a:extLst>
          </p:cNvPr>
          <p:cNvSpPr/>
          <p:nvPr/>
        </p:nvSpPr>
        <p:spPr>
          <a:xfrm>
            <a:off x="3799521" y="1701384"/>
            <a:ext cx="1689740" cy="643451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62;p49">
            <a:extLst>
              <a:ext uri="{FF2B5EF4-FFF2-40B4-BE49-F238E27FC236}">
                <a16:creationId xmlns:a16="http://schemas.microsoft.com/office/drawing/2014/main" id="{2236C768-00E2-3371-FBC4-B72FCAC0AE79}"/>
              </a:ext>
            </a:extLst>
          </p:cNvPr>
          <p:cNvSpPr/>
          <p:nvPr/>
        </p:nvSpPr>
        <p:spPr>
          <a:xfrm>
            <a:off x="4453303" y="1262755"/>
            <a:ext cx="382176" cy="382176"/>
          </a:xfrm>
          <a:custGeom>
            <a:avLst/>
            <a:gdLst/>
            <a:ahLst/>
            <a:cxnLst/>
            <a:rect l="l" t="t" r="r" b="b"/>
            <a:pathLst>
              <a:path w="1618" h="1618" extrusionOk="0">
                <a:moveTo>
                  <a:pt x="1369" y="808"/>
                </a:moveTo>
                <a:lnTo>
                  <a:pt x="1369" y="1306"/>
                </a:lnTo>
                <a:cubicBezTo>
                  <a:pt x="1369" y="1341"/>
                  <a:pt x="1341" y="1369"/>
                  <a:pt x="1306" y="1369"/>
                </a:cubicBezTo>
                <a:cubicBezTo>
                  <a:pt x="1271" y="1369"/>
                  <a:pt x="1243" y="1341"/>
                  <a:pt x="1243" y="1306"/>
                </a:cubicBezTo>
                <a:lnTo>
                  <a:pt x="1243" y="808"/>
                </a:lnTo>
                <a:cubicBezTo>
                  <a:pt x="1243" y="774"/>
                  <a:pt x="1271" y="745"/>
                  <a:pt x="1306" y="745"/>
                </a:cubicBezTo>
                <a:cubicBezTo>
                  <a:pt x="1341" y="745"/>
                  <a:pt x="1369" y="774"/>
                  <a:pt x="1369" y="808"/>
                </a:cubicBezTo>
                <a:moveTo>
                  <a:pt x="994" y="994"/>
                </a:moveTo>
                <a:lnTo>
                  <a:pt x="872" y="994"/>
                </a:lnTo>
                <a:lnTo>
                  <a:pt x="872" y="872"/>
                </a:lnTo>
                <a:lnTo>
                  <a:pt x="994" y="872"/>
                </a:lnTo>
                <a:lnTo>
                  <a:pt x="994" y="994"/>
                </a:lnTo>
                <a:moveTo>
                  <a:pt x="1058" y="745"/>
                </a:moveTo>
                <a:lnTo>
                  <a:pt x="809" y="745"/>
                </a:lnTo>
                <a:cubicBezTo>
                  <a:pt x="774" y="745"/>
                  <a:pt x="746" y="774"/>
                  <a:pt x="746" y="808"/>
                </a:cubicBezTo>
                <a:lnTo>
                  <a:pt x="746" y="1306"/>
                </a:lnTo>
                <a:cubicBezTo>
                  <a:pt x="746" y="1341"/>
                  <a:pt x="774" y="1369"/>
                  <a:pt x="809" y="1369"/>
                </a:cubicBezTo>
                <a:cubicBezTo>
                  <a:pt x="844" y="1369"/>
                  <a:pt x="872" y="1341"/>
                  <a:pt x="872" y="1306"/>
                </a:cubicBezTo>
                <a:lnTo>
                  <a:pt x="872" y="1120"/>
                </a:lnTo>
                <a:lnTo>
                  <a:pt x="1058" y="1120"/>
                </a:lnTo>
                <a:cubicBezTo>
                  <a:pt x="1092" y="1120"/>
                  <a:pt x="1121" y="1092"/>
                  <a:pt x="1121" y="1057"/>
                </a:cubicBezTo>
                <a:lnTo>
                  <a:pt x="1121" y="808"/>
                </a:lnTo>
                <a:cubicBezTo>
                  <a:pt x="1121" y="774"/>
                  <a:pt x="1092" y="745"/>
                  <a:pt x="1058" y="745"/>
                </a:cubicBezTo>
                <a:moveTo>
                  <a:pt x="375" y="872"/>
                </a:moveTo>
                <a:lnTo>
                  <a:pt x="497" y="872"/>
                </a:lnTo>
                <a:lnTo>
                  <a:pt x="497" y="994"/>
                </a:lnTo>
                <a:lnTo>
                  <a:pt x="375" y="994"/>
                </a:lnTo>
                <a:lnTo>
                  <a:pt x="375" y="872"/>
                </a:lnTo>
                <a:moveTo>
                  <a:pt x="560" y="745"/>
                </a:moveTo>
                <a:lnTo>
                  <a:pt x="312" y="745"/>
                </a:lnTo>
                <a:cubicBezTo>
                  <a:pt x="277" y="745"/>
                  <a:pt x="248" y="774"/>
                  <a:pt x="248" y="808"/>
                </a:cubicBezTo>
                <a:lnTo>
                  <a:pt x="248" y="1306"/>
                </a:lnTo>
                <a:cubicBezTo>
                  <a:pt x="248" y="1341"/>
                  <a:pt x="277" y="1369"/>
                  <a:pt x="312" y="1369"/>
                </a:cubicBezTo>
                <a:cubicBezTo>
                  <a:pt x="347" y="1369"/>
                  <a:pt x="375" y="1341"/>
                  <a:pt x="375" y="1306"/>
                </a:cubicBezTo>
                <a:lnTo>
                  <a:pt x="375" y="1120"/>
                </a:lnTo>
                <a:lnTo>
                  <a:pt x="497" y="1120"/>
                </a:lnTo>
                <a:lnTo>
                  <a:pt x="497" y="1306"/>
                </a:lnTo>
                <a:cubicBezTo>
                  <a:pt x="497" y="1341"/>
                  <a:pt x="525" y="1369"/>
                  <a:pt x="560" y="1369"/>
                </a:cubicBezTo>
                <a:cubicBezTo>
                  <a:pt x="595" y="1369"/>
                  <a:pt x="624" y="1341"/>
                  <a:pt x="624" y="1306"/>
                </a:cubicBezTo>
                <a:lnTo>
                  <a:pt x="624" y="808"/>
                </a:lnTo>
                <a:cubicBezTo>
                  <a:pt x="624" y="774"/>
                  <a:pt x="595" y="745"/>
                  <a:pt x="560" y="745"/>
                </a:cubicBezTo>
                <a:moveTo>
                  <a:pt x="481" y="312"/>
                </a:moveTo>
                <a:cubicBezTo>
                  <a:pt x="481" y="269"/>
                  <a:pt x="517" y="233"/>
                  <a:pt x="560" y="233"/>
                </a:cubicBezTo>
                <a:cubicBezTo>
                  <a:pt x="604" y="233"/>
                  <a:pt x="639" y="269"/>
                  <a:pt x="639" y="312"/>
                </a:cubicBezTo>
                <a:cubicBezTo>
                  <a:pt x="639" y="356"/>
                  <a:pt x="604" y="391"/>
                  <a:pt x="560" y="391"/>
                </a:cubicBezTo>
                <a:cubicBezTo>
                  <a:pt x="517" y="391"/>
                  <a:pt x="481" y="356"/>
                  <a:pt x="481" y="312"/>
                </a:cubicBezTo>
                <a:moveTo>
                  <a:pt x="233" y="312"/>
                </a:moveTo>
                <a:cubicBezTo>
                  <a:pt x="233" y="269"/>
                  <a:pt x="268" y="233"/>
                  <a:pt x="312" y="233"/>
                </a:cubicBezTo>
                <a:cubicBezTo>
                  <a:pt x="355" y="233"/>
                  <a:pt x="391" y="269"/>
                  <a:pt x="391" y="312"/>
                </a:cubicBezTo>
                <a:cubicBezTo>
                  <a:pt x="391" y="356"/>
                  <a:pt x="355" y="391"/>
                  <a:pt x="312" y="391"/>
                </a:cubicBezTo>
                <a:cubicBezTo>
                  <a:pt x="268" y="391"/>
                  <a:pt x="233" y="356"/>
                  <a:pt x="233" y="312"/>
                </a:cubicBezTo>
                <a:moveTo>
                  <a:pt x="126" y="623"/>
                </a:moveTo>
                <a:lnTo>
                  <a:pt x="1492" y="623"/>
                </a:lnTo>
                <a:lnTo>
                  <a:pt x="1492" y="1491"/>
                </a:lnTo>
                <a:lnTo>
                  <a:pt x="126" y="1491"/>
                </a:lnTo>
                <a:lnTo>
                  <a:pt x="126" y="623"/>
                </a:lnTo>
                <a:moveTo>
                  <a:pt x="1492" y="498"/>
                </a:moveTo>
                <a:lnTo>
                  <a:pt x="126" y="498"/>
                </a:lnTo>
                <a:lnTo>
                  <a:pt x="126" y="127"/>
                </a:lnTo>
                <a:lnTo>
                  <a:pt x="1492" y="127"/>
                </a:lnTo>
                <a:lnTo>
                  <a:pt x="1492" y="498"/>
                </a:lnTo>
                <a:moveTo>
                  <a:pt x="1555" y="0"/>
                </a:moveTo>
                <a:lnTo>
                  <a:pt x="63" y="0"/>
                </a:lnTo>
                <a:cubicBezTo>
                  <a:pt x="28" y="0"/>
                  <a:pt x="0" y="29"/>
                  <a:pt x="0" y="64"/>
                </a:cubicBezTo>
                <a:lnTo>
                  <a:pt x="0" y="1554"/>
                </a:lnTo>
                <a:cubicBezTo>
                  <a:pt x="0" y="1589"/>
                  <a:pt x="28" y="1618"/>
                  <a:pt x="63" y="1618"/>
                </a:cubicBezTo>
                <a:lnTo>
                  <a:pt x="1555" y="1618"/>
                </a:lnTo>
                <a:cubicBezTo>
                  <a:pt x="1590" y="1618"/>
                  <a:pt x="1618" y="1589"/>
                  <a:pt x="1618" y="1554"/>
                </a:cubicBezTo>
                <a:lnTo>
                  <a:pt x="1618" y="64"/>
                </a:lnTo>
                <a:cubicBezTo>
                  <a:pt x="1618" y="29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D8C9A-1A5D-3A37-E999-DC2ECEE31AEE}"/>
              </a:ext>
            </a:extLst>
          </p:cNvPr>
          <p:cNvSpPr txBox="1"/>
          <p:nvPr/>
        </p:nvSpPr>
        <p:spPr>
          <a:xfrm>
            <a:off x="4698320" y="3230368"/>
            <a:ext cx="3404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Needs to run code of variety of languages.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</a:rPr>
              <a:t>Needs compilers &amp; runtime environments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</a:rPr>
              <a:t>Run in another computer (server)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DFF10-8962-64ED-E4FF-3572B4E64CF7}"/>
              </a:ext>
            </a:extLst>
          </p:cNvPr>
          <p:cNvSpPr txBox="1"/>
          <p:nvPr/>
        </p:nvSpPr>
        <p:spPr>
          <a:xfrm>
            <a:off x="5726850" y="2761976"/>
            <a:ext cx="20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en-I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1121A-CD0D-B36F-8BC9-0D41A170E66D}"/>
              </a:ext>
            </a:extLst>
          </p:cNvPr>
          <p:cNvSpPr txBox="1"/>
          <p:nvPr/>
        </p:nvSpPr>
        <p:spPr>
          <a:xfrm>
            <a:off x="1609826" y="2761976"/>
            <a:ext cx="20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FRONTEND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4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71D418-A99E-7138-E8BF-C82EF6008A3E}"/>
              </a:ext>
            </a:extLst>
          </p:cNvPr>
          <p:cNvSpPr txBox="1"/>
          <p:nvPr/>
        </p:nvSpPr>
        <p:spPr>
          <a:xfrm>
            <a:off x="2947987" y="963656"/>
            <a:ext cx="32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How to host a server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4B757-076D-93DF-D2AE-1E3445BFCC67}"/>
              </a:ext>
            </a:extLst>
          </p:cNvPr>
          <p:cNvSpPr txBox="1"/>
          <p:nvPr/>
        </p:nvSpPr>
        <p:spPr>
          <a:xfrm>
            <a:off x="1350746" y="1925418"/>
            <a:ext cx="204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- Go and buy a physical server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55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45836-29BB-7FFB-5B7D-ECA7BAA5A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D9CF81-FC71-C86E-5516-AC865CC9D102}"/>
              </a:ext>
            </a:extLst>
          </p:cNvPr>
          <p:cNvSpPr txBox="1"/>
          <p:nvPr/>
        </p:nvSpPr>
        <p:spPr>
          <a:xfrm>
            <a:off x="2947987" y="963656"/>
            <a:ext cx="32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How to host a server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C2545-FE07-A6F7-B95E-EAAEDC3D490F}"/>
              </a:ext>
            </a:extLst>
          </p:cNvPr>
          <p:cNvSpPr txBox="1"/>
          <p:nvPr/>
        </p:nvSpPr>
        <p:spPr>
          <a:xfrm>
            <a:off x="1350746" y="1925418"/>
            <a:ext cx="204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- </a:t>
            </a:r>
            <a:r>
              <a:rPr lang="en-US" sz="1800" b="1" dirty="0">
                <a:solidFill>
                  <a:srgbClr val="FFFF00"/>
                </a:solidFill>
              </a:rPr>
              <a:t>Go and buy a physical server</a:t>
            </a:r>
            <a:endParaRPr lang="en-IN" sz="1800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C3E9-0011-5C36-4106-C43873331B89}"/>
              </a:ext>
            </a:extLst>
          </p:cNvPr>
          <p:cNvSpPr txBox="1"/>
          <p:nvPr/>
        </p:nvSpPr>
        <p:spPr>
          <a:xfrm>
            <a:off x="758780" y="2825925"/>
            <a:ext cx="3404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Expensive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Cannot scale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Managing is hard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80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C2303-4287-80E1-6732-F7D48EC5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D7482F-274B-3942-FF91-446CA33EAE38}"/>
              </a:ext>
            </a:extLst>
          </p:cNvPr>
          <p:cNvSpPr txBox="1"/>
          <p:nvPr/>
        </p:nvSpPr>
        <p:spPr>
          <a:xfrm>
            <a:off x="2947987" y="963656"/>
            <a:ext cx="32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How to host a server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B8F51-9DE8-DB17-3C4C-D999C0D5FF8C}"/>
              </a:ext>
            </a:extLst>
          </p:cNvPr>
          <p:cNvSpPr txBox="1"/>
          <p:nvPr/>
        </p:nvSpPr>
        <p:spPr>
          <a:xfrm>
            <a:off x="1350746" y="1925418"/>
            <a:ext cx="204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- Go and buy a physical server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F6FFD-89D4-BBFE-59C5-F5C678A13B62}"/>
              </a:ext>
            </a:extLst>
          </p:cNvPr>
          <p:cNvSpPr txBox="1"/>
          <p:nvPr/>
        </p:nvSpPr>
        <p:spPr>
          <a:xfrm>
            <a:off x="5564606" y="1925418"/>
            <a:ext cx="204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- Run in a server in the cloud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8AC25-8D81-13E6-CC57-3CEB1F9AFDDB}"/>
              </a:ext>
            </a:extLst>
          </p:cNvPr>
          <p:cNvSpPr txBox="1"/>
          <p:nvPr/>
        </p:nvSpPr>
        <p:spPr>
          <a:xfrm>
            <a:off x="758780" y="2825925"/>
            <a:ext cx="3404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Expensive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Cannot scale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Managing is hard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16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91A4D-C9B2-FE50-7021-5F654BADF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D4CC95-AA66-412F-FA5A-32F212A85013}"/>
              </a:ext>
            </a:extLst>
          </p:cNvPr>
          <p:cNvSpPr txBox="1"/>
          <p:nvPr/>
        </p:nvSpPr>
        <p:spPr>
          <a:xfrm>
            <a:off x="2947987" y="963656"/>
            <a:ext cx="32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How to host a server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2D45B-6502-8666-3BC8-D5442730C51B}"/>
              </a:ext>
            </a:extLst>
          </p:cNvPr>
          <p:cNvSpPr txBox="1"/>
          <p:nvPr/>
        </p:nvSpPr>
        <p:spPr>
          <a:xfrm>
            <a:off x="1350746" y="1925418"/>
            <a:ext cx="204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- Go and buy a physical server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9B34C-8AFC-4663-D1CF-39957C4269A8}"/>
              </a:ext>
            </a:extLst>
          </p:cNvPr>
          <p:cNvSpPr txBox="1"/>
          <p:nvPr/>
        </p:nvSpPr>
        <p:spPr>
          <a:xfrm>
            <a:off x="5564606" y="1925418"/>
            <a:ext cx="204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FF00"/>
                </a:solidFill>
              </a:rPr>
              <a:t>- Run in a server in the cloud</a:t>
            </a:r>
            <a:endParaRPr lang="en-IN" sz="1800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0D242-694F-69F8-DB77-803094167987}"/>
              </a:ext>
            </a:extLst>
          </p:cNvPr>
          <p:cNvSpPr txBox="1"/>
          <p:nvPr/>
        </p:nvSpPr>
        <p:spPr>
          <a:xfrm>
            <a:off x="758780" y="2825925"/>
            <a:ext cx="3404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Expensive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Cannot scale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Managing is hard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32118-207D-2892-7D50-764CD3B49B0D}"/>
              </a:ext>
            </a:extLst>
          </p:cNvPr>
          <p:cNvSpPr txBox="1"/>
          <p:nvPr/>
        </p:nvSpPr>
        <p:spPr>
          <a:xfrm>
            <a:off x="4887012" y="2825925"/>
            <a:ext cx="3404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Pay per time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Flexible, scalable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Ideal for most large scale applications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498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106E9-F2C9-FC5A-7DF4-62F8609C9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B12582-36DD-51E7-F898-89968FC2E1D9}"/>
              </a:ext>
            </a:extLst>
          </p:cNvPr>
          <p:cNvSpPr txBox="1"/>
          <p:nvPr/>
        </p:nvSpPr>
        <p:spPr>
          <a:xfrm>
            <a:off x="2947987" y="963656"/>
            <a:ext cx="32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How to host a server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16D15-EFD7-871D-00C9-A3C0F1AFA553}"/>
              </a:ext>
            </a:extLst>
          </p:cNvPr>
          <p:cNvSpPr txBox="1"/>
          <p:nvPr/>
        </p:nvSpPr>
        <p:spPr>
          <a:xfrm>
            <a:off x="1350746" y="1925418"/>
            <a:ext cx="204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- Go and buy a physical server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2BDF9-AF4B-A18B-D1CE-5E53C399E1F1}"/>
              </a:ext>
            </a:extLst>
          </p:cNvPr>
          <p:cNvSpPr txBox="1"/>
          <p:nvPr/>
        </p:nvSpPr>
        <p:spPr>
          <a:xfrm>
            <a:off x="5564606" y="1925418"/>
            <a:ext cx="204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- Run in a server in the cloud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A5489-BFFC-767E-CE07-D2CFC0D0EA86}"/>
              </a:ext>
            </a:extLst>
          </p:cNvPr>
          <p:cNvSpPr txBox="1"/>
          <p:nvPr/>
        </p:nvSpPr>
        <p:spPr>
          <a:xfrm>
            <a:off x="758780" y="2825925"/>
            <a:ext cx="3404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Expensive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Cannot scale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Managing is hard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1539-7D7F-E232-BB7A-DF8909E2E132}"/>
              </a:ext>
            </a:extLst>
          </p:cNvPr>
          <p:cNvSpPr txBox="1"/>
          <p:nvPr/>
        </p:nvSpPr>
        <p:spPr>
          <a:xfrm>
            <a:off x="4887012" y="2825925"/>
            <a:ext cx="3404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Pay per time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Flexible, scalable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Ideal for most large scale applications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8B76B-9C8F-3168-64C0-31BEC05AF35B}"/>
              </a:ext>
            </a:extLst>
          </p:cNvPr>
          <p:cNvSpPr txBox="1"/>
          <p:nvPr/>
        </p:nvSpPr>
        <p:spPr>
          <a:xfrm>
            <a:off x="4980252" y="3841290"/>
            <a:ext cx="340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Managing is still hard</a:t>
            </a:r>
            <a:endParaRPr lang="en-IN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03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EEABA91D-7121-8285-B4FE-2C0C39011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4">
            <a:extLst>
              <a:ext uri="{FF2B5EF4-FFF2-40B4-BE49-F238E27FC236}">
                <a16:creationId xmlns:a16="http://schemas.microsoft.com/office/drawing/2014/main" id="{89408B1C-F84E-20CF-015B-F7BE871E903D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402" name="Google Shape;402;p34">
            <a:extLst>
              <a:ext uri="{FF2B5EF4-FFF2-40B4-BE49-F238E27FC236}">
                <a16:creationId xmlns:a16="http://schemas.microsoft.com/office/drawing/2014/main" id="{53D0C5D3-8136-20F6-9C71-8CF8AD268D98}"/>
              </a:ext>
            </a:extLst>
          </p:cNvPr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3" name="Google Shape;403;p34">
            <a:extLst>
              <a:ext uri="{FF2B5EF4-FFF2-40B4-BE49-F238E27FC236}">
                <a16:creationId xmlns:a16="http://schemas.microsoft.com/office/drawing/2014/main" id="{A5816531-1C90-E81A-8553-24EBAEA16413}"/>
              </a:ext>
            </a:extLst>
          </p:cNvPr>
          <p:cNvGrpSpPr/>
          <p:nvPr/>
        </p:nvGrpSpPr>
        <p:grpSpPr>
          <a:xfrm>
            <a:off x="3388783" y="783112"/>
            <a:ext cx="1243823" cy="1243823"/>
            <a:chOff x="4653650" y="1256600"/>
            <a:chExt cx="1625700" cy="1625700"/>
          </a:xfrm>
        </p:grpSpPr>
        <p:sp>
          <p:nvSpPr>
            <p:cNvPr id="404" name="Google Shape;404;p34">
              <a:extLst>
                <a:ext uri="{FF2B5EF4-FFF2-40B4-BE49-F238E27FC236}">
                  <a16:creationId xmlns:a16="http://schemas.microsoft.com/office/drawing/2014/main" id="{4364F245-D335-E51C-BEFA-08491CB4413F}"/>
                </a:ext>
              </a:extLst>
            </p:cNvPr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34">
              <a:extLst>
                <a:ext uri="{FF2B5EF4-FFF2-40B4-BE49-F238E27FC236}">
                  <a16:creationId xmlns:a16="http://schemas.microsoft.com/office/drawing/2014/main" id="{B4A87BEE-D80D-F217-C165-CF848AD18835}"/>
                </a:ext>
              </a:extLst>
            </p:cNvPr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6" name="Google Shape;406;p34">
            <a:extLst>
              <a:ext uri="{FF2B5EF4-FFF2-40B4-BE49-F238E27FC236}">
                <a16:creationId xmlns:a16="http://schemas.microsoft.com/office/drawing/2014/main" id="{048DB4B6-C13A-FD1F-8E9F-740AE39EB9BB}"/>
              </a:ext>
            </a:extLst>
          </p:cNvPr>
          <p:cNvSpPr/>
          <p:nvPr/>
        </p:nvSpPr>
        <p:spPr>
          <a:xfrm>
            <a:off x="3667125" y="1121927"/>
            <a:ext cx="652149" cy="651767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1020" y="883"/>
                </a:moveTo>
                <a:lnTo>
                  <a:pt x="1201" y="747"/>
                </a:lnTo>
                <a:lnTo>
                  <a:pt x="1020" y="611"/>
                </a:lnTo>
                <a:cubicBezTo>
                  <a:pt x="992" y="590"/>
                  <a:pt x="987" y="551"/>
                  <a:pt x="1008" y="523"/>
                </a:cubicBezTo>
                <a:cubicBezTo>
                  <a:pt x="1028" y="495"/>
                  <a:pt x="1068" y="489"/>
                  <a:pt x="1096" y="510"/>
                </a:cubicBezTo>
                <a:lnTo>
                  <a:pt x="1345" y="697"/>
                </a:lnTo>
                <a:cubicBezTo>
                  <a:pt x="1378" y="722"/>
                  <a:pt x="1378" y="772"/>
                  <a:pt x="1345" y="798"/>
                </a:cubicBezTo>
                <a:lnTo>
                  <a:pt x="1096" y="984"/>
                </a:lnTo>
                <a:cubicBezTo>
                  <a:pt x="1068" y="1005"/>
                  <a:pt x="1028" y="999"/>
                  <a:pt x="1008" y="972"/>
                </a:cubicBezTo>
                <a:cubicBezTo>
                  <a:pt x="987" y="944"/>
                  <a:pt x="992" y="904"/>
                  <a:pt x="1020" y="883"/>
                </a:cubicBezTo>
                <a:moveTo>
                  <a:pt x="523" y="697"/>
                </a:moveTo>
                <a:lnTo>
                  <a:pt x="772" y="510"/>
                </a:lnTo>
                <a:cubicBezTo>
                  <a:pt x="799" y="489"/>
                  <a:pt x="839" y="495"/>
                  <a:pt x="860" y="523"/>
                </a:cubicBezTo>
                <a:cubicBezTo>
                  <a:pt x="881" y="551"/>
                  <a:pt x="875" y="590"/>
                  <a:pt x="847" y="611"/>
                </a:cubicBezTo>
                <a:lnTo>
                  <a:pt x="666" y="747"/>
                </a:lnTo>
                <a:lnTo>
                  <a:pt x="847" y="883"/>
                </a:lnTo>
                <a:cubicBezTo>
                  <a:pt x="875" y="904"/>
                  <a:pt x="881" y="944"/>
                  <a:pt x="860" y="972"/>
                </a:cubicBezTo>
                <a:cubicBezTo>
                  <a:pt x="839" y="1000"/>
                  <a:pt x="799" y="1005"/>
                  <a:pt x="772" y="984"/>
                </a:cubicBezTo>
                <a:lnTo>
                  <a:pt x="523" y="798"/>
                </a:lnTo>
                <a:cubicBezTo>
                  <a:pt x="489" y="772"/>
                  <a:pt x="489" y="722"/>
                  <a:pt x="523" y="697"/>
                </a:cubicBezTo>
                <a:moveTo>
                  <a:pt x="1492" y="1307"/>
                </a:moveTo>
                <a:cubicBezTo>
                  <a:pt x="1492" y="1409"/>
                  <a:pt x="1409" y="1492"/>
                  <a:pt x="1307" y="1492"/>
                </a:cubicBezTo>
                <a:cubicBezTo>
                  <a:pt x="1205" y="1492"/>
                  <a:pt x="1121" y="1409"/>
                  <a:pt x="1121" y="1307"/>
                </a:cubicBezTo>
                <a:cubicBezTo>
                  <a:pt x="1121" y="1272"/>
                  <a:pt x="1093" y="1243"/>
                  <a:pt x="1058" y="1243"/>
                </a:cubicBezTo>
                <a:lnTo>
                  <a:pt x="375" y="1243"/>
                </a:lnTo>
                <a:lnTo>
                  <a:pt x="375" y="127"/>
                </a:lnTo>
                <a:lnTo>
                  <a:pt x="1492" y="127"/>
                </a:lnTo>
                <a:lnTo>
                  <a:pt x="1492" y="1307"/>
                </a:lnTo>
                <a:moveTo>
                  <a:pt x="312" y="1492"/>
                </a:moveTo>
                <a:cubicBezTo>
                  <a:pt x="232" y="1492"/>
                  <a:pt x="164" y="1441"/>
                  <a:pt x="138" y="1370"/>
                </a:cubicBezTo>
                <a:lnTo>
                  <a:pt x="1001" y="1370"/>
                </a:lnTo>
                <a:cubicBezTo>
                  <a:pt x="1011" y="1415"/>
                  <a:pt x="1030" y="1456"/>
                  <a:pt x="1056" y="1492"/>
                </a:cubicBezTo>
                <a:lnTo>
                  <a:pt x="312" y="1492"/>
                </a:lnTo>
                <a:moveTo>
                  <a:pt x="1555" y="0"/>
                </a:moveTo>
                <a:lnTo>
                  <a:pt x="312" y="0"/>
                </a:lnTo>
                <a:cubicBezTo>
                  <a:pt x="277" y="0"/>
                  <a:pt x="249" y="28"/>
                  <a:pt x="249" y="63"/>
                </a:cubicBezTo>
                <a:lnTo>
                  <a:pt x="249" y="1243"/>
                </a:lnTo>
                <a:lnTo>
                  <a:pt x="64" y="1243"/>
                </a:lnTo>
                <a:cubicBezTo>
                  <a:pt x="29" y="1243"/>
                  <a:pt x="0" y="1272"/>
                  <a:pt x="0" y="1307"/>
                </a:cubicBezTo>
                <a:cubicBezTo>
                  <a:pt x="0" y="1478"/>
                  <a:pt x="140" y="1618"/>
                  <a:pt x="312" y="1618"/>
                </a:cubicBezTo>
                <a:lnTo>
                  <a:pt x="1307" y="1618"/>
                </a:lnTo>
                <a:cubicBezTo>
                  <a:pt x="1479" y="1618"/>
                  <a:pt x="1619" y="1478"/>
                  <a:pt x="1619" y="1307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F7AD921F-F2E4-3BE4-461B-4ACECD72D0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150" y="3453725"/>
            <a:ext cx="362153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Serverless</a:t>
            </a:r>
            <a:endParaRPr dirty="0"/>
          </a:p>
        </p:txBody>
      </p:sp>
      <p:sp>
        <p:nvSpPr>
          <p:cNvPr id="408" name="Google Shape;408;p34">
            <a:extLst>
              <a:ext uri="{FF2B5EF4-FFF2-40B4-BE49-F238E27FC236}">
                <a16:creationId xmlns:a16="http://schemas.microsoft.com/office/drawing/2014/main" id="{A48ADE22-E236-E6E8-6203-81AD8F5B79B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98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82D344-A19A-A651-827F-E6260EB1E551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294E6-6758-C675-D299-38426A935DB6}"/>
              </a:ext>
            </a:extLst>
          </p:cNvPr>
          <p:cNvSpPr txBox="1"/>
          <p:nvPr/>
        </p:nvSpPr>
        <p:spPr>
          <a:xfrm>
            <a:off x="2947986" y="1184636"/>
            <a:ext cx="32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“SERVERLESS”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F92B4-0A80-FCF9-8286-484007EC4D22}"/>
              </a:ext>
            </a:extLst>
          </p:cNvPr>
          <p:cNvSpPr txBox="1"/>
          <p:nvPr/>
        </p:nvSpPr>
        <p:spPr>
          <a:xfrm>
            <a:off x="2812781" y="1921990"/>
            <a:ext cx="351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No server?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82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AB267-65A8-5A3F-C54C-AB7A2D048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CE201-0473-498C-51EF-7A65F2795DDA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7ABC6-E01F-C771-8235-0860A5F39A50}"/>
              </a:ext>
            </a:extLst>
          </p:cNvPr>
          <p:cNvSpPr txBox="1"/>
          <p:nvPr/>
        </p:nvSpPr>
        <p:spPr>
          <a:xfrm>
            <a:off x="2947986" y="1184636"/>
            <a:ext cx="32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“SERVERLESS”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231D5-0157-FCA3-BBB2-426937119464}"/>
              </a:ext>
            </a:extLst>
          </p:cNvPr>
          <p:cNvSpPr txBox="1"/>
          <p:nvPr/>
        </p:nvSpPr>
        <p:spPr>
          <a:xfrm>
            <a:off x="2812781" y="1921990"/>
            <a:ext cx="351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No server?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E66D8-921B-A873-338D-6416F4DF3FAC}"/>
              </a:ext>
            </a:extLst>
          </p:cNvPr>
          <p:cNvSpPr txBox="1"/>
          <p:nvPr/>
        </p:nvSpPr>
        <p:spPr>
          <a:xfrm>
            <a:off x="2812781" y="2656046"/>
            <a:ext cx="351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Server is necessary to run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But we need not manage server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21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10C12-5F04-2017-9150-16109392F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7E6A79-16DE-5DA2-DBD7-53FED42BEA16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63702-A8D5-AC26-2FDC-3DEDE812A87D}"/>
              </a:ext>
            </a:extLst>
          </p:cNvPr>
          <p:cNvSpPr txBox="1"/>
          <p:nvPr/>
        </p:nvSpPr>
        <p:spPr>
          <a:xfrm>
            <a:off x="2947986" y="1184636"/>
            <a:ext cx="32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“SERVERLESS”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DF4C2-95A5-30C5-B09A-FAAF54871B8C}"/>
              </a:ext>
            </a:extLst>
          </p:cNvPr>
          <p:cNvSpPr txBox="1"/>
          <p:nvPr/>
        </p:nvSpPr>
        <p:spPr>
          <a:xfrm>
            <a:off x="2812781" y="1921990"/>
            <a:ext cx="351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No server?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119C4-D1EE-3E3B-1AA5-28EE1D8E0549}"/>
              </a:ext>
            </a:extLst>
          </p:cNvPr>
          <p:cNvSpPr txBox="1"/>
          <p:nvPr/>
        </p:nvSpPr>
        <p:spPr>
          <a:xfrm>
            <a:off x="2812781" y="2656046"/>
            <a:ext cx="351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Server is necessary to run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But we need not manage server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E1FF6-C562-4A85-2B54-33CE843DD75E}"/>
              </a:ext>
            </a:extLst>
          </p:cNvPr>
          <p:cNvSpPr txBox="1"/>
          <p:nvPr/>
        </p:nvSpPr>
        <p:spPr>
          <a:xfrm>
            <a:off x="2563651" y="3724632"/>
            <a:ext cx="4016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No start-stop. 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No software management. 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Runtime already provided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13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Development</a:t>
            </a:r>
            <a:endParaRPr lang="en-IN" dirty="0"/>
          </a:p>
        </p:txBody>
      </p:sp>
      <p:sp>
        <p:nvSpPr>
          <p:cNvPr id="3" name="Google Shape;377;p32"/>
          <p:cNvSpPr txBox="1">
            <a:spLocks/>
          </p:cNvSpPr>
          <p:nvPr/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endParaRPr lang="en-US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" name="Google Shape;377;p32"/>
          <p:cNvSpPr txBox="1">
            <a:spLocks/>
          </p:cNvSpPr>
          <p:nvPr/>
        </p:nvSpPr>
        <p:spPr>
          <a:xfrm>
            <a:off x="851770" y="1839422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Google Shape;377;p32">
            <a:extLst>
              <a:ext uri="{FF2B5EF4-FFF2-40B4-BE49-F238E27FC236}">
                <a16:creationId xmlns:a16="http://schemas.microsoft.com/office/drawing/2014/main" id="{BB629466-258B-1769-8CEF-B553F073FEB4}"/>
              </a:ext>
            </a:extLst>
          </p:cNvPr>
          <p:cNvSpPr txBox="1">
            <a:spLocks/>
          </p:cNvSpPr>
          <p:nvPr/>
        </p:nvSpPr>
        <p:spPr>
          <a:xfrm>
            <a:off x="1975862" y="1642975"/>
            <a:ext cx="5192275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- Everything you can see in the browser.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- Buttons, text, input, scrolling </a:t>
            </a:r>
            <a:r>
              <a:rPr lang="en-US" sz="1600" dirty="0" err="1">
                <a:solidFill>
                  <a:schemeClr val="tx1"/>
                </a:solidFill>
              </a:rPr>
              <a:t>e.t.c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- User Interface and User Experience (UI/UX)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- Tech stack used:</a:t>
            </a:r>
          </a:p>
          <a:p>
            <a:r>
              <a:rPr lang="en-US" sz="1600" dirty="0">
                <a:solidFill>
                  <a:schemeClr val="tx1"/>
                </a:solidFill>
              </a:rPr>
              <a:t>	HTML, CSS, </a:t>
            </a:r>
            <a:r>
              <a:rPr lang="en-US" sz="1600" dirty="0" err="1">
                <a:solidFill>
                  <a:schemeClr val="tx1"/>
                </a:solidFill>
              </a:rPr>
              <a:t>Javascript</a:t>
            </a:r>
            <a:r>
              <a:rPr lang="en-US" sz="1600" dirty="0">
                <a:solidFill>
                  <a:schemeClr val="tx1"/>
                </a:solidFill>
              </a:rPr>
              <a:t> (and its frameworks)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7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1F487-448B-DD76-F15A-6B55C0B5F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4463D-FF94-42D3-ADC8-9CE7F04965FC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E6DE0F-BB02-4E06-848C-E4A570C41279}"/>
              </a:ext>
            </a:extLst>
          </p:cNvPr>
          <p:cNvSpPr txBox="1">
            <a:spLocks/>
          </p:cNvSpPr>
          <p:nvPr/>
        </p:nvSpPr>
        <p:spPr>
          <a:xfrm>
            <a:off x="1755628" y="1358785"/>
            <a:ext cx="5428360" cy="1284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IN" sz="2000" dirty="0"/>
              <a:t>The most popular service used to run serverless applications </a:t>
            </a:r>
          </a:p>
        </p:txBody>
      </p:sp>
      <p:grpSp>
        <p:nvGrpSpPr>
          <p:cNvPr id="14" name="Google Shape;705;p50">
            <a:extLst>
              <a:ext uri="{FF2B5EF4-FFF2-40B4-BE49-F238E27FC236}">
                <a16:creationId xmlns:a16="http://schemas.microsoft.com/office/drawing/2014/main" id="{BA7B2D59-EAAD-DC7F-20E1-96C391D592CC}"/>
              </a:ext>
            </a:extLst>
          </p:cNvPr>
          <p:cNvGrpSpPr/>
          <p:nvPr/>
        </p:nvGrpSpPr>
        <p:grpSpPr>
          <a:xfrm>
            <a:off x="1699260" y="1125148"/>
            <a:ext cx="5484728" cy="1284716"/>
            <a:chOff x="3045400" y="2515150"/>
            <a:chExt cx="1625700" cy="849000"/>
          </a:xfrm>
        </p:grpSpPr>
        <p:grpSp>
          <p:nvGrpSpPr>
            <p:cNvPr id="15" name="Google Shape;706;p50">
              <a:extLst>
                <a:ext uri="{FF2B5EF4-FFF2-40B4-BE49-F238E27FC236}">
                  <a16:creationId xmlns:a16="http://schemas.microsoft.com/office/drawing/2014/main" id="{89D77421-A7C5-2407-7658-7EBF3F34D1E0}"/>
                </a:ext>
              </a:extLst>
            </p:cNvPr>
            <p:cNvGrpSpPr/>
            <p:nvPr/>
          </p:nvGrpSpPr>
          <p:grpSpPr>
            <a:xfrm>
              <a:off x="3045400" y="2515150"/>
              <a:ext cx="1625700" cy="849000"/>
              <a:chOff x="4653650" y="1256600"/>
              <a:chExt cx="1625700" cy="849000"/>
            </a:xfrm>
          </p:grpSpPr>
          <p:sp>
            <p:nvSpPr>
              <p:cNvPr id="18" name="Google Shape;707;p50">
                <a:extLst>
                  <a:ext uri="{FF2B5EF4-FFF2-40B4-BE49-F238E27FC236}">
                    <a16:creationId xmlns:a16="http://schemas.microsoft.com/office/drawing/2014/main" id="{064A3A89-8778-FA9C-A6ED-159DC7B1494F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849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" name="Google Shape;708;p50">
                <a:extLst>
                  <a:ext uri="{FF2B5EF4-FFF2-40B4-BE49-F238E27FC236}">
                    <a16:creationId xmlns:a16="http://schemas.microsoft.com/office/drawing/2014/main" id="{27DCD339-2473-52CB-EC9A-08D4EB376952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1596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6" name="Google Shape;709;p50">
              <a:extLst>
                <a:ext uri="{FF2B5EF4-FFF2-40B4-BE49-F238E27FC236}">
                  <a16:creationId xmlns:a16="http://schemas.microsoft.com/office/drawing/2014/main" id="{0ADF1829-8932-1AE4-F0B0-7F125577ECA6}"/>
                </a:ext>
              </a:extLst>
            </p:cNvPr>
            <p:cNvSpPr/>
            <p:nvPr/>
          </p:nvSpPr>
          <p:spPr>
            <a:xfrm>
              <a:off x="3112250" y="2569550"/>
              <a:ext cx="49800" cy="49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710;p50">
              <a:extLst>
                <a:ext uri="{FF2B5EF4-FFF2-40B4-BE49-F238E27FC236}">
                  <a16:creationId xmlns:a16="http://schemas.microsoft.com/office/drawing/2014/main" id="{29A8AFAF-4C5B-1E04-2A7C-490B23866E22}"/>
                </a:ext>
              </a:extLst>
            </p:cNvPr>
            <p:cNvSpPr/>
            <p:nvPr/>
          </p:nvSpPr>
          <p:spPr>
            <a:xfrm>
              <a:off x="3214700" y="2569550"/>
              <a:ext cx="49800" cy="49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0" name="Google Shape;751;p54">
            <a:extLst>
              <a:ext uri="{FF2B5EF4-FFF2-40B4-BE49-F238E27FC236}">
                <a16:creationId xmlns:a16="http://schemas.microsoft.com/office/drawing/2014/main" id="{C442800F-FC68-3EB9-9D5E-B79E2F2867BB}"/>
              </a:ext>
            </a:extLst>
          </p:cNvPr>
          <p:cNvSpPr/>
          <p:nvPr/>
        </p:nvSpPr>
        <p:spPr>
          <a:xfrm>
            <a:off x="3335788" y="3355445"/>
            <a:ext cx="2472421" cy="774596"/>
          </a:xfrm>
          <a:prstGeom prst="roundRect">
            <a:avLst>
              <a:gd name="adj" fmla="val 16667"/>
            </a:avLst>
          </a:prstGeom>
          <a:solidFill>
            <a:srgbClr val="C0E67A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AWS LAMBDA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1953273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43188-57EC-A2B5-3B10-6E2DF203A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578762-20E5-DD56-6335-369512AA6B85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38D436-BA0A-00E1-B4F8-77B8C5F26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832" y="1845945"/>
            <a:ext cx="1542336" cy="14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C99627-6EBE-2AA0-5BC3-238CAC20445D}"/>
              </a:ext>
            </a:extLst>
          </p:cNvPr>
          <p:cNvSpPr txBox="1"/>
          <p:nvPr/>
        </p:nvSpPr>
        <p:spPr>
          <a:xfrm>
            <a:off x="2812782" y="3476470"/>
            <a:ext cx="351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Contains python code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And runtime environment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65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F9A43-D96D-F46B-3DD5-36D21480B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BCBA00-02BA-A8C5-9806-1F160A57F231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FCA94-45B4-6AFF-133A-ECFC7A91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52" y="1845945"/>
            <a:ext cx="1542336" cy="14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FB7C29-C947-A8F8-3178-96D8C02CC172}"/>
              </a:ext>
            </a:extLst>
          </p:cNvPr>
          <p:cNvSpPr txBox="1"/>
          <p:nvPr/>
        </p:nvSpPr>
        <p:spPr>
          <a:xfrm>
            <a:off x="4496802" y="3476470"/>
            <a:ext cx="3518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Runs code and returns 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A6FF1-B5BC-D345-907F-4C4BC0B42847}"/>
              </a:ext>
            </a:extLst>
          </p:cNvPr>
          <p:cNvSpPr txBox="1"/>
          <p:nvPr/>
        </p:nvSpPr>
        <p:spPr>
          <a:xfrm>
            <a:off x="2256711" y="3297555"/>
            <a:ext cx="980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Trigger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4" name="Google Shape;10335;p68">
            <a:extLst>
              <a:ext uri="{FF2B5EF4-FFF2-40B4-BE49-F238E27FC236}">
                <a16:creationId xmlns:a16="http://schemas.microsoft.com/office/drawing/2014/main" id="{CB7D584A-599F-58E3-673E-68320D512A8C}"/>
              </a:ext>
            </a:extLst>
          </p:cNvPr>
          <p:cNvSpPr/>
          <p:nvPr/>
        </p:nvSpPr>
        <p:spPr>
          <a:xfrm>
            <a:off x="2310607" y="2262379"/>
            <a:ext cx="926532" cy="923966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52;p49">
            <a:extLst>
              <a:ext uri="{FF2B5EF4-FFF2-40B4-BE49-F238E27FC236}">
                <a16:creationId xmlns:a16="http://schemas.microsoft.com/office/drawing/2014/main" id="{FAF028EE-686D-77D3-5893-4651C7828AC3}"/>
              </a:ext>
            </a:extLst>
          </p:cNvPr>
          <p:cNvSpPr/>
          <p:nvPr/>
        </p:nvSpPr>
        <p:spPr>
          <a:xfrm>
            <a:off x="3902631" y="2420065"/>
            <a:ext cx="920836" cy="540593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6A9F3-CEEC-A1E6-176D-186C06DE767C}"/>
              </a:ext>
            </a:extLst>
          </p:cNvPr>
          <p:cNvSpPr txBox="1"/>
          <p:nvPr/>
        </p:nvSpPr>
        <p:spPr>
          <a:xfrm>
            <a:off x="3891706" y="2989778"/>
            <a:ext cx="113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Response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47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B1A56-2761-5C94-0B22-FE472B3D9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03539-7313-192B-DE13-FC2E6E0C32CB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974CC3-C8F9-AD9B-5FB9-F8622A6CC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52" y="1845945"/>
            <a:ext cx="1542336" cy="14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091258-488C-5C1B-BC9D-3293FCAEC4B2}"/>
              </a:ext>
            </a:extLst>
          </p:cNvPr>
          <p:cNvSpPr txBox="1"/>
          <p:nvPr/>
        </p:nvSpPr>
        <p:spPr>
          <a:xfrm>
            <a:off x="4496802" y="3476470"/>
            <a:ext cx="3518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Runs code and returns 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261C5-955A-6B38-597F-C4CBFFA058F8}"/>
              </a:ext>
            </a:extLst>
          </p:cNvPr>
          <p:cNvSpPr txBox="1"/>
          <p:nvPr/>
        </p:nvSpPr>
        <p:spPr>
          <a:xfrm>
            <a:off x="2409111" y="2312669"/>
            <a:ext cx="98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?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6" name="Google Shape;652;p49">
            <a:extLst>
              <a:ext uri="{FF2B5EF4-FFF2-40B4-BE49-F238E27FC236}">
                <a16:creationId xmlns:a16="http://schemas.microsoft.com/office/drawing/2014/main" id="{619AA9F8-CCF4-F8A4-8504-8513C543CD83}"/>
              </a:ext>
            </a:extLst>
          </p:cNvPr>
          <p:cNvSpPr/>
          <p:nvPr/>
        </p:nvSpPr>
        <p:spPr>
          <a:xfrm>
            <a:off x="3902631" y="2420065"/>
            <a:ext cx="920836" cy="540593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B92F1-2301-37DA-75AE-F96BEC87D6E2}"/>
              </a:ext>
            </a:extLst>
          </p:cNvPr>
          <p:cNvSpPr txBox="1"/>
          <p:nvPr/>
        </p:nvSpPr>
        <p:spPr>
          <a:xfrm>
            <a:off x="3891706" y="2989778"/>
            <a:ext cx="113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Response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17B7B-6C0E-1372-4F5F-BF8B0BCEF522}"/>
              </a:ext>
            </a:extLst>
          </p:cNvPr>
          <p:cNvSpPr txBox="1"/>
          <p:nvPr/>
        </p:nvSpPr>
        <p:spPr>
          <a:xfrm>
            <a:off x="2409111" y="3449955"/>
            <a:ext cx="980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Trigger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97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24FB6-2950-274D-B7C6-ECFFF9F16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09691-7755-94E7-2EF0-C83227F4A4E9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0558E5-AC41-4A91-F87D-A6B03EBDD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52" y="1845945"/>
            <a:ext cx="1542336" cy="14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0252E4-3673-1C91-AA0A-69AE58C5167B}"/>
              </a:ext>
            </a:extLst>
          </p:cNvPr>
          <p:cNvSpPr txBox="1"/>
          <p:nvPr/>
        </p:nvSpPr>
        <p:spPr>
          <a:xfrm>
            <a:off x="4496802" y="3476470"/>
            <a:ext cx="3518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Runs code and returns 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6" name="Google Shape;652;p49">
            <a:extLst>
              <a:ext uri="{FF2B5EF4-FFF2-40B4-BE49-F238E27FC236}">
                <a16:creationId xmlns:a16="http://schemas.microsoft.com/office/drawing/2014/main" id="{5ADA8773-7228-64D3-9CCE-A2F3281F1F45}"/>
              </a:ext>
            </a:extLst>
          </p:cNvPr>
          <p:cNvSpPr/>
          <p:nvPr/>
        </p:nvSpPr>
        <p:spPr>
          <a:xfrm>
            <a:off x="3902631" y="2420065"/>
            <a:ext cx="920836" cy="540593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ED9A0-C102-0DE4-5F26-125184D9E58D}"/>
              </a:ext>
            </a:extLst>
          </p:cNvPr>
          <p:cNvSpPr txBox="1"/>
          <p:nvPr/>
        </p:nvSpPr>
        <p:spPr>
          <a:xfrm>
            <a:off x="3891706" y="2989778"/>
            <a:ext cx="113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Response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4DD4-AC6A-7946-DD0D-C1D782EA784C}"/>
              </a:ext>
            </a:extLst>
          </p:cNvPr>
          <p:cNvSpPr txBox="1"/>
          <p:nvPr/>
        </p:nvSpPr>
        <p:spPr>
          <a:xfrm>
            <a:off x="2082453" y="3353359"/>
            <a:ext cx="134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API Gateway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api gateway logo from seeklogo.com">
            <a:extLst>
              <a:ext uri="{FF2B5EF4-FFF2-40B4-BE49-F238E27FC236}">
                <a16:creationId xmlns:a16="http://schemas.microsoft.com/office/drawing/2014/main" id="{024FE57C-04E4-C8BE-11A9-5A11CAE81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055" y="1868276"/>
            <a:ext cx="1406947" cy="140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99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B91A5-8361-A7CB-E3DE-C2139383D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21FFE-BD47-77D1-0E78-2D874FE55371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25F105-47B1-F298-DE07-2ADC3670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512" y="962025"/>
            <a:ext cx="1542336" cy="14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3C225-D0F1-310F-4842-1B9786096A7D}"/>
              </a:ext>
            </a:extLst>
          </p:cNvPr>
          <p:cNvSpPr txBox="1"/>
          <p:nvPr/>
        </p:nvSpPr>
        <p:spPr>
          <a:xfrm>
            <a:off x="4443462" y="2592550"/>
            <a:ext cx="3518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Runs code and returns 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6" name="Google Shape;652;p49">
            <a:extLst>
              <a:ext uri="{FF2B5EF4-FFF2-40B4-BE49-F238E27FC236}">
                <a16:creationId xmlns:a16="http://schemas.microsoft.com/office/drawing/2014/main" id="{526D5600-491C-C722-D27F-A46260753581}"/>
              </a:ext>
            </a:extLst>
          </p:cNvPr>
          <p:cNvSpPr/>
          <p:nvPr/>
        </p:nvSpPr>
        <p:spPr>
          <a:xfrm>
            <a:off x="3849291" y="1536145"/>
            <a:ext cx="920836" cy="540593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3450D-4AC7-00E6-BF06-F75F40732E3F}"/>
              </a:ext>
            </a:extLst>
          </p:cNvPr>
          <p:cNvSpPr txBox="1"/>
          <p:nvPr/>
        </p:nvSpPr>
        <p:spPr>
          <a:xfrm>
            <a:off x="3838366" y="2105858"/>
            <a:ext cx="113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Response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92614-61B7-FB62-C989-CD64664C21DD}"/>
              </a:ext>
            </a:extLst>
          </p:cNvPr>
          <p:cNvSpPr txBox="1"/>
          <p:nvPr/>
        </p:nvSpPr>
        <p:spPr>
          <a:xfrm>
            <a:off x="2029113" y="2469439"/>
            <a:ext cx="134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API Gateway</a:t>
            </a:r>
            <a:endParaRPr lang="en-IN" sz="1600" b="1" dirty="0">
              <a:solidFill>
                <a:srgbClr val="FFFF00"/>
              </a:solidFill>
            </a:endParaRPr>
          </a:p>
        </p:txBody>
      </p:sp>
      <p:pic>
        <p:nvPicPr>
          <p:cNvPr id="2050" name="Picture 2" descr="api gateway logo from seeklogo.com">
            <a:extLst>
              <a:ext uri="{FF2B5EF4-FFF2-40B4-BE49-F238E27FC236}">
                <a16:creationId xmlns:a16="http://schemas.microsoft.com/office/drawing/2014/main" id="{52DF835A-00FB-3B2E-8390-545C29DDA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15" y="984356"/>
            <a:ext cx="1406947" cy="140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9032B5-A59F-876D-B495-B51ACC8463C4}"/>
              </a:ext>
            </a:extLst>
          </p:cNvPr>
          <p:cNvSpPr txBox="1"/>
          <p:nvPr/>
        </p:nvSpPr>
        <p:spPr>
          <a:xfrm>
            <a:off x="924024" y="3233129"/>
            <a:ext cx="42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Bridge b/w frontend and lambda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Gives you a link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Requesting that </a:t>
            </a:r>
            <a:r>
              <a:rPr lang="en-US" sz="1800" b="1" dirty="0" err="1">
                <a:solidFill>
                  <a:schemeClr val="tx1"/>
                </a:solidFill>
              </a:rPr>
              <a:t>url</a:t>
            </a:r>
            <a:r>
              <a:rPr lang="en-US" sz="1800" b="1" dirty="0">
                <a:solidFill>
                  <a:schemeClr val="tx1"/>
                </a:solidFill>
              </a:rPr>
              <a:t> triggers lambda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313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1B954-B8EB-C92E-CCCD-B253E8CBA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211892-7820-39F0-9A46-DEA3000F054C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29F76C-0297-C4B8-9037-F165741EA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712" y="2179912"/>
            <a:ext cx="978388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5AEFED-AF02-1D78-741D-FDF9C9D9F065}"/>
              </a:ext>
            </a:extLst>
          </p:cNvPr>
          <p:cNvSpPr txBox="1"/>
          <p:nvPr/>
        </p:nvSpPr>
        <p:spPr>
          <a:xfrm>
            <a:off x="6611695" y="3283211"/>
            <a:ext cx="1818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def </a:t>
            </a:r>
            <a:r>
              <a:rPr lang="en-US" sz="1100" b="1" dirty="0" err="1">
                <a:solidFill>
                  <a:schemeClr val="tx1"/>
                </a:solidFill>
              </a:rPr>
              <a:t>func</a:t>
            </a:r>
            <a:r>
              <a:rPr lang="en-US" sz="1100" b="1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Return </a:t>
            </a:r>
            <a:r>
              <a:rPr lang="en-US" sz="1100" b="1" dirty="0" err="1">
                <a:solidFill>
                  <a:schemeClr val="tx1"/>
                </a:solidFill>
              </a:rPr>
              <a:t>a+b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6" name="Google Shape;652;p49">
            <a:extLst>
              <a:ext uri="{FF2B5EF4-FFF2-40B4-BE49-F238E27FC236}">
                <a16:creationId xmlns:a16="http://schemas.microsoft.com/office/drawing/2014/main" id="{217C7B50-4FA9-9018-53E9-5170C1CA2141}"/>
              </a:ext>
            </a:extLst>
          </p:cNvPr>
          <p:cNvSpPr/>
          <p:nvPr/>
        </p:nvSpPr>
        <p:spPr>
          <a:xfrm>
            <a:off x="5801579" y="2409497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0551E-EA81-BC81-875C-B1C560FF6D5D}"/>
              </a:ext>
            </a:extLst>
          </p:cNvPr>
          <p:cNvSpPr txBox="1"/>
          <p:nvPr/>
        </p:nvSpPr>
        <p:spPr>
          <a:xfrm>
            <a:off x="2860899" y="2854049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Response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FAB18-A4AC-57A2-50E0-336FF233F212}"/>
              </a:ext>
            </a:extLst>
          </p:cNvPr>
          <p:cNvSpPr txBox="1"/>
          <p:nvPr/>
        </p:nvSpPr>
        <p:spPr>
          <a:xfrm>
            <a:off x="3788267" y="3360156"/>
            <a:ext cx="187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http:/dnfskjdf/default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api gateway logo from seeklogo.com">
            <a:extLst>
              <a:ext uri="{FF2B5EF4-FFF2-40B4-BE49-F238E27FC236}">
                <a16:creationId xmlns:a16="http://schemas.microsoft.com/office/drawing/2014/main" id="{1A0D8473-90B7-6FE8-6A3B-0AE086474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23" y="2229112"/>
            <a:ext cx="920836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660;p49">
            <a:extLst>
              <a:ext uri="{FF2B5EF4-FFF2-40B4-BE49-F238E27FC236}">
                <a16:creationId xmlns:a16="http://schemas.microsoft.com/office/drawing/2014/main" id="{58A04AB2-7AC6-2884-A4FD-410B2BE0948E}"/>
              </a:ext>
            </a:extLst>
          </p:cNvPr>
          <p:cNvSpPr/>
          <p:nvPr/>
        </p:nvSpPr>
        <p:spPr>
          <a:xfrm>
            <a:off x="1449848" y="2161860"/>
            <a:ext cx="1137493" cy="968078"/>
          </a:xfrm>
          <a:custGeom>
            <a:avLst/>
            <a:gdLst/>
            <a:ahLst/>
            <a:cxnLst/>
            <a:rect l="l" t="t" r="r" b="b"/>
            <a:pathLst>
              <a:path w="1618" h="1617" extrusionOk="0">
                <a:moveTo>
                  <a:pt x="1121" y="1305"/>
                </a:moveTo>
                <a:cubicBezTo>
                  <a:pt x="1121" y="1340"/>
                  <a:pt x="1093" y="1369"/>
                  <a:pt x="1058" y="1369"/>
                </a:cubicBezTo>
                <a:lnTo>
                  <a:pt x="809" y="1369"/>
                </a:lnTo>
                <a:cubicBezTo>
                  <a:pt x="774" y="1369"/>
                  <a:pt x="746" y="1340"/>
                  <a:pt x="746" y="1305"/>
                </a:cubicBezTo>
                <a:cubicBezTo>
                  <a:pt x="746" y="1270"/>
                  <a:pt x="774" y="1242"/>
                  <a:pt x="809" y="1242"/>
                </a:cubicBezTo>
                <a:lnTo>
                  <a:pt x="1058" y="1242"/>
                </a:lnTo>
                <a:cubicBezTo>
                  <a:pt x="1093" y="1242"/>
                  <a:pt x="1121" y="1271"/>
                  <a:pt x="1121" y="1305"/>
                </a:cubicBezTo>
                <a:moveTo>
                  <a:pt x="605" y="1012"/>
                </a:moveTo>
                <a:cubicBezTo>
                  <a:pt x="630" y="1037"/>
                  <a:pt x="630" y="1077"/>
                  <a:pt x="605" y="1101"/>
                </a:cubicBezTo>
                <a:lnTo>
                  <a:pt x="356" y="1350"/>
                </a:lnTo>
                <a:cubicBezTo>
                  <a:pt x="332" y="1375"/>
                  <a:pt x="292" y="1375"/>
                  <a:pt x="267" y="1350"/>
                </a:cubicBezTo>
                <a:cubicBezTo>
                  <a:pt x="242" y="1325"/>
                  <a:pt x="242" y="1285"/>
                  <a:pt x="267" y="1261"/>
                </a:cubicBezTo>
                <a:lnTo>
                  <a:pt x="471" y="1057"/>
                </a:lnTo>
                <a:lnTo>
                  <a:pt x="267" y="853"/>
                </a:lnTo>
                <a:cubicBezTo>
                  <a:pt x="242" y="828"/>
                  <a:pt x="242" y="788"/>
                  <a:pt x="267" y="763"/>
                </a:cubicBezTo>
                <a:cubicBezTo>
                  <a:pt x="292" y="739"/>
                  <a:pt x="332" y="739"/>
                  <a:pt x="356" y="763"/>
                </a:cubicBezTo>
                <a:lnTo>
                  <a:pt x="605" y="1012"/>
                </a:lnTo>
                <a:moveTo>
                  <a:pt x="481" y="312"/>
                </a:moveTo>
                <a:cubicBezTo>
                  <a:pt x="481" y="268"/>
                  <a:pt x="517" y="233"/>
                  <a:pt x="560" y="233"/>
                </a:cubicBezTo>
                <a:cubicBezTo>
                  <a:pt x="604" y="233"/>
                  <a:pt x="639" y="268"/>
                  <a:pt x="639" y="312"/>
                </a:cubicBezTo>
                <a:cubicBezTo>
                  <a:pt x="639" y="355"/>
                  <a:pt x="604" y="391"/>
                  <a:pt x="560" y="391"/>
                </a:cubicBezTo>
                <a:cubicBezTo>
                  <a:pt x="517" y="391"/>
                  <a:pt x="481" y="355"/>
                  <a:pt x="481" y="312"/>
                </a:cubicBezTo>
                <a:moveTo>
                  <a:pt x="233" y="312"/>
                </a:moveTo>
                <a:cubicBezTo>
                  <a:pt x="233" y="268"/>
                  <a:pt x="268" y="233"/>
                  <a:pt x="312" y="233"/>
                </a:cubicBezTo>
                <a:cubicBezTo>
                  <a:pt x="355" y="233"/>
                  <a:pt x="391" y="268"/>
                  <a:pt x="391" y="312"/>
                </a:cubicBezTo>
                <a:cubicBezTo>
                  <a:pt x="391" y="355"/>
                  <a:pt x="355" y="391"/>
                  <a:pt x="312" y="391"/>
                </a:cubicBezTo>
                <a:cubicBezTo>
                  <a:pt x="268" y="391"/>
                  <a:pt x="233" y="355"/>
                  <a:pt x="233" y="312"/>
                </a:cubicBezTo>
                <a:moveTo>
                  <a:pt x="126" y="623"/>
                </a:moveTo>
                <a:lnTo>
                  <a:pt x="1492" y="623"/>
                </a:lnTo>
                <a:lnTo>
                  <a:pt x="1492" y="1491"/>
                </a:lnTo>
                <a:lnTo>
                  <a:pt x="126" y="1491"/>
                </a:lnTo>
                <a:lnTo>
                  <a:pt x="126" y="623"/>
                </a:lnTo>
                <a:moveTo>
                  <a:pt x="1492" y="497"/>
                </a:moveTo>
                <a:lnTo>
                  <a:pt x="126" y="497"/>
                </a:lnTo>
                <a:lnTo>
                  <a:pt x="126" y="126"/>
                </a:lnTo>
                <a:lnTo>
                  <a:pt x="1492" y="126"/>
                </a:lnTo>
                <a:lnTo>
                  <a:pt x="1492" y="497"/>
                </a:lnTo>
                <a:moveTo>
                  <a:pt x="1555" y="0"/>
                </a:moveTo>
                <a:lnTo>
                  <a:pt x="63" y="0"/>
                </a:lnTo>
                <a:cubicBezTo>
                  <a:pt x="28" y="0"/>
                  <a:pt x="0" y="28"/>
                  <a:pt x="0" y="63"/>
                </a:cubicBezTo>
                <a:lnTo>
                  <a:pt x="0" y="1554"/>
                </a:lnTo>
                <a:cubicBezTo>
                  <a:pt x="0" y="1589"/>
                  <a:pt x="28" y="1617"/>
                  <a:pt x="63" y="1617"/>
                </a:cubicBezTo>
                <a:lnTo>
                  <a:pt x="1555" y="1617"/>
                </a:lnTo>
                <a:cubicBezTo>
                  <a:pt x="1590" y="1617"/>
                  <a:pt x="1618" y="1589"/>
                  <a:pt x="1618" y="1554"/>
                </a:cubicBezTo>
                <a:lnTo>
                  <a:pt x="1618" y="63"/>
                </a:lnTo>
                <a:cubicBezTo>
                  <a:pt x="1618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8D1E3-45DE-8A8C-83A0-838B3C08BE36}"/>
              </a:ext>
            </a:extLst>
          </p:cNvPr>
          <p:cNvSpPr txBox="1"/>
          <p:nvPr/>
        </p:nvSpPr>
        <p:spPr>
          <a:xfrm>
            <a:off x="1040983" y="3360156"/>
            <a:ext cx="2117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GET http:/dnfskjdf/default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3" name="Google Shape;652;p49">
            <a:extLst>
              <a:ext uri="{FF2B5EF4-FFF2-40B4-BE49-F238E27FC236}">
                <a16:creationId xmlns:a16="http://schemas.microsoft.com/office/drawing/2014/main" id="{0758ACC1-CC95-0F80-C916-12C77365CF7C}"/>
              </a:ext>
            </a:extLst>
          </p:cNvPr>
          <p:cNvSpPr/>
          <p:nvPr/>
        </p:nvSpPr>
        <p:spPr>
          <a:xfrm>
            <a:off x="3213628" y="2409497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A6ECC-FFD1-5A24-7408-A55D342AAD70}"/>
              </a:ext>
            </a:extLst>
          </p:cNvPr>
          <p:cNvSpPr txBox="1"/>
          <p:nvPr/>
        </p:nvSpPr>
        <p:spPr>
          <a:xfrm>
            <a:off x="5474202" y="2862621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Response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FA2E0-1501-16AF-A70E-D15110C28665}"/>
              </a:ext>
            </a:extLst>
          </p:cNvPr>
          <p:cNvSpPr txBox="1"/>
          <p:nvPr/>
        </p:nvSpPr>
        <p:spPr>
          <a:xfrm>
            <a:off x="2860898" y="2125666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Request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5A03A7-8E9D-BCFF-5621-96CBB848C23E}"/>
              </a:ext>
            </a:extLst>
          </p:cNvPr>
          <p:cNvSpPr txBox="1"/>
          <p:nvPr/>
        </p:nvSpPr>
        <p:spPr>
          <a:xfrm>
            <a:off x="5442853" y="2152035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Trigger</a:t>
            </a:r>
            <a:endParaRPr lang="en-IN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542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DEBE9-AC20-9D9B-E79B-E5A218365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3607C-07A3-D4FA-F4B1-210C8E7A1393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C26FE-A2D2-5E6B-A4ED-BA283192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332" y="1829392"/>
            <a:ext cx="978388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05FD13-71B9-133D-B414-98AD08D37225}"/>
              </a:ext>
            </a:extLst>
          </p:cNvPr>
          <p:cNvSpPr txBox="1"/>
          <p:nvPr/>
        </p:nvSpPr>
        <p:spPr>
          <a:xfrm>
            <a:off x="6619315" y="2932691"/>
            <a:ext cx="1818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def </a:t>
            </a:r>
            <a:r>
              <a:rPr lang="en-US" sz="1100" b="1" dirty="0" err="1">
                <a:solidFill>
                  <a:schemeClr val="tx1"/>
                </a:solidFill>
              </a:rPr>
              <a:t>func</a:t>
            </a:r>
            <a:r>
              <a:rPr lang="en-US" sz="1100" b="1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Return </a:t>
            </a:r>
            <a:r>
              <a:rPr lang="en-US" sz="1100" b="1" dirty="0" err="1">
                <a:solidFill>
                  <a:schemeClr val="tx1"/>
                </a:solidFill>
              </a:rPr>
              <a:t>a+b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6" name="Google Shape;652;p49">
            <a:extLst>
              <a:ext uri="{FF2B5EF4-FFF2-40B4-BE49-F238E27FC236}">
                <a16:creationId xmlns:a16="http://schemas.microsoft.com/office/drawing/2014/main" id="{FC90414A-5438-9435-9447-3092B0C900DB}"/>
              </a:ext>
            </a:extLst>
          </p:cNvPr>
          <p:cNvSpPr/>
          <p:nvPr/>
        </p:nvSpPr>
        <p:spPr>
          <a:xfrm>
            <a:off x="5809199" y="2058977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BF59D-1621-AC82-0604-7A98B1D6BC68}"/>
              </a:ext>
            </a:extLst>
          </p:cNvPr>
          <p:cNvSpPr txBox="1"/>
          <p:nvPr/>
        </p:nvSpPr>
        <p:spPr>
          <a:xfrm>
            <a:off x="2868519" y="2503529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Response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9DD9E-F09E-1BA8-B0B5-E7C1B2A2B697}"/>
              </a:ext>
            </a:extLst>
          </p:cNvPr>
          <p:cNvSpPr txBox="1"/>
          <p:nvPr/>
        </p:nvSpPr>
        <p:spPr>
          <a:xfrm>
            <a:off x="3795887" y="3009636"/>
            <a:ext cx="187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http:/dnfskjdf/default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api gateway logo from seeklogo.com">
            <a:extLst>
              <a:ext uri="{FF2B5EF4-FFF2-40B4-BE49-F238E27FC236}">
                <a16:creationId xmlns:a16="http://schemas.microsoft.com/office/drawing/2014/main" id="{94A48E00-A07B-7462-E07C-A371EA845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443" y="1878592"/>
            <a:ext cx="920836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660;p49">
            <a:extLst>
              <a:ext uri="{FF2B5EF4-FFF2-40B4-BE49-F238E27FC236}">
                <a16:creationId xmlns:a16="http://schemas.microsoft.com/office/drawing/2014/main" id="{6F8877DE-15BC-A83D-52F5-710E2A458C25}"/>
              </a:ext>
            </a:extLst>
          </p:cNvPr>
          <p:cNvSpPr/>
          <p:nvPr/>
        </p:nvSpPr>
        <p:spPr>
          <a:xfrm>
            <a:off x="1457468" y="1811340"/>
            <a:ext cx="1137493" cy="968078"/>
          </a:xfrm>
          <a:custGeom>
            <a:avLst/>
            <a:gdLst/>
            <a:ahLst/>
            <a:cxnLst/>
            <a:rect l="l" t="t" r="r" b="b"/>
            <a:pathLst>
              <a:path w="1618" h="1617" extrusionOk="0">
                <a:moveTo>
                  <a:pt x="1121" y="1305"/>
                </a:moveTo>
                <a:cubicBezTo>
                  <a:pt x="1121" y="1340"/>
                  <a:pt x="1093" y="1369"/>
                  <a:pt x="1058" y="1369"/>
                </a:cubicBezTo>
                <a:lnTo>
                  <a:pt x="809" y="1369"/>
                </a:lnTo>
                <a:cubicBezTo>
                  <a:pt x="774" y="1369"/>
                  <a:pt x="746" y="1340"/>
                  <a:pt x="746" y="1305"/>
                </a:cubicBezTo>
                <a:cubicBezTo>
                  <a:pt x="746" y="1270"/>
                  <a:pt x="774" y="1242"/>
                  <a:pt x="809" y="1242"/>
                </a:cubicBezTo>
                <a:lnTo>
                  <a:pt x="1058" y="1242"/>
                </a:lnTo>
                <a:cubicBezTo>
                  <a:pt x="1093" y="1242"/>
                  <a:pt x="1121" y="1271"/>
                  <a:pt x="1121" y="1305"/>
                </a:cubicBezTo>
                <a:moveTo>
                  <a:pt x="605" y="1012"/>
                </a:moveTo>
                <a:cubicBezTo>
                  <a:pt x="630" y="1037"/>
                  <a:pt x="630" y="1077"/>
                  <a:pt x="605" y="1101"/>
                </a:cubicBezTo>
                <a:lnTo>
                  <a:pt x="356" y="1350"/>
                </a:lnTo>
                <a:cubicBezTo>
                  <a:pt x="332" y="1375"/>
                  <a:pt x="292" y="1375"/>
                  <a:pt x="267" y="1350"/>
                </a:cubicBezTo>
                <a:cubicBezTo>
                  <a:pt x="242" y="1325"/>
                  <a:pt x="242" y="1285"/>
                  <a:pt x="267" y="1261"/>
                </a:cubicBezTo>
                <a:lnTo>
                  <a:pt x="471" y="1057"/>
                </a:lnTo>
                <a:lnTo>
                  <a:pt x="267" y="853"/>
                </a:lnTo>
                <a:cubicBezTo>
                  <a:pt x="242" y="828"/>
                  <a:pt x="242" y="788"/>
                  <a:pt x="267" y="763"/>
                </a:cubicBezTo>
                <a:cubicBezTo>
                  <a:pt x="292" y="739"/>
                  <a:pt x="332" y="739"/>
                  <a:pt x="356" y="763"/>
                </a:cubicBezTo>
                <a:lnTo>
                  <a:pt x="605" y="1012"/>
                </a:lnTo>
                <a:moveTo>
                  <a:pt x="481" y="312"/>
                </a:moveTo>
                <a:cubicBezTo>
                  <a:pt x="481" y="268"/>
                  <a:pt x="517" y="233"/>
                  <a:pt x="560" y="233"/>
                </a:cubicBezTo>
                <a:cubicBezTo>
                  <a:pt x="604" y="233"/>
                  <a:pt x="639" y="268"/>
                  <a:pt x="639" y="312"/>
                </a:cubicBezTo>
                <a:cubicBezTo>
                  <a:pt x="639" y="355"/>
                  <a:pt x="604" y="391"/>
                  <a:pt x="560" y="391"/>
                </a:cubicBezTo>
                <a:cubicBezTo>
                  <a:pt x="517" y="391"/>
                  <a:pt x="481" y="355"/>
                  <a:pt x="481" y="312"/>
                </a:cubicBezTo>
                <a:moveTo>
                  <a:pt x="233" y="312"/>
                </a:moveTo>
                <a:cubicBezTo>
                  <a:pt x="233" y="268"/>
                  <a:pt x="268" y="233"/>
                  <a:pt x="312" y="233"/>
                </a:cubicBezTo>
                <a:cubicBezTo>
                  <a:pt x="355" y="233"/>
                  <a:pt x="391" y="268"/>
                  <a:pt x="391" y="312"/>
                </a:cubicBezTo>
                <a:cubicBezTo>
                  <a:pt x="391" y="355"/>
                  <a:pt x="355" y="391"/>
                  <a:pt x="312" y="391"/>
                </a:cubicBezTo>
                <a:cubicBezTo>
                  <a:pt x="268" y="391"/>
                  <a:pt x="233" y="355"/>
                  <a:pt x="233" y="312"/>
                </a:cubicBezTo>
                <a:moveTo>
                  <a:pt x="126" y="623"/>
                </a:moveTo>
                <a:lnTo>
                  <a:pt x="1492" y="623"/>
                </a:lnTo>
                <a:lnTo>
                  <a:pt x="1492" y="1491"/>
                </a:lnTo>
                <a:lnTo>
                  <a:pt x="126" y="1491"/>
                </a:lnTo>
                <a:lnTo>
                  <a:pt x="126" y="623"/>
                </a:lnTo>
                <a:moveTo>
                  <a:pt x="1492" y="497"/>
                </a:moveTo>
                <a:lnTo>
                  <a:pt x="126" y="497"/>
                </a:lnTo>
                <a:lnTo>
                  <a:pt x="126" y="126"/>
                </a:lnTo>
                <a:lnTo>
                  <a:pt x="1492" y="126"/>
                </a:lnTo>
                <a:lnTo>
                  <a:pt x="1492" y="497"/>
                </a:lnTo>
                <a:moveTo>
                  <a:pt x="1555" y="0"/>
                </a:moveTo>
                <a:lnTo>
                  <a:pt x="63" y="0"/>
                </a:lnTo>
                <a:cubicBezTo>
                  <a:pt x="28" y="0"/>
                  <a:pt x="0" y="28"/>
                  <a:pt x="0" y="63"/>
                </a:cubicBezTo>
                <a:lnTo>
                  <a:pt x="0" y="1554"/>
                </a:lnTo>
                <a:cubicBezTo>
                  <a:pt x="0" y="1589"/>
                  <a:pt x="28" y="1617"/>
                  <a:pt x="63" y="1617"/>
                </a:cubicBezTo>
                <a:lnTo>
                  <a:pt x="1555" y="1617"/>
                </a:lnTo>
                <a:cubicBezTo>
                  <a:pt x="1590" y="1617"/>
                  <a:pt x="1618" y="1589"/>
                  <a:pt x="1618" y="1554"/>
                </a:cubicBezTo>
                <a:lnTo>
                  <a:pt x="1618" y="63"/>
                </a:lnTo>
                <a:cubicBezTo>
                  <a:pt x="1618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2DD87-215E-357A-2C57-4BC91B23C46B}"/>
              </a:ext>
            </a:extLst>
          </p:cNvPr>
          <p:cNvSpPr txBox="1"/>
          <p:nvPr/>
        </p:nvSpPr>
        <p:spPr>
          <a:xfrm>
            <a:off x="1048603" y="3009636"/>
            <a:ext cx="2117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GET http:/dnfskjdf/default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3" name="Google Shape;652;p49">
            <a:extLst>
              <a:ext uri="{FF2B5EF4-FFF2-40B4-BE49-F238E27FC236}">
                <a16:creationId xmlns:a16="http://schemas.microsoft.com/office/drawing/2014/main" id="{30CF1966-ADE7-0208-D5A8-C7907D801A72}"/>
              </a:ext>
            </a:extLst>
          </p:cNvPr>
          <p:cNvSpPr/>
          <p:nvPr/>
        </p:nvSpPr>
        <p:spPr>
          <a:xfrm>
            <a:off x="3221248" y="2058977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A900B-C4D2-FD59-AF05-BA0DA7889C21}"/>
              </a:ext>
            </a:extLst>
          </p:cNvPr>
          <p:cNvSpPr txBox="1"/>
          <p:nvPr/>
        </p:nvSpPr>
        <p:spPr>
          <a:xfrm>
            <a:off x="5481822" y="2512101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Response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8357F3-5BD1-7E90-5857-B7DD20EB276C}"/>
              </a:ext>
            </a:extLst>
          </p:cNvPr>
          <p:cNvSpPr txBox="1"/>
          <p:nvPr/>
        </p:nvSpPr>
        <p:spPr>
          <a:xfrm>
            <a:off x="2868518" y="1775146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Request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E749F-4B2D-C4FD-8E63-574D1DB0A44A}"/>
              </a:ext>
            </a:extLst>
          </p:cNvPr>
          <p:cNvSpPr txBox="1"/>
          <p:nvPr/>
        </p:nvSpPr>
        <p:spPr>
          <a:xfrm>
            <a:off x="5450473" y="1801515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Trigger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054E1B-338A-A6C3-F9D7-6B41821E02B6}"/>
              </a:ext>
            </a:extLst>
          </p:cNvPr>
          <p:cNvSpPr txBox="1"/>
          <p:nvPr/>
        </p:nvSpPr>
        <p:spPr>
          <a:xfrm>
            <a:off x="867679" y="3438141"/>
            <a:ext cx="2317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Hey {link}, Can you give me these details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C630A-7232-1D08-0194-6EBE27709107}"/>
              </a:ext>
            </a:extLst>
          </p:cNvPr>
          <p:cNvSpPr txBox="1"/>
          <p:nvPr/>
        </p:nvSpPr>
        <p:spPr>
          <a:xfrm>
            <a:off x="3670226" y="3490879"/>
            <a:ext cx="2317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Ok. Hey Lambda please compute and give me these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57E41-055A-A1B2-C7EB-CEAAEF8698F6}"/>
              </a:ext>
            </a:extLst>
          </p:cNvPr>
          <p:cNvSpPr txBox="1"/>
          <p:nvPr/>
        </p:nvSpPr>
        <p:spPr>
          <a:xfrm>
            <a:off x="6258177" y="3440882"/>
            <a:ext cx="2317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Sure, here are the details</a:t>
            </a:r>
            <a:endParaRPr lang="en-IN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4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7CD44-062E-A8EA-D7DC-C9908F87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8F3F43-4868-9032-7152-A308F854DDB9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17D72B-1B19-3470-3190-6D72AC41B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432" y="953092"/>
            <a:ext cx="978388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637C23-5DAE-B5F6-BDAB-3EDF32ED80A4}"/>
              </a:ext>
            </a:extLst>
          </p:cNvPr>
          <p:cNvSpPr txBox="1"/>
          <p:nvPr/>
        </p:nvSpPr>
        <p:spPr>
          <a:xfrm>
            <a:off x="3070784" y="1213455"/>
            <a:ext cx="3002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Limitations of lambda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BAF46-E699-0BD8-9673-463FDB24B80D}"/>
              </a:ext>
            </a:extLst>
          </p:cNvPr>
          <p:cNvSpPr txBox="1"/>
          <p:nvPr/>
        </p:nvSpPr>
        <p:spPr>
          <a:xfrm>
            <a:off x="2353250" y="2333969"/>
            <a:ext cx="422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Dependencies (packages) should also be given along with code.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3D2E30-1735-74EA-4EF0-A08D0306DB94}"/>
              </a:ext>
            </a:extLst>
          </p:cNvPr>
          <p:cNvSpPr txBox="1"/>
          <p:nvPr/>
        </p:nvSpPr>
        <p:spPr>
          <a:xfrm>
            <a:off x="2458450" y="3361300"/>
            <a:ext cx="422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Can support only total size of around 50MB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85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54526-7AC0-20E0-80A9-EA08F4112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6C107B-B081-335A-ADF3-91AA55894DB5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636D51-A6F9-43A6-3E6B-D76DA28DF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432" y="953092"/>
            <a:ext cx="978388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9607EF-9ACC-5383-0785-CF07365AFF49}"/>
              </a:ext>
            </a:extLst>
          </p:cNvPr>
          <p:cNvSpPr txBox="1"/>
          <p:nvPr/>
        </p:nvSpPr>
        <p:spPr>
          <a:xfrm>
            <a:off x="3070784" y="1213455"/>
            <a:ext cx="3002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Limitations of lambda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A2062-D38F-3475-3369-E7B43E29B807}"/>
              </a:ext>
            </a:extLst>
          </p:cNvPr>
          <p:cNvSpPr txBox="1"/>
          <p:nvPr/>
        </p:nvSpPr>
        <p:spPr>
          <a:xfrm>
            <a:off x="2353250" y="2333969"/>
            <a:ext cx="422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Dependencies (packages) should also be given along with code.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E78C2D-BD61-AA75-E766-6BDEE1133675}"/>
              </a:ext>
            </a:extLst>
          </p:cNvPr>
          <p:cNvSpPr txBox="1"/>
          <p:nvPr/>
        </p:nvSpPr>
        <p:spPr>
          <a:xfrm>
            <a:off x="2458450" y="3140320"/>
            <a:ext cx="422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Can support only total size of around 50MB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4970D-BA03-4062-88F9-BD17634AAA9F}"/>
              </a:ext>
            </a:extLst>
          </p:cNvPr>
          <p:cNvSpPr txBox="1"/>
          <p:nvPr/>
        </p:nvSpPr>
        <p:spPr>
          <a:xfrm>
            <a:off x="2458450" y="3906696"/>
            <a:ext cx="422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Our dependencies are more than 300mb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88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ML - Wikipedia">
            <a:extLst>
              <a:ext uri="{FF2B5EF4-FFF2-40B4-BE49-F238E27FC236}">
                <a16:creationId xmlns:a16="http://schemas.microsoft.com/office/drawing/2014/main" id="{1AC3F02B-1C91-37CE-8B8F-8C03FBD3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43" y="2035968"/>
            <a:ext cx="1120878" cy="112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SS - Wikipedia">
            <a:extLst>
              <a:ext uri="{FF2B5EF4-FFF2-40B4-BE49-F238E27FC236}">
                <a16:creationId xmlns:a16="http://schemas.microsoft.com/office/drawing/2014/main" id="{7C7E09B4-9455-B8D6-FE67-52E364F6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793" y="2003553"/>
            <a:ext cx="804413" cy="113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911BA-D195-063E-9874-A7990074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78" y="2035968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568;p46"/>
          <p:cNvSpPr txBox="1">
            <a:spLocks/>
          </p:cNvSpPr>
          <p:nvPr/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6" name="Google Shape;568;p46"/>
          <p:cNvSpPr txBox="1">
            <a:spLocks/>
          </p:cNvSpPr>
          <p:nvPr/>
        </p:nvSpPr>
        <p:spPr>
          <a:xfrm>
            <a:off x="872400" y="978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Aldrich" panose="020B0604020202020204" charset="0"/>
              </a:rPr>
              <a:t>Technology stack</a:t>
            </a:r>
            <a:endParaRPr lang="en-IN" sz="2800" b="1" dirty="0">
              <a:solidFill>
                <a:schemeClr val="tx1"/>
              </a:solidFill>
              <a:latin typeface="Aldri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24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506C8-B7A7-849E-FE1A-34BC9AD90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0400C3-0EE4-C8A4-6816-970DCF5789CF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470BAA-353F-0640-78D9-6BF5BC9E4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432" y="953092"/>
            <a:ext cx="978388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502BD1-FC13-1CFB-F2A5-A377DD63C3B8}"/>
              </a:ext>
            </a:extLst>
          </p:cNvPr>
          <p:cNvSpPr txBox="1"/>
          <p:nvPr/>
        </p:nvSpPr>
        <p:spPr>
          <a:xfrm>
            <a:off x="3070784" y="1213455"/>
            <a:ext cx="3002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There is a way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4BB06-F2B5-8582-4DE5-45710E579A33}"/>
              </a:ext>
            </a:extLst>
          </p:cNvPr>
          <p:cNvSpPr txBox="1"/>
          <p:nvPr/>
        </p:nvSpPr>
        <p:spPr>
          <a:xfrm>
            <a:off x="2458450" y="2678655"/>
            <a:ext cx="422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Lambda supports containers of </a:t>
            </a:r>
            <a:r>
              <a:rPr lang="en-US" sz="1800" dirty="0" err="1">
                <a:solidFill>
                  <a:schemeClr val="tx1"/>
                </a:solidFill>
              </a:rPr>
              <a:t>upto</a:t>
            </a:r>
            <a:r>
              <a:rPr lang="en-US" sz="1800" dirty="0">
                <a:solidFill>
                  <a:schemeClr val="tx1"/>
                </a:solidFill>
              </a:rPr>
              <a:t> a size of 10GB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043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858E1BC5-31EC-8323-3BF6-0CE7AAEB8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4">
            <a:extLst>
              <a:ext uri="{FF2B5EF4-FFF2-40B4-BE49-F238E27FC236}">
                <a16:creationId xmlns:a16="http://schemas.microsoft.com/office/drawing/2014/main" id="{8C9C5DDA-0D05-58A4-D313-8C831A107AAA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402" name="Google Shape;402;p34">
            <a:extLst>
              <a:ext uri="{FF2B5EF4-FFF2-40B4-BE49-F238E27FC236}">
                <a16:creationId xmlns:a16="http://schemas.microsoft.com/office/drawing/2014/main" id="{9C27AC15-CB92-4D2A-7B61-A63B35C20B0F}"/>
              </a:ext>
            </a:extLst>
          </p:cNvPr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3" name="Google Shape;403;p34">
            <a:extLst>
              <a:ext uri="{FF2B5EF4-FFF2-40B4-BE49-F238E27FC236}">
                <a16:creationId xmlns:a16="http://schemas.microsoft.com/office/drawing/2014/main" id="{F8EE175F-696A-0AF8-B617-76EB4B6316DF}"/>
              </a:ext>
            </a:extLst>
          </p:cNvPr>
          <p:cNvGrpSpPr/>
          <p:nvPr/>
        </p:nvGrpSpPr>
        <p:grpSpPr>
          <a:xfrm>
            <a:off x="3388783" y="783112"/>
            <a:ext cx="1243823" cy="1243823"/>
            <a:chOff x="4653650" y="1256600"/>
            <a:chExt cx="1625700" cy="1625700"/>
          </a:xfrm>
        </p:grpSpPr>
        <p:sp>
          <p:nvSpPr>
            <p:cNvPr id="404" name="Google Shape;404;p34">
              <a:extLst>
                <a:ext uri="{FF2B5EF4-FFF2-40B4-BE49-F238E27FC236}">
                  <a16:creationId xmlns:a16="http://schemas.microsoft.com/office/drawing/2014/main" id="{B184C633-26EC-7E66-61A5-A9E7490C25DE}"/>
                </a:ext>
              </a:extLst>
            </p:cNvPr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34">
              <a:extLst>
                <a:ext uri="{FF2B5EF4-FFF2-40B4-BE49-F238E27FC236}">
                  <a16:creationId xmlns:a16="http://schemas.microsoft.com/office/drawing/2014/main" id="{5678DD75-18FE-EBC5-4BF4-605A13142AB4}"/>
                </a:ext>
              </a:extLst>
            </p:cNvPr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6" name="Google Shape;406;p34">
            <a:extLst>
              <a:ext uri="{FF2B5EF4-FFF2-40B4-BE49-F238E27FC236}">
                <a16:creationId xmlns:a16="http://schemas.microsoft.com/office/drawing/2014/main" id="{A27BB358-EC7D-3C44-297F-DA6711DFE10E}"/>
              </a:ext>
            </a:extLst>
          </p:cNvPr>
          <p:cNvSpPr/>
          <p:nvPr/>
        </p:nvSpPr>
        <p:spPr>
          <a:xfrm>
            <a:off x="3667125" y="1121927"/>
            <a:ext cx="652149" cy="651767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1020" y="883"/>
                </a:moveTo>
                <a:lnTo>
                  <a:pt x="1201" y="747"/>
                </a:lnTo>
                <a:lnTo>
                  <a:pt x="1020" y="611"/>
                </a:lnTo>
                <a:cubicBezTo>
                  <a:pt x="992" y="590"/>
                  <a:pt x="987" y="551"/>
                  <a:pt x="1008" y="523"/>
                </a:cubicBezTo>
                <a:cubicBezTo>
                  <a:pt x="1028" y="495"/>
                  <a:pt x="1068" y="489"/>
                  <a:pt x="1096" y="510"/>
                </a:cubicBezTo>
                <a:lnTo>
                  <a:pt x="1345" y="697"/>
                </a:lnTo>
                <a:cubicBezTo>
                  <a:pt x="1378" y="722"/>
                  <a:pt x="1378" y="772"/>
                  <a:pt x="1345" y="798"/>
                </a:cubicBezTo>
                <a:lnTo>
                  <a:pt x="1096" y="984"/>
                </a:lnTo>
                <a:cubicBezTo>
                  <a:pt x="1068" y="1005"/>
                  <a:pt x="1028" y="999"/>
                  <a:pt x="1008" y="972"/>
                </a:cubicBezTo>
                <a:cubicBezTo>
                  <a:pt x="987" y="944"/>
                  <a:pt x="992" y="904"/>
                  <a:pt x="1020" y="883"/>
                </a:cubicBezTo>
                <a:moveTo>
                  <a:pt x="523" y="697"/>
                </a:moveTo>
                <a:lnTo>
                  <a:pt x="772" y="510"/>
                </a:lnTo>
                <a:cubicBezTo>
                  <a:pt x="799" y="489"/>
                  <a:pt x="839" y="495"/>
                  <a:pt x="860" y="523"/>
                </a:cubicBezTo>
                <a:cubicBezTo>
                  <a:pt x="881" y="551"/>
                  <a:pt x="875" y="590"/>
                  <a:pt x="847" y="611"/>
                </a:cubicBezTo>
                <a:lnTo>
                  <a:pt x="666" y="747"/>
                </a:lnTo>
                <a:lnTo>
                  <a:pt x="847" y="883"/>
                </a:lnTo>
                <a:cubicBezTo>
                  <a:pt x="875" y="904"/>
                  <a:pt x="881" y="944"/>
                  <a:pt x="860" y="972"/>
                </a:cubicBezTo>
                <a:cubicBezTo>
                  <a:pt x="839" y="1000"/>
                  <a:pt x="799" y="1005"/>
                  <a:pt x="772" y="984"/>
                </a:cubicBezTo>
                <a:lnTo>
                  <a:pt x="523" y="798"/>
                </a:lnTo>
                <a:cubicBezTo>
                  <a:pt x="489" y="772"/>
                  <a:pt x="489" y="722"/>
                  <a:pt x="523" y="697"/>
                </a:cubicBezTo>
                <a:moveTo>
                  <a:pt x="1492" y="1307"/>
                </a:moveTo>
                <a:cubicBezTo>
                  <a:pt x="1492" y="1409"/>
                  <a:pt x="1409" y="1492"/>
                  <a:pt x="1307" y="1492"/>
                </a:cubicBezTo>
                <a:cubicBezTo>
                  <a:pt x="1205" y="1492"/>
                  <a:pt x="1121" y="1409"/>
                  <a:pt x="1121" y="1307"/>
                </a:cubicBezTo>
                <a:cubicBezTo>
                  <a:pt x="1121" y="1272"/>
                  <a:pt x="1093" y="1243"/>
                  <a:pt x="1058" y="1243"/>
                </a:cubicBezTo>
                <a:lnTo>
                  <a:pt x="375" y="1243"/>
                </a:lnTo>
                <a:lnTo>
                  <a:pt x="375" y="127"/>
                </a:lnTo>
                <a:lnTo>
                  <a:pt x="1492" y="127"/>
                </a:lnTo>
                <a:lnTo>
                  <a:pt x="1492" y="1307"/>
                </a:lnTo>
                <a:moveTo>
                  <a:pt x="312" y="1492"/>
                </a:moveTo>
                <a:cubicBezTo>
                  <a:pt x="232" y="1492"/>
                  <a:pt x="164" y="1441"/>
                  <a:pt x="138" y="1370"/>
                </a:cubicBezTo>
                <a:lnTo>
                  <a:pt x="1001" y="1370"/>
                </a:lnTo>
                <a:cubicBezTo>
                  <a:pt x="1011" y="1415"/>
                  <a:pt x="1030" y="1456"/>
                  <a:pt x="1056" y="1492"/>
                </a:cubicBezTo>
                <a:lnTo>
                  <a:pt x="312" y="1492"/>
                </a:lnTo>
                <a:moveTo>
                  <a:pt x="1555" y="0"/>
                </a:moveTo>
                <a:lnTo>
                  <a:pt x="312" y="0"/>
                </a:lnTo>
                <a:cubicBezTo>
                  <a:pt x="277" y="0"/>
                  <a:pt x="249" y="28"/>
                  <a:pt x="249" y="63"/>
                </a:cubicBezTo>
                <a:lnTo>
                  <a:pt x="249" y="1243"/>
                </a:lnTo>
                <a:lnTo>
                  <a:pt x="64" y="1243"/>
                </a:lnTo>
                <a:cubicBezTo>
                  <a:pt x="29" y="1243"/>
                  <a:pt x="0" y="1272"/>
                  <a:pt x="0" y="1307"/>
                </a:cubicBezTo>
                <a:cubicBezTo>
                  <a:pt x="0" y="1478"/>
                  <a:pt x="140" y="1618"/>
                  <a:pt x="312" y="1618"/>
                </a:cubicBezTo>
                <a:lnTo>
                  <a:pt x="1307" y="1618"/>
                </a:lnTo>
                <a:cubicBezTo>
                  <a:pt x="1479" y="1618"/>
                  <a:pt x="1619" y="1478"/>
                  <a:pt x="1619" y="1307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321495CA-15DC-495A-3075-6B1597FC36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150" y="3453725"/>
            <a:ext cx="362153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Containerization</a:t>
            </a:r>
            <a:endParaRPr dirty="0"/>
          </a:p>
        </p:txBody>
      </p:sp>
      <p:sp>
        <p:nvSpPr>
          <p:cNvPr id="408" name="Google Shape;408;p34">
            <a:extLst>
              <a:ext uri="{FF2B5EF4-FFF2-40B4-BE49-F238E27FC236}">
                <a16:creationId xmlns:a16="http://schemas.microsoft.com/office/drawing/2014/main" id="{06150930-784D-8286-D1B8-192AC3C8A3D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9929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C1BC-468E-C88D-4D6E-0FAD76C6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Francesco on X: &quot;🐳Docker with Memes. Why Containerization ...">
            <a:extLst>
              <a:ext uri="{FF2B5EF4-FFF2-40B4-BE49-F238E27FC236}">
                <a16:creationId xmlns:a16="http://schemas.microsoft.com/office/drawing/2014/main" id="{5CB75FF0-1B79-623F-04D1-E2C06AA90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23" y="1593176"/>
            <a:ext cx="2776537" cy="260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38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845E6-EF00-19D9-F907-8E3D6CAB9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5BCC-8033-1A42-3342-975C8132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5DC0A-E0AF-073A-DFBC-A38AA36D5D6B}"/>
              </a:ext>
            </a:extLst>
          </p:cNvPr>
          <p:cNvSpPr txBox="1"/>
          <p:nvPr/>
        </p:nvSpPr>
        <p:spPr>
          <a:xfrm>
            <a:off x="1661160" y="2333969"/>
            <a:ext cx="4919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Just like physical containers.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- </a:t>
            </a:r>
            <a:r>
              <a:rPr lang="en-IN" sz="1800" dirty="0">
                <a:solidFill>
                  <a:schemeClr val="tx1"/>
                </a:solidFill>
              </a:rPr>
              <a:t>Contains everything that an app needs to run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Code, runtime, packages, compilers, OS etc.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- Anyone can use on any system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6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BC636-2183-53EA-F1F1-DD9935805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3294-264C-9512-5849-538D64F2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45F99-9717-687E-68B4-812DA9706724}"/>
              </a:ext>
            </a:extLst>
          </p:cNvPr>
          <p:cNvSpPr txBox="1"/>
          <p:nvPr/>
        </p:nvSpPr>
        <p:spPr>
          <a:xfrm>
            <a:off x="1661160" y="1958246"/>
            <a:ext cx="49191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Just like physical containers.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- </a:t>
            </a:r>
            <a:r>
              <a:rPr lang="en-IN" sz="1800" dirty="0">
                <a:solidFill>
                  <a:schemeClr val="tx1"/>
                </a:solidFill>
              </a:rPr>
              <a:t>Contains everything that an app needs to run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Code, runtime, packages, compilers, OS etc.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- Anyone can use on any system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- Images are like objects in container containing all mentioned resources.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1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C632-B786-E249-51DC-7C1547189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A96B-1D8F-8850-4852-E9C0B4B9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10722-3860-F4A2-E014-CC1786D8E7E0}"/>
              </a:ext>
            </a:extLst>
          </p:cNvPr>
          <p:cNvSpPr txBox="1"/>
          <p:nvPr/>
        </p:nvSpPr>
        <p:spPr>
          <a:xfrm>
            <a:off x="1752600" y="3652229"/>
            <a:ext cx="491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Most used system to create and store containers and images</a:t>
            </a:r>
          </a:p>
        </p:txBody>
      </p:sp>
      <p:pic>
        <p:nvPicPr>
          <p:cNvPr id="5124" name="Picture 4" descr="Logo, Icon, and Brand Guidelines | Docker">
            <a:extLst>
              <a:ext uri="{FF2B5EF4-FFF2-40B4-BE49-F238E27FC236}">
                <a16:creationId xmlns:a16="http://schemas.microsoft.com/office/drawing/2014/main" id="{34E12236-D763-6379-C8DD-8B437C674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170021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566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BD05A-672E-CCB3-A184-F850A6598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4CCD6B-CCC5-8C3C-EFCE-6E7ABCDF2C74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A5A9BF-907C-FCDA-8939-5903CEA02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332" y="1829392"/>
            <a:ext cx="978388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4FA366-04D7-87C7-8EEC-34216F24FDBA}"/>
              </a:ext>
            </a:extLst>
          </p:cNvPr>
          <p:cNvSpPr txBox="1"/>
          <p:nvPr/>
        </p:nvSpPr>
        <p:spPr>
          <a:xfrm>
            <a:off x="6619315" y="2932691"/>
            <a:ext cx="1818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def </a:t>
            </a:r>
            <a:r>
              <a:rPr lang="en-US" sz="1100" b="1" dirty="0" err="1">
                <a:solidFill>
                  <a:srgbClr val="FFFF00"/>
                </a:solidFill>
              </a:rPr>
              <a:t>func</a:t>
            </a:r>
            <a:r>
              <a:rPr lang="en-US" sz="1100" b="1" dirty="0">
                <a:solidFill>
                  <a:srgbClr val="FFFF00"/>
                </a:solidFill>
              </a:rPr>
              <a:t>: </a:t>
            </a:r>
          </a:p>
          <a:p>
            <a:pPr algn="ctr"/>
            <a:r>
              <a:rPr lang="en-US" sz="1100" b="1" dirty="0">
                <a:solidFill>
                  <a:srgbClr val="FFFF00"/>
                </a:solidFill>
              </a:rPr>
              <a:t>Return </a:t>
            </a:r>
            <a:r>
              <a:rPr lang="en-US" sz="1100" b="1" dirty="0" err="1">
                <a:solidFill>
                  <a:srgbClr val="FFFF00"/>
                </a:solidFill>
              </a:rPr>
              <a:t>a+b</a:t>
            </a:r>
            <a:endParaRPr lang="en-IN" sz="1100" b="1" dirty="0">
              <a:solidFill>
                <a:srgbClr val="FFFF00"/>
              </a:solidFill>
            </a:endParaRPr>
          </a:p>
        </p:txBody>
      </p:sp>
      <p:sp>
        <p:nvSpPr>
          <p:cNvPr id="8" name="Google Shape;652;p49">
            <a:extLst>
              <a:ext uri="{FF2B5EF4-FFF2-40B4-BE49-F238E27FC236}">
                <a16:creationId xmlns:a16="http://schemas.microsoft.com/office/drawing/2014/main" id="{163356CD-9318-983D-10A3-E271FD14B1C2}"/>
              </a:ext>
            </a:extLst>
          </p:cNvPr>
          <p:cNvSpPr/>
          <p:nvPr/>
        </p:nvSpPr>
        <p:spPr>
          <a:xfrm>
            <a:off x="5809199" y="2058977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B1015-2930-96CC-83F9-6B629ACC862E}"/>
              </a:ext>
            </a:extLst>
          </p:cNvPr>
          <p:cNvSpPr txBox="1"/>
          <p:nvPr/>
        </p:nvSpPr>
        <p:spPr>
          <a:xfrm>
            <a:off x="2868519" y="2503529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Response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44A63-7224-6050-C119-DC8C84184414}"/>
              </a:ext>
            </a:extLst>
          </p:cNvPr>
          <p:cNvSpPr txBox="1"/>
          <p:nvPr/>
        </p:nvSpPr>
        <p:spPr>
          <a:xfrm>
            <a:off x="3795887" y="3009636"/>
            <a:ext cx="187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http:/dnfskjdf/default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11" name="Picture 2" descr="api gateway logo from seeklogo.com">
            <a:extLst>
              <a:ext uri="{FF2B5EF4-FFF2-40B4-BE49-F238E27FC236}">
                <a16:creationId xmlns:a16="http://schemas.microsoft.com/office/drawing/2014/main" id="{D1ED2705-9577-6A79-FEF0-D468838D5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443" y="1878592"/>
            <a:ext cx="920836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660;p49">
            <a:extLst>
              <a:ext uri="{FF2B5EF4-FFF2-40B4-BE49-F238E27FC236}">
                <a16:creationId xmlns:a16="http://schemas.microsoft.com/office/drawing/2014/main" id="{90D28C89-AE8D-9F23-9CA2-BC6A1D0BB91D}"/>
              </a:ext>
            </a:extLst>
          </p:cNvPr>
          <p:cNvSpPr/>
          <p:nvPr/>
        </p:nvSpPr>
        <p:spPr>
          <a:xfrm>
            <a:off x="1457468" y="1811340"/>
            <a:ext cx="1137493" cy="968078"/>
          </a:xfrm>
          <a:custGeom>
            <a:avLst/>
            <a:gdLst/>
            <a:ahLst/>
            <a:cxnLst/>
            <a:rect l="l" t="t" r="r" b="b"/>
            <a:pathLst>
              <a:path w="1618" h="1617" extrusionOk="0">
                <a:moveTo>
                  <a:pt x="1121" y="1305"/>
                </a:moveTo>
                <a:cubicBezTo>
                  <a:pt x="1121" y="1340"/>
                  <a:pt x="1093" y="1369"/>
                  <a:pt x="1058" y="1369"/>
                </a:cubicBezTo>
                <a:lnTo>
                  <a:pt x="809" y="1369"/>
                </a:lnTo>
                <a:cubicBezTo>
                  <a:pt x="774" y="1369"/>
                  <a:pt x="746" y="1340"/>
                  <a:pt x="746" y="1305"/>
                </a:cubicBezTo>
                <a:cubicBezTo>
                  <a:pt x="746" y="1270"/>
                  <a:pt x="774" y="1242"/>
                  <a:pt x="809" y="1242"/>
                </a:cubicBezTo>
                <a:lnTo>
                  <a:pt x="1058" y="1242"/>
                </a:lnTo>
                <a:cubicBezTo>
                  <a:pt x="1093" y="1242"/>
                  <a:pt x="1121" y="1271"/>
                  <a:pt x="1121" y="1305"/>
                </a:cubicBezTo>
                <a:moveTo>
                  <a:pt x="605" y="1012"/>
                </a:moveTo>
                <a:cubicBezTo>
                  <a:pt x="630" y="1037"/>
                  <a:pt x="630" y="1077"/>
                  <a:pt x="605" y="1101"/>
                </a:cubicBezTo>
                <a:lnTo>
                  <a:pt x="356" y="1350"/>
                </a:lnTo>
                <a:cubicBezTo>
                  <a:pt x="332" y="1375"/>
                  <a:pt x="292" y="1375"/>
                  <a:pt x="267" y="1350"/>
                </a:cubicBezTo>
                <a:cubicBezTo>
                  <a:pt x="242" y="1325"/>
                  <a:pt x="242" y="1285"/>
                  <a:pt x="267" y="1261"/>
                </a:cubicBezTo>
                <a:lnTo>
                  <a:pt x="471" y="1057"/>
                </a:lnTo>
                <a:lnTo>
                  <a:pt x="267" y="853"/>
                </a:lnTo>
                <a:cubicBezTo>
                  <a:pt x="242" y="828"/>
                  <a:pt x="242" y="788"/>
                  <a:pt x="267" y="763"/>
                </a:cubicBezTo>
                <a:cubicBezTo>
                  <a:pt x="292" y="739"/>
                  <a:pt x="332" y="739"/>
                  <a:pt x="356" y="763"/>
                </a:cubicBezTo>
                <a:lnTo>
                  <a:pt x="605" y="1012"/>
                </a:lnTo>
                <a:moveTo>
                  <a:pt x="481" y="312"/>
                </a:moveTo>
                <a:cubicBezTo>
                  <a:pt x="481" y="268"/>
                  <a:pt x="517" y="233"/>
                  <a:pt x="560" y="233"/>
                </a:cubicBezTo>
                <a:cubicBezTo>
                  <a:pt x="604" y="233"/>
                  <a:pt x="639" y="268"/>
                  <a:pt x="639" y="312"/>
                </a:cubicBezTo>
                <a:cubicBezTo>
                  <a:pt x="639" y="355"/>
                  <a:pt x="604" y="391"/>
                  <a:pt x="560" y="391"/>
                </a:cubicBezTo>
                <a:cubicBezTo>
                  <a:pt x="517" y="391"/>
                  <a:pt x="481" y="355"/>
                  <a:pt x="481" y="312"/>
                </a:cubicBezTo>
                <a:moveTo>
                  <a:pt x="233" y="312"/>
                </a:moveTo>
                <a:cubicBezTo>
                  <a:pt x="233" y="268"/>
                  <a:pt x="268" y="233"/>
                  <a:pt x="312" y="233"/>
                </a:cubicBezTo>
                <a:cubicBezTo>
                  <a:pt x="355" y="233"/>
                  <a:pt x="391" y="268"/>
                  <a:pt x="391" y="312"/>
                </a:cubicBezTo>
                <a:cubicBezTo>
                  <a:pt x="391" y="355"/>
                  <a:pt x="355" y="391"/>
                  <a:pt x="312" y="391"/>
                </a:cubicBezTo>
                <a:cubicBezTo>
                  <a:pt x="268" y="391"/>
                  <a:pt x="233" y="355"/>
                  <a:pt x="233" y="312"/>
                </a:cubicBezTo>
                <a:moveTo>
                  <a:pt x="126" y="623"/>
                </a:moveTo>
                <a:lnTo>
                  <a:pt x="1492" y="623"/>
                </a:lnTo>
                <a:lnTo>
                  <a:pt x="1492" y="1491"/>
                </a:lnTo>
                <a:lnTo>
                  <a:pt x="126" y="1491"/>
                </a:lnTo>
                <a:lnTo>
                  <a:pt x="126" y="623"/>
                </a:lnTo>
                <a:moveTo>
                  <a:pt x="1492" y="497"/>
                </a:moveTo>
                <a:lnTo>
                  <a:pt x="126" y="497"/>
                </a:lnTo>
                <a:lnTo>
                  <a:pt x="126" y="126"/>
                </a:lnTo>
                <a:lnTo>
                  <a:pt x="1492" y="126"/>
                </a:lnTo>
                <a:lnTo>
                  <a:pt x="1492" y="497"/>
                </a:lnTo>
                <a:moveTo>
                  <a:pt x="1555" y="0"/>
                </a:moveTo>
                <a:lnTo>
                  <a:pt x="63" y="0"/>
                </a:lnTo>
                <a:cubicBezTo>
                  <a:pt x="28" y="0"/>
                  <a:pt x="0" y="28"/>
                  <a:pt x="0" y="63"/>
                </a:cubicBezTo>
                <a:lnTo>
                  <a:pt x="0" y="1554"/>
                </a:lnTo>
                <a:cubicBezTo>
                  <a:pt x="0" y="1589"/>
                  <a:pt x="28" y="1617"/>
                  <a:pt x="63" y="1617"/>
                </a:cubicBezTo>
                <a:lnTo>
                  <a:pt x="1555" y="1617"/>
                </a:lnTo>
                <a:cubicBezTo>
                  <a:pt x="1590" y="1617"/>
                  <a:pt x="1618" y="1589"/>
                  <a:pt x="1618" y="1554"/>
                </a:cubicBezTo>
                <a:lnTo>
                  <a:pt x="1618" y="63"/>
                </a:lnTo>
                <a:cubicBezTo>
                  <a:pt x="1618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84F3A-5636-4067-3A34-9F32578669E0}"/>
              </a:ext>
            </a:extLst>
          </p:cNvPr>
          <p:cNvSpPr txBox="1"/>
          <p:nvPr/>
        </p:nvSpPr>
        <p:spPr>
          <a:xfrm>
            <a:off x="1048603" y="3009636"/>
            <a:ext cx="2117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GET http:/dnfskjdf/default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4" name="Google Shape;652;p49">
            <a:extLst>
              <a:ext uri="{FF2B5EF4-FFF2-40B4-BE49-F238E27FC236}">
                <a16:creationId xmlns:a16="http://schemas.microsoft.com/office/drawing/2014/main" id="{B41829F3-EE09-5263-237F-A76FB0B1A3CF}"/>
              </a:ext>
            </a:extLst>
          </p:cNvPr>
          <p:cNvSpPr/>
          <p:nvPr/>
        </p:nvSpPr>
        <p:spPr>
          <a:xfrm>
            <a:off x="3221248" y="2058977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1CC58E-CF13-979E-E6E6-D6C46147294C}"/>
              </a:ext>
            </a:extLst>
          </p:cNvPr>
          <p:cNvSpPr txBox="1"/>
          <p:nvPr/>
        </p:nvSpPr>
        <p:spPr>
          <a:xfrm>
            <a:off x="5481822" y="2512101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Response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48B42-4DFB-77DA-B6F0-B1235295DFF6}"/>
              </a:ext>
            </a:extLst>
          </p:cNvPr>
          <p:cNvSpPr txBox="1"/>
          <p:nvPr/>
        </p:nvSpPr>
        <p:spPr>
          <a:xfrm>
            <a:off x="2868518" y="1775146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Request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52F7F-7629-5F95-1062-B256AF8E4D8E}"/>
              </a:ext>
            </a:extLst>
          </p:cNvPr>
          <p:cNvSpPr txBox="1"/>
          <p:nvPr/>
        </p:nvSpPr>
        <p:spPr>
          <a:xfrm>
            <a:off x="5450473" y="1801515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Trigger</a:t>
            </a:r>
            <a:endParaRPr lang="en-IN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586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7760F-9939-EA55-7678-D539DCA62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07ADD3-31EA-2B05-D0B5-97D3B00789C3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B9BFC95-BBF5-7E58-BC3E-D03DF60C9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332" y="1829392"/>
            <a:ext cx="978388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4CC794-32C8-0A19-C7DF-C7AFAED2D204}"/>
              </a:ext>
            </a:extLst>
          </p:cNvPr>
          <p:cNvSpPr txBox="1"/>
          <p:nvPr/>
        </p:nvSpPr>
        <p:spPr>
          <a:xfrm>
            <a:off x="6492241" y="2932691"/>
            <a:ext cx="1945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Has my container image with all necessary things</a:t>
            </a:r>
            <a:endParaRPr lang="en-IN" sz="1100" b="1" dirty="0">
              <a:solidFill>
                <a:srgbClr val="FFFF00"/>
              </a:solidFill>
            </a:endParaRPr>
          </a:p>
        </p:txBody>
      </p:sp>
      <p:sp>
        <p:nvSpPr>
          <p:cNvPr id="8" name="Google Shape;652;p49">
            <a:extLst>
              <a:ext uri="{FF2B5EF4-FFF2-40B4-BE49-F238E27FC236}">
                <a16:creationId xmlns:a16="http://schemas.microsoft.com/office/drawing/2014/main" id="{05DBCA5C-F525-5939-11C6-9A42EE6D714B}"/>
              </a:ext>
            </a:extLst>
          </p:cNvPr>
          <p:cNvSpPr/>
          <p:nvPr/>
        </p:nvSpPr>
        <p:spPr>
          <a:xfrm>
            <a:off x="5809199" y="2058977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C8C3C-ABAE-6B2C-F3ED-63549F028AC8}"/>
              </a:ext>
            </a:extLst>
          </p:cNvPr>
          <p:cNvSpPr txBox="1"/>
          <p:nvPr/>
        </p:nvSpPr>
        <p:spPr>
          <a:xfrm>
            <a:off x="2868519" y="2503529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Response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E6B446-A77B-CD7F-EDBD-1E6ED2A9F27B}"/>
              </a:ext>
            </a:extLst>
          </p:cNvPr>
          <p:cNvSpPr txBox="1"/>
          <p:nvPr/>
        </p:nvSpPr>
        <p:spPr>
          <a:xfrm>
            <a:off x="3795887" y="3009636"/>
            <a:ext cx="187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http:/dnfskjdf/default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11" name="Picture 2" descr="api gateway logo from seeklogo.com">
            <a:extLst>
              <a:ext uri="{FF2B5EF4-FFF2-40B4-BE49-F238E27FC236}">
                <a16:creationId xmlns:a16="http://schemas.microsoft.com/office/drawing/2014/main" id="{A265C56E-CFEF-2448-7BEA-736444A9B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443" y="1878592"/>
            <a:ext cx="920836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660;p49">
            <a:extLst>
              <a:ext uri="{FF2B5EF4-FFF2-40B4-BE49-F238E27FC236}">
                <a16:creationId xmlns:a16="http://schemas.microsoft.com/office/drawing/2014/main" id="{BBA8A4E1-96D6-48E0-3859-FBE3FD6DD990}"/>
              </a:ext>
            </a:extLst>
          </p:cNvPr>
          <p:cNvSpPr/>
          <p:nvPr/>
        </p:nvSpPr>
        <p:spPr>
          <a:xfrm>
            <a:off x="1457468" y="1811340"/>
            <a:ext cx="1137493" cy="968078"/>
          </a:xfrm>
          <a:custGeom>
            <a:avLst/>
            <a:gdLst/>
            <a:ahLst/>
            <a:cxnLst/>
            <a:rect l="l" t="t" r="r" b="b"/>
            <a:pathLst>
              <a:path w="1618" h="1617" extrusionOk="0">
                <a:moveTo>
                  <a:pt x="1121" y="1305"/>
                </a:moveTo>
                <a:cubicBezTo>
                  <a:pt x="1121" y="1340"/>
                  <a:pt x="1093" y="1369"/>
                  <a:pt x="1058" y="1369"/>
                </a:cubicBezTo>
                <a:lnTo>
                  <a:pt x="809" y="1369"/>
                </a:lnTo>
                <a:cubicBezTo>
                  <a:pt x="774" y="1369"/>
                  <a:pt x="746" y="1340"/>
                  <a:pt x="746" y="1305"/>
                </a:cubicBezTo>
                <a:cubicBezTo>
                  <a:pt x="746" y="1270"/>
                  <a:pt x="774" y="1242"/>
                  <a:pt x="809" y="1242"/>
                </a:cubicBezTo>
                <a:lnTo>
                  <a:pt x="1058" y="1242"/>
                </a:lnTo>
                <a:cubicBezTo>
                  <a:pt x="1093" y="1242"/>
                  <a:pt x="1121" y="1271"/>
                  <a:pt x="1121" y="1305"/>
                </a:cubicBezTo>
                <a:moveTo>
                  <a:pt x="605" y="1012"/>
                </a:moveTo>
                <a:cubicBezTo>
                  <a:pt x="630" y="1037"/>
                  <a:pt x="630" y="1077"/>
                  <a:pt x="605" y="1101"/>
                </a:cubicBezTo>
                <a:lnTo>
                  <a:pt x="356" y="1350"/>
                </a:lnTo>
                <a:cubicBezTo>
                  <a:pt x="332" y="1375"/>
                  <a:pt x="292" y="1375"/>
                  <a:pt x="267" y="1350"/>
                </a:cubicBezTo>
                <a:cubicBezTo>
                  <a:pt x="242" y="1325"/>
                  <a:pt x="242" y="1285"/>
                  <a:pt x="267" y="1261"/>
                </a:cubicBezTo>
                <a:lnTo>
                  <a:pt x="471" y="1057"/>
                </a:lnTo>
                <a:lnTo>
                  <a:pt x="267" y="853"/>
                </a:lnTo>
                <a:cubicBezTo>
                  <a:pt x="242" y="828"/>
                  <a:pt x="242" y="788"/>
                  <a:pt x="267" y="763"/>
                </a:cubicBezTo>
                <a:cubicBezTo>
                  <a:pt x="292" y="739"/>
                  <a:pt x="332" y="739"/>
                  <a:pt x="356" y="763"/>
                </a:cubicBezTo>
                <a:lnTo>
                  <a:pt x="605" y="1012"/>
                </a:lnTo>
                <a:moveTo>
                  <a:pt x="481" y="312"/>
                </a:moveTo>
                <a:cubicBezTo>
                  <a:pt x="481" y="268"/>
                  <a:pt x="517" y="233"/>
                  <a:pt x="560" y="233"/>
                </a:cubicBezTo>
                <a:cubicBezTo>
                  <a:pt x="604" y="233"/>
                  <a:pt x="639" y="268"/>
                  <a:pt x="639" y="312"/>
                </a:cubicBezTo>
                <a:cubicBezTo>
                  <a:pt x="639" y="355"/>
                  <a:pt x="604" y="391"/>
                  <a:pt x="560" y="391"/>
                </a:cubicBezTo>
                <a:cubicBezTo>
                  <a:pt x="517" y="391"/>
                  <a:pt x="481" y="355"/>
                  <a:pt x="481" y="312"/>
                </a:cubicBezTo>
                <a:moveTo>
                  <a:pt x="233" y="312"/>
                </a:moveTo>
                <a:cubicBezTo>
                  <a:pt x="233" y="268"/>
                  <a:pt x="268" y="233"/>
                  <a:pt x="312" y="233"/>
                </a:cubicBezTo>
                <a:cubicBezTo>
                  <a:pt x="355" y="233"/>
                  <a:pt x="391" y="268"/>
                  <a:pt x="391" y="312"/>
                </a:cubicBezTo>
                <a:cubicBezTo>
                  <a:pt x="391" y="355"/>
                  <a:pt x="355" y="391"/>
                  <a:pt x="312" y="391"/>
                </a:cubicBezTo>
                <a:cubicBezTo>
                  <a:pt x="268" y="391"/>
                  <a:pt x="233" y="355"/>
                  <a:pt x="233" y="312"/>
                </a:cubicBezTo>
                <a:moveTo>
                  <a:pt x="126" y="623"/>
                </a:moveTo>
                <a:lnTo>
                  <a:pt x="1492" y="623"/>
                </a:lnTo>
                <a:lnTo>
                  <a:pt x="1492" y="1491"/>
                </a:lnTo>
                <a:lnTo>
                  <a:pt x="126" y="1491"/>
                </a:lnTo>
                <a:lnTo>
                  <a:pt x="126" y="623"/>
                </a:lnTo>
                <a:moveTo>
                  <a:pt x="1492" y="497"/>
                </a:moveTo>
                <a:lnTo>
                  <a:pt x="126" y="497"/>
                </a:lnTo>
                <a:lnTo>
                  <a:pt x="126" y="126"/>
                </a:lnTo>
                <a:lnTo>
                  <a:pt x="1492" y="126"/>
                </a:lnTo>
                <a:lnTo>
                  <a:pt x="1492" y="497"/>
                </a:lnTo>
                <a:moveTo>
                  <a:pt x="1555" y="0"/>
                </a:moveTo>
                <a:lnTo>
                  <a:pt x="63" y="0"/>
                </a:lnTo>
                <a:cubicBezTo>
                  <a:pt x="28" y="0"/>
                  <a:pt x="0" y="28"/>
                  <a:pt x="0" y="63"/>
                </a:cubicBezTo>
                <a:lnTo>
                  <a:pt x="0" y="1554"/>
                </a:lnTo>
                <a:cubicBezTo>
                  <a:pt x="0" y="1589"/>
                  <a:pt x="28" y="1617"/>
                  <a:pt x="63" y="1617"/>
                </a:cubicBezTo>
                <a:lnTo>
                  <a:pt x="1555" y="1617"/>
                </a:lnTo>
                <a:cubicBezTo>
                  <a:pt x="1590" y="1617"/>
                  <a:pt x="1618" y="1589"/>
                  <a:pt x="1618" y="1554"/>
                </a:cubicBezTo>
                <a:lnTo>
                  <a:pt x="1618" y="63"/>
                </a:lnTo>
                <a:cubicBezTo>
                  <a:pt x="1618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1A8D5-ABC4-EE7A-6935-CD0B59AF4EAD}"/>
              </a:ext>
            </a:extLst>
          </p:cNvPr>
          <p:cNvSpPr txBox="1"/>
          <p:nvPr/>
        </p:nvSpPr>
        <p:spPr>
          <a:xfrm>
            <a:off x="1048603" y="3009636"/>
            <a:ext cx="2117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GET http:/dnfskjdf/default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4" name="Google Shape;652;p49">
            <a:extLst>
              <a:ext uri="{FF2B5EF4-FFF2-40B4-BE49-F238E27FC236}">
                <a16:creationId xmlns:a16="http://schemas.microsoft.com/office/drawing/2014/main" id="{995C2766-B101-F9CE-4277-206A01CAA8AF}"/>
              </a:ext>
            </a:extLst>
          </p:cNvPr>
          <p:cNvSpPr/>
          <p:nvPr/>
        </p:nvSpPr>
        <p:spPr>
          <a:xfrm>
            <a:off x="3221248" y="2058977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BF8FDC-A971-386F-A614-F157AE3C112C}"/>
              </a:ext>
            </a:extLst>
          </p:cNvPr>
          <p:cNvSpPr txBox="1"/>
          <p:nvPr/>
        </p:nvSpPr>
        <p:spPr>
          <a:xfrm>
            <a:off x="5481822" y="2512101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Response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ADB3B3-18E5-78A3-BE93-7D232DFDCDFF}"/>
              </a:ext>
            </a:extLst>
          </p:cNvPr>
          <p:cNvSpPr txBox="1"/>
          <p:nvPr/>
        </p:nvSpPr>
        <p:spPr>
          <a:xfrm>
            <a:off x="2868518" y="1775146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Request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CB75CA-512A-D1FF-1B61-2AC328A5EF07}"/>
              </a:ext>
            </a:extLst>
          </p:cNvPr>
          <p:cNvSpPr txBox="1"/>
          <p:nvPr/>
        </p:nvSpPr>
        <p:spPr>
          <a:xfrm>
            <a:off x="5450473" y="1801515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Trigger</a:t>
            </a:r>
            <a:endParaRPr lang="en-IN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95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F925E-9853-C88E-25EF-EDC5200BF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63633-D257-EBBC-BBBC-6A27E767E61B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2" name="Google Shape;660;p49">
            <a:extLst>
              <a:ext uri="{FF2B5EF4-FFF2-40B4-BE49-F238E27FC236}">
                <a16:creationId xmlns:a16="http://schemas.microsoft.com/office/drawing/2014/main" id="{32032025-7520-DFC3-6677-6345B1F8E93D}"/>
              </a:ext>
            </a:extLst>
          </p:cNvPr>
          <p:cNvSpPr/>
          <p:nvPr/>
        </p:nvSpPr>
        <p:spPr>
          <a:xfrm>
            <a:off x="1457468" y="1811340"/>
            <a:ext cx="1137493" cy="968078"/>
          </a:xfrm>
          <a:custGeom>
            <a:avLst/>
            <a:gdLst/>
            <a:ahLst/>
            <a:cxnLst/>
            <a:rect l="l" t="t" r="r" b="b"/>
            <a:pathLst>
              <a:path w="1618" h="1617" extrusionOk="0">
                <a:moveTo>
                  <a:pt x="1121" y="1305"/>
                </a:moveTo>
                <a:cubicBezTo>
                  <a:pt x="1121" y="1340"/>
                  <a:pt x="1093" y="1369"/>
                  <a:pt x="1058" y="1369"/>
                </a:cubicBezTo>
                <a:lnTo>
                  <a:pt x="809" y="1369"/>
                </a:lnTo>
                <a:cubicBezTo>
                  <a:pt x="774" y="1369"/>
                  <a:pt x="746" y="1340"/>
                  <a:pt x="746" y="1305"/>
                </a:cubicBezTo>
                <a:cubicBezTo>
                  <a:pt x="746" y="1270"/>
                  <a:pt x="774" y="1242"/>
                  <a:pt x="809" y="1242"/>
                </a:cubicBezTo>
                <a:lnTo>
                  <a:pt x="1058" y="1242"/>
                </a:lnTo>
                <a:cubicBezTo>
                  <a:pt x="1093" y="1242"/>
                  <a:pt x="1121" y="1271"/>
                  <a:pt x="1121" y="1305"/>
                </a:cubicBezTo>
                <a:moveTo>
                  <a:pt x="605" y="1012"/>
                </a:moveTo>
                <a:cubicBezTo>
                  <a:pt x="630" y="1037"/>
                  <a:pt x="630" y="1077"/>
                  <a:pt x="605" y="1101"/>
                </a:cubicBezTo>
                <a:lnTo>
                  <a:pt x="356" y="1350"/>
                </a:lnTo>
                <a:cubicBezTo>
                  <a:pt x="332" y="1375"/>
                  <a:pt x="292" y="1375"/>
                  <a:pt x="267" y="1350"/>
                </a:cubicBezTo>
                <a:cubicBezTo>
                  <a:pt x="242" y="1325"/>
                  <a:pt x="242" y="1285"/>
                  <a:pt x="267" y="1261"/>
                </a:cubicBezTo>
                <a:lnTo>
                  <a:pt x="471" y="1057"/>
                </a:lnTo>
                <a:lnTo>
                  <a:pt x="267" y="853"/>
                </a:lnTo>
                <a:cubicBezTo>
                  <a:pt x="242" y="828"/>
                  <a:pt x="242" y="788"/>
                  <a:pt x="267" y="763"/>
                </a:cubicBezTo>
                <a:cubicBezTo>
                  <a:pt x="292" y="739"/>
                  <a:pt x="332" y="739"/>
                  <a:pt x="356" y="763"/>
                </a:cubicBezTo>
                <a:lnTo>
                  <a:pt x="605" y="1012"/>
                </a:lnTo>
                <a:moveTo>
                  <a:pt x="481" y="312"/>
                </a:moveTo>
                <a:cubicBezTo>
                  <a:pt x="481" y="268"/>
                  <a:pt x="517" y="233"/>
                  <a:pt x="560" y="233"/>
                </a:cubicBezTo>
                <a:cubicBezTo>
                  <a:pt x="604" y="233"/>
                  <a:pt x="639" y="268"/>
                  <a:pt x="639" y="312"/>
                </a:cubicBezTo>
                <a:cubicBezTo>
                  <a:pt x="639" y="355"/>
                  <a:pt x="604" y="391"/>
                  <a:pt x="560" y="391"/>
                </a:cubicBezTo>
                <a:cubicBezTo>
                  <a:pt x="517" y="391"/>
                  <a:pt x="481" y="355"/>
                  <a:pt x="481" y="312"/>
                </a:cubicBezTo>
                <a:moveTo>
                  <a:pt x="233" y="312"/>
                </a:moveTo>
                <a:cubicBezTo>
                  <a:pt x="233" y="268"/>
                  <a:pt x="268" y="233"/>
                  <a:pt x="312" y="233"/>
                </a:cubicBezTo>
                <a:cubicBezTo>
                  <a:pt x="355" y="233"/>
                  <a:pt x="391" y="268"/>
                  <a:pt x="391" y="312"/>
                </a:cubicBezTo>
                <a:cubicBezTo>
                  <a:pt x="391" y="355"/>
                  <a:pt x="355" y="391"/>
                  <a:pt x="312" y="391"/>
                </a:cubicBezTo>
                <a:cubicBezTo>
                  <a:pt x="268" y="391"/>
                  <a:pt x="233" y="355"/>
                  <a:pt x="233" y="312"/>
                </a:cubicBezTo>
                <a:moveTo>
                  <a:pt x="126" y="623"/>
                </a:moveTo>
                <a:lnTo>
                  <a:pt x="1492" y="623"/>
                </a:lnTo>
                <a:lnTo>
                  <a:pt x="1492" y="1491"/>
                </a:lnTo>
                <a:lnTo>
                  <a:pt x="126" y="1491"/>
                </a:lnTo>
                <a:lnTo>
                  <a:pt x="126" y="623"/>
                </a:lnTo>
                <a:moveTo>
                  <a:pt x="1492" y="497"/>
                </a:moveTo>
                <a:lnTo>
                  <a:pt x="126" y="497"/>
                </a:lnTo>
                <a:lnTo>
                  <a:pt x="126" y="126"/>
                </a:lnTo>
                <a:lnTo>
                  <a:pt x="1492" y="126"/>
                </a:lnTo>
                <a:lnTo>
                  <a:pt x="1492" y="497"/>
                </a:lnTo>
                <a:moveTo>
                  <a:pt x="1555" y="0"/>
                </a:moveTo>
                <a:lnTo>
                  <a:pt x="63" y="0"/>
                </a:lnTo>
                <a:cubicBezTo>
                  <a:pt x="28" y="0"/>
                  <a:pt x="0" y="28"/>
                  <a:pt x="0" y="63"/>
                </a:cubicBezTo>
                <a:lnTo>
                  <a:pt x="0" y="1554"/>
                </a:lnTo>
                <a:cubicBezTo>
                  <a:pt x="0" y="1589"/>
                  <a:pt x="28" y="1617"/>
                  <a:pt x="63" y="1617"/>
                </a:cubicBezTo>
                <a:lnTo>
                  <a:pt x="1555" y="1617"/>
                </a:lnTo>
                <a:cubicBezTo>
                  <a:pt x="1590" y="1617"/>
                  <a:pt x="1618" y="1589"/>
                  <a:pt x="1618" y="1554"/>
                </a:cubicBezTo>
                <a:lnTo>
                  <a:pt x="1618" y="63"/>
                </a:lnTo>
                <a:cubicBezTo>
                  <a:pt x="1618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5D1A8-C5A8-D6F7-7D9D-C21184B4CEA4}"/>
              </a:ext>
            </a:extLst>
          </p:cNvPr>
          <p:cNvSpPr txBox="1"/>
          <p:nvPr/>
        </p:nvSpPr>
        <p:spPr>
          <a:xfrm>
            <a:off x="967278" y="3009636"/>
            <a:ext cx="2117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Backend code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4" name="Google Shape;649;p49">
            <a:extLst>
              <a:ext uri="{FF2B5EF4-FFF2-40B4-BE49-F238E27FC236}">
                <a16:creationId xmlns:a16="http://schemas.microsoft.com/office/drawing/2014/main" id="{0AE3C067-A14E-D6A9-B849-D7EFD2680CCC}"/>
              </a:ext>
            </a:extLst>
          </p:cNvPr>
          <p:cNvSpPr/>
          <p:nvPr/>
        </p:nvSpPr>
        <p:spPr>
          <a:xfrm>
            <a:off x="4380911" y="827209"/>
            <a:ext cx="382176" cy="382176"/>
          </a:xfrm>
          <a:custGeom>
            <a:avLst/>
            <a:gdLst/>
            <a:ahLst/>
            <a:cxnLst/>
            <a:rect l="l" t="t" r="r" b="b"/>
            <a:pathLst>
              <a:path w="1618" h="1618" extrusionOk="0">
                <a:moveTo>
                  <a:pt x="126" y="747"/>
                </a:moveTo>
                <a:cubicBezTo>
                  <a:pt x="126" y="610"/>
                  <a:pt x="237" y="499"/>
                  <a:pt x="374" y="499"/>
                </a:cubicBezTo>
                <a:lnTo>
                  <a:pt x="436" y="499"/>
                </a:lnTo>
                <a:cubicBezTo>
                  <a:pt x="471" y="499"/>
                  <a:pt x="499" y="471"/>
                  <a:pt x="499" y="436"/>
                </a:cubicBezTo>
                <a:cubicBezTo>
                  <a:pt x="499" y="265"/>
                  <a:pt x="638" y="126"/>
                  <a:pt x="809" y="126"/>
                </a:cubicBezTo>
                <a:cubicBezTo>
                  <a:pt x="980" y="126"/>
                  <a:pt x="1119" y="265"/>
                  <a:pt x="1119" y="436"/>
                </a:cubicBezTo>
                <a:cubicBezTo>
                  <a:pt x="1119" y="471"/>
                  <a:pt x="1147" y="499"/>
                  <a:pt x="1182" y="499"/>
                </a:cubicBezTo>
                <a:lnTo>
                  <a:pt x="1244" y="499"/>
                </a:lnTo>
                <a:cubicBezTo>
                  <a:pt x="1380" y="499"/>
                  <a:pt x="1492" y="610"/>
                  <a:pt x="1492" y="747"/>
                </a:cubicBezTo>
                <a:cubicBezTo>
                  <a:pt x="1492" y="883"/>
                  <a:pt x="1380" y="994"/>
                  <a:pt x="1244" y="994"/>
                </a:cubicBezTo>
                <a:lnTo>
                  <a:pt x="374" y="994"/>
                </a:lnTo>
                <a:cubicBezTo>
                  <a:pt x="237" y="994"/>
                  <a:pt x="126" y="883"/>
                  <a:pt x="126" y="747"/>
                </a:cubicBezTo>
                <a:moveTo>
                  <a:pt x="809" y="1492"/>
                </a:moveTo>
                <a:cubicBezTo>
                  <a:pt x="775" y="1492"/>
                  <a:pt x="748" y="1464"/>
                  <a:pt x="748" y="1431"/>
                </a:cubicBezTo>
                <a:cubicBezTo>
                  <a:pt x="748" y="1397"/>
                  <a:pt x="775" y="1370"/>
                  <a:pt x="809" y="1370"/>
                </a:cubicBezTo>
                <a:cubicBezTo>
                  <a:pt x="843" y="1370"/>
                  <a:pt x="870" y="1397"/>
                  <a:pt x="870" y="1431"/>
                </a:cubicBezTo>
                <a:cubicBezTo>
                  <a:pt x="870" y="1464"/>
                  <a:pt x="843" y="1492"/>
                  <a:pt x="809" y="1492"/>
                </a:cubicBezTo>
                <a:moveTo>
                  <a:pt x="1244" y="1121"/>
                </a:moveTo>
                <a:cubicBezTo>
                  <a:pt x="1450" y="1121"/>
                  <a:pt x="1618" y="953"/>
                  <a:pt x="1618" y="747"/>
                </a:cubicBezTo>
                <a:cubicBezTo>
                  <a:pt x="1618" y="541"/>
                  <a:pt x="1450" y="373"/>
                  <a:pt x="1244" y="373"/>
                </a:cubicBezTo>
                <a:lnTo>
                  <a:pt x="1240" y="373"/>
                </a:lnTo>
                <a:cubicBezTo>
                  <a:pt x="1210" y="162"/>
                  <a:pt x="1028" y="0"/>
                  <a:pt x="809" y="0"/>
                </a:cubicBezTo>
                <a:cubicBezTo>
                  <a:pt x="590" y="0"/>
                  <a:pt x="408" y="162"/>
                  <a:pt x="377" y="373"/>
                </a:cubicBezTo>
                <a:lnTo>
                  <a:pt x="374" y="373"/>
                </a:lnTo>
                <a:cubicBezTo>
                  <a:pt x="167" y="373"/>
                  <a:pt x="0" y="541"/>
                  <a:pt x="0" y="747"/>
                </a:cubicBezTo>
                <a:cubicBezTo>
                  <a:pt x="0" y="953"/>
                  <a:pt x="167" y="1121"/>
                  <a:pt x="374" y="1121"/>
                </a:cubicBezTo>
                <a:lnTo>
                  <a:pt x="746" y="1121"/>
                </a:lnTo>
                <a:lnTo>
                  <a:pt x="746" y="1254"/>
                </a:lnTo>
                <a:cubicBezTo>
                  <a:pt x="693" y="1273"/>
                  <a:pt x="651" y="1315"/>
                  <a:pt x="632" y="1367"/>
                </a:cubicBezTo>
                <a:lnTo>
                  <a:pt x="312" y="1367"/>
                </a:lnTo>
                <a:cubicBezTo>
                  <a:pt x="277" y="1367"/>
                  <a:pt x="248" y="1396"/>
                  <a:pt x="248" y="1431"/>
                </a:cubicBezTo>
                <a:cubicBezTo>
                  <a:pt x="248" y="1466"/>
                  <a:pt x="277" y="1494"/>
                  <a:pt x="312" y="1494"/>
                </a:cubicBezTo>
                <a:lnTo>
                  <a:pt x="632" y="1494"/>
                </a:lnTo>
                <a:cubicBezTo>
                  <a:pt x="658" y="1566"/>
                  <a:pt x="728" y="1618"/>
                  <a:pt x="809" y="1618"/>
                </a:cubicBezTo>
                <a:cubicBezTo>
                  <a:pt x="890" y="1618"/>
                  <a:pt x="959" y="1566"/>
                  <a:pt x="985" y="1494"/>
                </a:cubicBezTo>
                <a:lnTo>
                  <a:pt x="1306" y="1494"/>
                </a:lnTo>
                <a:cubicBezTo>
                  <a:pt x="1341" y="1494"/>
                  <a:pt x="1369" y="1466"/>
                  <a:pt x="1369" y="1431"/>
                </a:cubicBezTo>
                <a:cubicBezTo>
                  <a:pt x="1369" y="1396"/>
                  <a:pt x="1341" y="1367"/>
                  <a:pt x="1306" y="1367"/>
                </a:cubicBezTo>
                <a:lnTo>
                  <a:pt x="985" y="1367"/>
                </a:lnTo>
                <a:cubicBezTo>
                  <a:pt x="966" y="1315"/>
                  <a:pt x="925" y="1273"/>
                  <a:pt x="872" y="1254"/>
                </a:cubicBezTo>
                <a:lnTo>
                  <a:pt x="872" y="1121"/>
                </a:lnTo>
                <a:lnTo>
                  <a:pt x="1244" y="112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683;p49">
            <a:extLst>
              <a:ext uri="{FF2B5EF4-FFF2-40B4-BE49-F238E27FC236}">
                <a16:creationId xmlns:a16="http://schemas.microsoft.com/office/drawing/2014/main" id="{12DB47A2-30C9-DFBC-AAA9-29A8AF41FB45}"/>
              </a:ext>
            </a:extLst>
          </p:cNvPr>
          <p:cNvSpPr/>
          <p:nvPr/>
        </p:nvSpPr>
        <p:spPr>
          <a:xfrm>
            <a:off x="4003253" y="1796431"/>
            <a:ext cx="1137492" cy="968077"/>
          </a:xfrm>
          <a:custGeom>
            <a:avLst/>
            <a:gdLst/>
            <a:ahLst/>
            <a:cxnLst/>
            <a:rect l="l" t="t" r="r" b="b"/>
            <a:pathLst>
              <a:path w="1618" h="1618" extrusionOk="0">
                <a:moveTo>
                  <a:pt x="1351" y="765"/>
                </a:moveTo>
                <a:cubicBezTo>
                  <a:pt x="1376" y="790"/>
                  <a:pt x="1376" y="830"/>
                  <a:pt x="1351" y="855"/>
                </a:cubicBezTo>
                <a:lnTo>
                  <a:pt x="1165" y="1041"/>
                </a:lnTo>
                <a:cubicBezTo>
                  <a:pt x="1140" y="1066"/>
                  <a:pt x="1100" y="1066"/>
                  <a:pt x="1075" y="1041"/>
                </a:cubicBezTo>
                <a:lnTo>
                  <a:pt x="996" y="961"/>
                </a:lnTo>
                <a:lnTo>
                  <a:pt x="854" y="1103"/>
                </a:lnTo>
                <a:cubicBezTo>
                  <a:pt x="829" y="1127"/>
                  <a:pt x="789" y="1127"/>
                  <a:pt x="765" y="1103"/>
                </a:cubicBezTo>
                <a:cubicBezTo>
                  <a:pt x="740" y="1078"/>
                  <a:pt x="740" y="1038"/>
                  <a:pt x="765" y="1014"/>
                </a:cubicBezTo>
                <a:lnTo>
                  <a:pt x="951" y="827"/>
                </a:lnTo>
                <a:cubicBezTo>
                  <a:pt x="976" y="803"/>
                  <a:pt x="1016" y="803"/>
                  <a:pt x="1040" y="827"/>
                </a:cubicBezTo>
                <a:lnTo>
                  <a:pt x="1120" y="907"/>
                </a:lnTo>
                <a:lnTo>
                  <a:pt x="1262" y="765"/>
                </a:lnTo>
                <a:cubicBezTo>
                  <a:pt x="1286" y="740"/>
                  <a:pt x="1326" y="740"/>
                  <a:pt x="1351" y="765"/>
                </a:cubicBezTo>
                <a:moveTo>
                  <a:pt x="391" y="934"/>
                </a:moveTo>
                <a:cubicBezTo>
                  <a:pt x="391" y="978"/>
                  <a:pt x="356" y="1013"/>
                  <a:pt x="312" y="1013"/>
                </a:cubicBezTo>
                <a:cubicBezTo>
                  <a:pt x="268" y="1013"/>
                  <a:pt x="233" y="978"/>
                  <a:pt x="233" y="934"/>
                </a:cubicBezTo>
                <a:cubicBezTo>
                  <a:pt x="233" y="890"/>
                  <a:pt x="268" y="855"/>
                  <a:pt x="312" y="855"/>
                </a:cubicBezTo>
                <a:cubicBezTo>
                  <a:pt x="356" y="855"/>
                  <a:pt x="391" y="890"/>
                  <a:pt x="391" y="934"/>
                </a:cubicBezTo>
                <a:moveTo>
                  <a:pt x="233" y="701"/>
                </a:moveTo>
                <a:cubicBezTo>
                  <a:pt x="233" y="657"/>
                  <a:pt x="268" y="622"/>
                  <a:pt x="312" y="622"/>
                </a:cubicBezTo>
                <a:cubicBezTo>
                  <a:pt x="356" y="622"/>
                  <a:pt x="391" y="657"/>
                  <a:pt x="391" y="701"/>
                </a:cubicBezTo>
                <a:cubicBezTo>
                  <a:pt x="391" y="744"/>
                  <a:pt x="356" y="780"/>
                  <a:pt x="312" y="780"/>
                </a:cubicBezTo>
                <a:cubicBezTo>
                  <a:pt x="268" y="780"/>
                  <a:pt x="233" y="744"/>
                  <a:pt x="233" y="701"/>
                </a:cubicBezTo>
                <a:moveTo>
                  <a:pt x="624" y="500"/>
                </a:moveTo>
                <a:lnTo>
                  <a:pt x="1492" y="500"/>
                </a:lnTo>
                <a:lnTo>
                  <a:pt x="1492" y="1491"/>
                </a:lnTo>
                <a:lnTo>
                  <a:pt x="624" y="1491"/>
                </a:lnTo>
                <a:lnTo>
                  <a:pt x="624" y="500"/>
                </a:lnTo>
                <a:moveTo>
                  <a:pt x="127" y="500"/>
                </a:moveTo>
                <a:lnTo>
                  <a:pt x="497" y="500"/>
                </a:lnTo>
                <a:lnTo>
                  <a:pt x="497" y="1491"/>
                </a:lnTo>
                <a:lnTo>
                  <a:pt x="127" y="1491"/>
                </a:lnTo>
                <a:lnTo>
                  <a:pt x="127" y="500"/>
                </a:lnTo>
                <a:moveTo>
                  <a:pt x="1492" y="373"/>
                </a:moveTo>
                <a:lnTo>
                  <a:pt x="127" y="373"/>
                </a:lnTo>
                <a:lnTo>
                  <a:pt x="127" y="127"/>
                </a:lnTo>
                <a:lnTo>
                  <a:pt x="1492" y="127"/>
                </a:lnTo>
                <a:lnTo>
                  <a:pt x="1492" y="373"/>
                </a:lnTo>
                <a:moveTo>
                  <a:pt x="1555" y="0"/>
                </a:moveTo>
                <a:lnTo>
                  <a:pt x="63" y="0"/>
                </a:lnTo>
                <a:cubicBezTo>
                  <a:pt x="28" y="0"/>
                  <a:pt x="0" y="29"/>
                  <a:pt x="0" y="64"/>
                </a:cubicBezTo>
                <a:lnTo>
                  <a:pt x="0" y="1555"/>
                </a:lnTo>
                <a:cubicBezTo>
                  <a:pt x="0" y="1589"/>
                  <a:pt x="28" y="1618"/>
                  <a:pt x="63" y="1618"/>
                </a:cubicBezTo>
                <a:lnTo>
                  <a:pt x="1555" y="1618"/>
                </a:lnTo>
                <a:cubicBezTo>
                  <a:pt x="1590" y="1618"/>
                  <a:pt x="1618" y="1589"/>
                  <a:pt x="1618" y="1555"/>
                </a:cubicBezTo>
                <a:lnTo>
                  <a:pt x="1618" y="64"/>
                </a:lnTo>
                <a:cubicBezTo>
                  <a:pt x="1618" y="29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D33830-D7F1-3909-DB9E-DBA768EAF671}"/>
              </a:ext>
            </a:extLst>
          </p:cNvPr>
          <p:cNvSpPr txBox="1"/>
          <p:nvPr/>
        </p:nvSpPr>
        <p:spPr>
          <a:xfrm>
            <a:off x="3360246" y="3009636"/>
            <a:ext cx="2423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Make image with OS, python, code, dependencies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AWS ECR: Basics Explained. Overview of ECR Basics | by Eli ...">
            <a:extLst>
              <a:ext uri="{FF2B5EF4-FFF2-40B4-BE49-F238E27FC236}">
                <a16:creationId xmlns:a16="http://schemas.microsoft.com/office/drawing/2014/main" id="{AB31C1B4-F140-1BD0-27B1-0A62437EC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6" y="1693927"/>
            <a:ext cx="1137492" cy="10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2A711D-0BB8-9502-7DE7-25C191829018}"/>
              </a:ext>
            </a:extLst>
          </p:cNvPr>
          <p:cNvSpPr txBox="1"/>
          <p:nvPr/>
        </p:nvSpPr>
        <p:spPr>
          <a:xfrm>
            <a:off x="6036399" y="3009636"/>
            <a:ext cx="242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Upload the image to ECR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22" name="Google Shape;862;p56" descr="Timeline background shape">
            <a:extLst>
              <a:ext uri="{FF2B5EF4-FFF2-40B4-BE49-F238E27FC236}">
                <a16:creationId xmlns:a16="http://schemas.microsoft.com/office/drawing/2014/main" id="{8998A0CE-AA0B-7A97-E77E-390CE6AFD04F}"/>
              </a:ext>
            </a:extLst>
          </p:cNvPr>
          <p:cNvSpPr/>
          <p:nvPr/>
        </p:nvSpPr>
        <p:spPr>
          <a:xfrm>
            <a:off x="2818957" y="2295379"/>
            <a:ext cx="960300" cy="1530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862;p56" descr="Timeline background shape">
            <a:extLst>
              <a:ext uri="{FF2B5EF4-FFF2-40B4-BE49-F238E27FC236}">
                <a16:creationId xmlns:a16="http://schemas.microsoft.com/office/drawing/2014/main" id="{2EA61BEA-626E-0286-368E-988284BF64AC}"/>
              </a:ext>
            </a:extLst>
          </p:cNvPr>
          <p:cNvSpPr/>
          <p:nvPr/>
        </p:nvSpPr>
        <p:spPr>
          <a:xfrm>
            <a:off x="5429925" y="2229217"/>
            <a:ext cx="960300" cy="1530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078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E2314-7855-401A-7245-37561AA0C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A244C7-E07E-5B3C-CC56-F2266EB74ABC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2" name="Google Shape;660;p49">
            <a:extLst>
              <a:ext uri="{FF2B5EF4-FFF2-40B4-BE49-F238E27FC236}">
                <a16:creationId xmlns:a16="http://schemas.microsoft.com/office/drawing/2014/main" id="{C3C1EA3F-C780-4408-6A09-6F9635B36CC0}"/>
              </a:ext>
            </a:extLst>
          </p:cNvPr>
          <p:cNvSpPr/>
          <p:nvPr/>
        </p:nvSpPr>
        <p:spPr>
          <a:xfrm>
            <a:off x="1457469" y="911789"/>
            <a:ext cx="1137493" cy="968078"/>
          </a:xfrm>
          <a:custGeom>
            <a:avLst/>
            <a:gdLst/>
            <a:ahLst/>
            <a:cxnLst/>
            <a:rect l="l" t="t" r="r" b="b"/>
            <a:pathLst>
              <a:path w="1618" h="1617" extrusionOk="0">
                <a:moveTo>
                  <a:pt x="1121" y="1305"/>
                </a:moveTo>
                <a:cubicBezTo>
                  <a:pt x="1121" y="1340"/>
                  <a:pt x="1093" y="1369"/>
                  <a:pt x="1058" y="1369"/>
                </a:cubicBezTo>
                <a:lnTo>
                  <a:pt x="809" y="1369"/>
                </a:lnTo>
                <a:cubicBezTo>
                  <a:pt x="774" y="1369"/>
                  <a:pt x="746" y="1340"/>
                  <a:pt x="746" y="1305"/>
                </a:cubicBezTo>
                <a:cubicBezTo>
                  <a:pt x="746" y="1270"/>
                  <a:pt x="774" y="1242"/>
                  <a:pt x="809" y="1242"/>
                </a:cubicBezTo>
                <a:lnTo>
                  <a:pt x="1058" y="1242"/>
                </a:lnTo>
                <a:cubicBezTo>
                  <a:pt x="1093" y="1242"/>
                  <a:pt x="1121" y="1271"/>
                  <a:pt x="1121" y="1305"/>
                </a:cubicBezTo>
                <a:moveTo>
                  <a:pt x="605" y="1012"/>
                </a:moveTo>
                <a:cubicBezTo>
                  <a:pt x="630" y="1037"/>
                  <a:pt x="630" y="1077"/>
                  <a:pt x="605" y="1101"/>
                </a:cubicBezTo>
                <a:lnTo>
                  <a:pt x="356" y="1350"/>
                </a:lnTo>
                <a:cubicBezTo>
                  <a:pt x="332" y="1375"/>
                  <a:pt x="292" y="1375"/>
                  <a:pt x="267" y="1350"/>
                </a:cubicBezTo>
                <a:cubicBezTo>
                  <a:pt x="242" y="1325"/>
                  <a:pt x="242" y="1285"/>
                  <a:pt x="267" y="1261"/>
                </a:cubicBezTo>
                <a:lnTo>
                  <a:pt x="471" y="1057"/>
                </a:lnTo>
                <a:lnTo>
                  <a:pt x="267" y="853"/>
                </a:lnTo>
                <a:cubicBezTo>
                  <a:pt x="242" y="828"/>
                  <a:pt x="242" y="788"/>
                  <a:pt x="267" y="763"/>
                </a:cubicBezTo>
                <a:cubicBezTo>
                  <a:pt x="292" y="739"/>
                  <a:pt x="332" y="739"/>
                  <a:pt x="356" y="763"/>
                </a:cubicBezTo>
                <a:lnTo>
                  <a:pt x="605" y="1012"/>
                </a:lnTo>
                <a:moveTo>
                  <a:pt x="481" y="312"/>
                </a:moveTo>
                <a:cubicBezTo>
                  <a:pt x="481" y="268"/>
                  <a:pt x="517" y="233"/>
                  <a:pt x="560" y="233"/>
                </a:cubicBezTo>
                <a:cubicBezTo>
                  <a:pt x="604" y="233"/>
                  <a:pt x="639" y="268"/>
                  <a:pt x="639" y="312"/>
                </a:cubicBezTo>
                <a:cubicBezTo>
                  <a:pt x="639" y="355"/>
                  <a:pt x="604" y="391"/>
                  <a:pt x="560" y="391"/>
                </a:cubicBezTo>
                <a:cubicBezTo>
                  <a:pt x="517" y="391"/>
                  <a:pt x="481" y="355"/>
                  <a:pt x="481" y="312"/>
                </a:cubicBezTo>
                <a:moveTo>
                  <a:pt x="233" y="312"/>
                </a:moveTo>
                <a:cubicBezTo>
                  <a:pt x="233" y="268"/>
                  <a:pt x="268" y="233"/>
                  <a:pt x="312" y="233"/>
                </a:cubicBezTo>
                <a:cubicBezTo>
                  <a:pt x="355" y="233"/>
                  <a:pt x="391" y="268"/>
                  <a:pt x="391" y="312"/>
                </a:cubicBezTo>
                <a:cubicBezTo>
                  <a:pt x="391" y="355"/>
                  <a:pt x="355" y="391"/>
                  <a:pt x="312" y="391"/>
                </a:cubicBezTo>
                <a:cubicBezTo>
                  <a:pt x="268" y="391"/>
                  <a:pt x="233" y="355"/>
                  <a:pt x="233" y="312"/>
                </a:cubicBezTo>
                <a:moveTo>
                  <a:pt x="126" y="623"/>
                </a:moveTo>
                <a:lnTo>
                  <a:pt x="1492" y="623"/>
                </a:lnTo>
                <a:lnTo>
                  <a:pt x="1492" y="1491"/>
                </a:lnTo>
                <a:lnTo>
                  <a:pt x="126" y="1491"/>
                </a:lnTo>
                <a:lnTo>
                  <a:pt x="126" y="623"/>
                </a:lnTo>
                <a:moveTo>
                  <a:pt x="1492" y="497"/>
                </a:moveTo>
                <a:lnTo>
                  <a:pt x="126" y="497"/>
                </a:lnTo>
                <a:lnTo>
                  <a:pt x="126" y="126"/>
                </a:lnTo>
                <a:lnTo>
                  <a:pt x="1492" y="126"/>
                </a:lnTo>
                <a:lnTo>
                  <a:pt x="1492" y="497"/>
                </a:lnTo>
                <a:moveTo>
                  <a:pt x="1555" y="0"/>
                </a:moveTo>
                <a:lnTo>
                  <a:pt x="63" y="0"/>
                </a:lnTo>
                <a:cubicBezTo>
                  <a:pt x="28" y="0"/>
                  <a:pt x="0" y="28"/>
                  <a:pt x="0" y="63"/>
                </a:cubicBezTo>
                <a:lnTo>
                  <a:pt x="0" y="1554"/>
                </a:lnTo>
                <a:cubicBezTo>
                  <a:pt x="0" y="1589"/>
                  <a:pt x="28" y="1617"/>
                  <a:pt x="63" y="1617"/>
                </a:cubicBezTo>
                <a:lnTo>
                  <a:pt x="1555" y="1617"/>
                </a:lnTo>
                <a:cubicBezTo>
                  <a:pt x="1590" y="1617"/>
                  <a:pt x="1618" y="1589"/>
                  <a:pt x="1618" y="1554"/>
                </a:cubicBezTo>
                <a:lnTo>
                  <a:pt x="1618" y="63"/>
                </a:lnTo>
                <a:cubicBezTo>
                  <a:pt x="1618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F7B8F-4789-6BC3-D8F2-78B443486102}"/>
              </a:ext>
            </a:extLst>
          </p:cNvPr>
          <p:cNvSpPr txBox="1"/>
          <p:nvPr/>
        </p:nvSpPr>
        <p:spPr>
          <a:xfrm>
            <a:off x="967279" y="2110085"/>
            <a:ext cx="2117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Backend code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8" name="Google Shape;683;p49">
            <a:extLst>
              <a:ext uri="{FF2B5EF4-FFF2-40B4-BE49-F238E27FC236}">
                <a16:creationId xmlns:a16="http://schemas.microsoft.com/office/drawing/2014/main" id="{67F629EE-AFA9-8E72-29DF-C458E287B40A}"/>
              </a:ext>
            </a:extLst>
          </p:cNvPr>
          <p:cNvSpPr/>
          <p:nvPr/>
        </p:nvSpPr>
        <p:spPr>
          <a:xfrm>
            <a:off x="4003254" y="896880"/>
            <a:ext cx="1137492" cy="968077"/>
          </a:xfrm>
          <a:custGeom>
            <a:avLst/>
            <a:gdLst/>
            <a:ahLst/>
            <a:cxnLst/>
            <a:rect l="l" t="t" r="r" b="b"/>
            <a:pathLst>
              <a:path w="1618" h="1618" extrusionOk="0">
                <a:moveTo>
                  <a:pt x="1351" y="765"/>
                </a:moveTo>
                <a:cubicBezTo>
                  <a:pt x="1376" y="790"/>
                  <a:pt x="1376" y="830"/>
                  <a:pt x="1351" y="855"/>
                </a:cubicBezTo>
                <a:lnTo>
                  <a:pt x="1165" y="1041"/>
                </a:lnTo>
                <a:cubicBezTo>
                  <a:pt x="1140" y="1066"/>
                  <a:pt x="1100" y="1066"/>
                  <a:pt x="1075" y="1041"/>
                </a:cubicBezTo>
                <a:lnTo>
                  <a:pt x="996" y="961"/>
                </a:lnTo>
                <a:lnTo>
                  <a:pt x="854" y="1103"/>
                </a:lnTo>
                <a:cubicBezTo>
                  <a:pt x="829" y="1127"/>
                  <a:pt x="789" y="1127"/>
                  <a:pt x="765" y="1103"/>
                </a:cubicBezTo>
                <a:cubicBezTo>
                  <a:pt x="740" y="1078"/>
                  <a:pt x="740" y="1038"/>
                  <a:pt x="765" y="1014"/>
                </a:cubicBezTo>
                <a:lnTo>
                  <a:pt x="951" y="827"/>
                </a:lnTo>
                <a:cubicBezTo>
                  <a:pt x="976" y="803"/>
                  <a:pt x="1016" y="803"/>
                  <a:pt x="1040" y="827"/>
                </a:cubicBezTo>
                <a:lnTo>
                  <a:pt x="1120" y="907"/>
                </a:lnTo>
                <a:lnTo>
                  <a:pt x="1262" y="765"/>
                </a:lnTo>
                <a:cubicBezTo>
                  <a:pt x="1286" y="740"/>
                  <a:pt x="1326" y="740"/>
                  <a:pt x="1351" y="765"/>
                </a:cubicBezTo>
                <a:moveTo>
                  <a:pt x="391" y="934"/>
                </a:moveTo>
                <a:cubicBezTo>
                  <a:pt x="391" y="978"/>
                  <a:pt x="356" y="1013"/>
                  <a:pt x="312" y="1013"/>
                </a:cubicBezTo>
                <a:cubicBezTo>
                  <a:pt x="268" y="1013"/>
                  <a:pt x="233" y="978"/>
                  <a:pt x="233" y="934"/>
                </a:cubicBezTo>
                <a:cubicBezTo>
                  <a:pt x="233" y="890"/>
                  <a:pt x="268" y="855"/>
                  <a:pt x="312" y="855"/>
                </a:cubicBezTo>
                <a:cubicBezTo>
                  <a:pt x="356" y="855"/>
                  <a:pt x="391" y="890"/>
                  <a:pt x="391" y="934"/>
                </a:cubicBezTo>
                <a:moveTo>
                  <a:pt x="233" y="701"/>
                </a:moveTo>
                <a:cubicBezTo>
                  <a:pt x="233" y="657"/>
                  <a:pt x="268" y="622"/>
                  <a:pt x="312" y="622"/>
                </a:cubicBezTo>
                <a:cubicBezTo>
                  <a:pt x="356" y="622"/>
                  <a:pt x="391" y="657"/>
                  <a:pt x="391" y="701"/>
                </a:cubicBezTo>
                <a:cubicBezTo>
                  <a:pt x="391" y="744"/>
                  <a:pt x="356" y="780"/>
                  <a:pt x="312" y="780"/>
                </a:cubicBezTo>
                <a:cubicBezTo>
                  <a:pt x="268" y="780"/>
                  <a:pt x="233" y="744"/>
                  <a:pt x="233" y="701"/>
                </a:cubicBezTo>
                <a:moveTo>
                  <a:pt x="624" y="500"/>
                </a:moveTo>
                <a:lnTo>
                  <a:pt x="1492" y="500"/>
                </a:lnTo>
                <a:lnTo>
                  <a:pt x="1492" y="1491"/>
                </a:lnTo>
                <a:lnTo>
                  <a:pt x="624" y="1491"/>
                </a:lnTo>
                <a:lnTo>
                  <a:pt x="624" y="500"/>
                </a:lnTo>
                <a:moveTo>
                  <a:pt x="127" y="500"/>
                </a:moveTo>
                <a:lnTo>
                  <a:pt x="497" y="500"/>
                </a:lnTo>
                <a:lnTo>
                  <a:pt x="497" y="1491"/>
                </a:lnTo>
                <a:lnTo>
                  <a:pt x="127" y="1491"/>
                </a:lnTo>
                <a:lnTo>
                  <a:pt x="127" y="500"/>
                </a:lnTo>
                <a:moveTo>
                  <a:pt x="1492" y="373"/>
                </a:moveTo>
                <a:lnTo>
                  <a:pt x="127" y="373"/>
                </a:lnTo>
                <a:lnTo>
                  <a:pt x="127" y="127"/>
                </a:lnTo>
                <a:lnTo>
                  <a:pt x="1492" y="127"/>
                </a:lnTo>
                <a:lnTo>
                  <a:pt x="1492" y="373"/>
                </a:lnTo>
                <a:moveTo>
                  <a:pt x="1555" y="0"/>
                </a:moveTo>
                <a:lnTo>
                  <a:pt x="63" y="0"/>
                </a:lnTo>
                <a:cubicBezTo>
                  <a:pt x="28" y="0"/>
                  <a:pt x="0" y="29"/>
                  <a:pt x="0" y="64"/>
                </a:cubicBezTo>
                <a:lnTo>
                  <a:pt x="0" y="1555"/>
                </a:lnTo>
                <a:cubicBezTo>
                  <a:pt x="0" y="1589"/>
                  <a:pt x="28" y="1618"/>
                  <a:pt x="63" y="1618"/>
                </a:cubicBezTo>
                <a:lnTo>
                  <a:pt x="1555" y="1618"/>
                </a:lnTo>
                <a:cubicBezTo>
                  <a:pt x="1590" y="1618"/>
                  <a:pt x="1618" y="1589"/>
                  <a:pt x="1618" y="1555"/>
                </a:cubicBezTo>
                <a:lnTo>
                  <a:pt x="1618" y="64"/>
                </a:lnTo>
                <a:cubicBezTo>
                  <a:pt x="1618" y="29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F92F40-43F4-8E2C-7E85-72559EC646D0}"/>
              </a:ext>
            </a:extLst>
          </p:cNvPr>
          <p:cNvSpPr txBox="1"/>
          <p:nvPr/>
        </p:nvSpPr>
        <p:spPr>
          <a:xfrm>
            <a:off x="3360247" y="2110085"/>
            <a:ext cx="2423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Make image with OS, python, code, dependencies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AWS ECR: Basics Explained. Overview of ECR Basics | by Eli ...">
            <a:extLst>
              <a:ext uri="{FF2B5EF4-FFF2-40B4-BE49-F238E27FC236}">
                <a16:creationId xmlns:a16="http://schemas.microsoft.com/office/drawing/2014/main" id="{A804FE94-57C9-C324-90B9-85AA0FF5A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794376"/>
            <a:ext cx="1137492" cy="10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04A9B7-D6FC-4429-3E3F-B6021A24FF04}"/>
              </a:ext>
            </a:extLst>
          </p:cNvPr>
          <p:cNvSpPr txBox="1"/>
          <p:nvPr/>
        </p:nvSpPr>
        <p:spPr>
          <a:xfrm>
            <a:off x="6036400" y="2110085"/>
            <a:ext cx="242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Upload the image to ECR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22" name="Google Shape;862;p56" descr="Timeline background shape">
            <a:extLst>
              <a:ext uri="{FF2B5EF4-FFF2-40B4-BE49-F238E27FC236}">
                <a16:creationId xmlns:a16="http://schemas.microsoft.com/office/drawing/2014/main" id="{05DC9171-4B9D-5862-3AAE-FB280E2E36AB}"/>
              </a:ext>
            </a:extLst>
          </p:cNvPr>
          <p:cNvSpPr/>
          <p:nvPr/>
        </p:nvSpPr>
        <p:spPr>
          <a:xfrm>
            <a:off x="2818958" y="1395828"/>
            <a:ext cx="960300" cy="1530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862;p56" descr="Timeline background shape">
            <a:extLst>
              <a:ext uri="{FF2B5EF4-FFF2-40B4-BE49-F238E27FC236}">
                <a16:creationId xmlns:a16="http://schemas.microsoft.com/office/drawing/2014/main" id="{275D758C-3266-1BD6-3332-F5BEECE522D4}"/>
              </a:ext>
            </a:extLst>
          </p:cNvPr>
          <p:cNvSpPr/>
          <p:nvPr/>
        </p:nvSpPr>
        <p:spPr>
          <a:xfrm>
            <a:off x="5429926" y="1329666"/>
            <a:ext cx="960300" cy="1530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C85143B-3C86-7BDC-6BE0-DBC0BC746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08" y="2922716"/>
            <a:ext cx="978388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A86396-DF8D-C59F-48DF-43C39B22032C}"/>
              </a:ext>
            </a:extLst>
          </p:cNvPr>
          <p:cNvSpPr txBox="1"/>
          <p:nvPr/>
        </p:nvSpPr>
        <p:spPr>
          <a:xfrm>
            <a:off x="6410917" y="4026015"/>
            <a:ext cx="1945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Use that image here instead of direct code</a:t>
            </a:r>
            <a:endParaRPr lang="en-IN" sz="1100" b="1" dirty="0">
              <a:solidFill>
                <a:srgbClr val="FFFF00"/>
              </a:solidFill>
            </a:endParaRPr>
          </a:p>
        </p:txBody>
      </p:sp>
      <p:sp>
        <p:nvSpPr>
          <p:cNvPr id="8" name="Google Shape;652;p49">
            <a:extLst>
              <a:ext uri="{FF2B5EF4-FFF2-40B4-BE49-F238E27FC236}">
                <a16:creationId xmlns:a16="http://schemas.microsoft.com/office/drawing/2014/main" id="{7F06F547-39E1-093A-AA2E-1F46FD00A354}"/>
              </a:ext>
            </a:extLst>
          </p:cNvPr>
          <p:cNvSpPr/>
          <p:nvPr/>
        </p:nvSpPr>
        <p:spPr>
          <a:xfrm>
            <a:off x="5727875" y="3152301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8CFAD-B12A-96C2-78DC-A79A1D2BEE13}"/>
              </a:ext>
            </a:extLst>
          </p:cNvPr>
          <p:cNvSpPr txBox="1"/>
          <p:nvPr/>
        </p:nvSpPr>
        <p:spPr>
          <a:xfrm>
            <a:off x="2787195" y="3596853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Response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0067B0-6188-1BEE-A9BD-EC0DA4F52826}"/>
              </a:ext>
            </a:extLst>
          </p:cNvPr>
          <p:cNvSpPr txBox="1"/>
          <p:nvPr/>
        </p:nvSpPr>
        <p:spPr>
          <a:xfrm>
            <a:off x="3714563" y="4102960"/>
            <a:ext cx="187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http:/dnfskjdf/default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11" name="Picture 2" descr="api gateway logo from seeklogo.com">
            <a:extLst>
              <a:ext uri="{FF2B5EF4-FFF2-40B4-BE49-F238E27FC236}">
                <a16:creationId xmlns:a16="http://schemas.microsoft.com/office/drawing/2014/main" id="{0337D329-3CEE-95A7-F179-2C94D7D74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19" y="2971916"/>
            <a:ext cx="920836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660;p49">
            <a:extLst>
              <a:ext uri="{FF2B5EF4-FFF2-40B4-BE49-F238E27FC236}">
                <a16:creationId xmlns:a16="http://schemas.microsoft.com/office/drawing/2014/main" id="{DE348D79-1DF4-7737-6601-8AFECD0AC33F}"/>
              </a:ext>
            </a:extLst>
          </p:cNvPr>
          <p:cNvSpPr/>
          <p:nvPr/>
        </p:nvSpPr>
        <p:spPr>
          <a:xfrm>
            <a:off x="1376144" y="2904664"/>
            <a:ext cx="1137493" cy="968078"/>
          </a:xfrm>
          <a:custGeom>
            <a:avLst/>
            <a:gdLst/>
            <a:ahLst/>
            <a:cxnLst/>
            <a:rect l="l" t="t" r="r" b="b"/>
            <a:pathLst>
              <a:path w="1618" h="1617" extrusionOk="0">
                <a:moveTo>
                  <a:pt x="1121" y="1305"/>
                </a:moveTo>
                <a:cubicBezTo>
                  <a:pt x="1121" y="1340"/>
                  <a:pt x="1093" y="1369"/>
                  <a:pt x="1058" y="1369"/>
                </a:cubicBezTo>
                <a:lnTo>
                  <a:pt x="809" y="1369"/>
                </a:lnTo>
                <a:cubicBezTo>
                  <a:pt x="774" y="1369"/>
                  <a:pt x="746" y="1340"/>
                  <a:pt x="746" y="1305"/>
                </a:cubicBezTo>
                <a:cubicBezTo>
                  <a:pt x="746" y="1270"/>
                  <a:pt x="774" y="1242"/>
                  <a:pt x="809" y="1242"/>
                </a:cubicBezTo>
                <a:lnTo>
                  <a:pt x="1058" y="1242"/>
                </a:lnTo>
                <a:cubicBezTo>
                  <a:pt x="1093" y="1242"/>
                  <a:pt x="1121" y="1271"/>
                  <a:pt x="1121" y="1305"/>
                </a:cubicBezTo>
                <a:moveTo>
                  <a:pt x="605" y="1012"/>
                </a:moveTo>
                <a:cubicBezTo>
                  <a:pt x="630" y="1037"/>
                  <a:pt x="630" y="1077"/>
                  <a:pt x="605" y="1101"/>
                </a:cubicBezTo>
                <a:lnTo>
                  <a:pt x="356" y="1350"/>
                </a:lnTo>
                <a:cubicBezTo>
                  <a:pt x="332" y="1375"/>
                  <a:pt x="292" y="1375"/>
                  <a:pt x="267" y="1350"/>
                </a:cubicBezTo>
                <a:cubicBezTo>
                  <a:pt x="242" y="1325"/>
                  <a:pt x="242" y="1285"/>
                  <a:pt x="267" y="1261"/>
                </a:cubicBezTo>
                <a:lnTo>
                  <a:pt x="471" y="1057"/>
                </a:lnTo>
                <a:lnTo>
                  <a:pt x="267" y="853"/>
                </a:lnTo>
                <a:cubicBezTo>
                  <a:pt x="242" y="828"/>
                  <a:pt x="242" y="788"/>
                  <a:pt x="267" y="763"/>
                </a:cubicBezTo>
                <a:cubicBezTo>
                  <a:pt x="292" y="739"/>
                  <a:pt x="332" y="739"/>
                  <a:pt x="356" y="763"/>
                </a:cubicBezTo>
                <a:lnTo>
                  <a:pt x="605" y="1012"/>
                </a:lnTo>
                <a:moveTo>
                  <a:pt x="481" y="312"/>
                </a:moveTo>
                <a:cubicBezTo>
                  <a:pt x="481" y="268"/>
                  <a:pt x="517" y="233"/>
                  <a:pt x="560" y="233"/>
                </a:cubicBezTo>
                <a:cubicBezTo>
                  <a:pt x="604" y="233"/>
                  <a:pt x="639" y="268"/>
                  <a:pt x="639" y="312"/>
                </a:cubicBezTo>
                <a:cubicBezTo>
                  <a:pt x="639" y="355"/>
                  <a:pt x="604" y="391"/>
                  <a:pt x="560" y="391"/>
                </a:cubicBezTo>
                <a:cubicBezTo>
                  <a:pt x="517" y="391"/>
                  <a:pt x="481" y="355"/>
                  <a:pt x="481" y="312"/>
                </a:cubicBezTo>
                <a:moveTo>
                  <a:pt x="233" y="312"/>
                </a:moveTo>
                <a:cubicBezTo>
                  <a:pt x="233" y="268"/>
                  <a:pt x="268" y="233"/>
                  <a:pt x="312" y="233"/>
                </a:cubicBezTo>
                <a:cubicBezTo>
                  <a:pt x="355" y="233"/>
                  <a:pt x="391" y="268"/>
                  <a:pt x="391" y="312"/>
                </a:cubicBezTo>
                <a:cubicBezTo>
                  <a:pt x="391" y="355"/>
                  <a:pt x="355" y="391"/>
                  <a:pt x="312" y="391"/>
                </a:cubicBezTo>
                <a:cubicBezTo>
                  <a:pt x="268" y="391"/>
                  <a:pt x="233" y="355"/>
                  <a:pt x="233" y="312"/>
                </a:cubicBezTo>
                <a:moveTo>
                  <a:pt x="126" y="623"/>
                </a:moveTo>
                <a:lnTo>
                  <a:pt x="1492" y="623"/>
                </a:lnTo>
                <a:lnTo>
                  <a:pt x="1492" y="1491"/>
                </a:lnTo>
                <a:lnTo>
                  <a:pt x="126" y="1491"/>
                </a:lnTo>
                <a:lnTo>
                  <a:pt x="126" y="623"/>
                </a:lnTo>
                <a:moveTo>
                  <a:pt x="1492" y="497"/>
                </a:moveTo>
                <a:lnTo>
                  <a:pt x="126" y="497"/>
                </a:lnTo>
                <a:lnTo>
                  <a:pt x="126" y="126"/>
                </a:lnTo>
                <a:lnTo>
                  <a:pt x="1492" y="126"/>
                </a:lnTo>
                <a:lnTo>
                  <a:pt x="1492" y="497"/>
                </a:lnTo>
                <a:moveTo>
                  <a:pt x="1555" y="0"/>
                </a:moveTo>
                <a:lnTo>
                  <a:pt x="63" y="0"/>
                </a:lnTo>
                <a:cubicBezTo>
                  <a:pt x="28" y="0"/>
                  <a:pt x="0" y="28"/>
                  <a:pt x="0" y="63"/>
                </a:cubicBezTo>
                <a:lnTo>
                  <a:pt x="0" y="1554"/>
                </a:lnTo>
                <a:cubicBezTo>
                  <a:pt x="0" y="1589"/>
                  <a:pt x="28" y="1617"/>
                  <a:pt x="63" y="1617"/>
                </a:cubicBezTo>
                <a:lnTo>
                  <a:pt x="1555" y="1617"/>
                </a:lnTo>
                <a:cubicBezTo>
                  <a:pt x="1590" y="1617"/>
                  <a:pt x="1618" y="1589"/>
                  <a:pt x="1618" y="1554"/>
                </a:cubicBezTo>
                <a:lnTo>
                  <a:pt x="1618" y="63"/>
                </a:lnTo>
                <a:cubicBezTo>
                  <a:pt x="1618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4521E-B39B-C53E-0CB7-28CB5D5E1021}"/>
              </a:ext>
            </a:extLst>
          </p:cNvPr>
          <p:cNvSpPr txBox="1"/>
          <p:nvPr/>
        </p:nvSpPr>
        <p:spPr>
          <a:xfrm>
            <a:off x="967279" y="4102960"/>
            <a:ext cx="2117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GET http:/dnfskjdf/default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4" name="Google Shape;652;p49">
            <a:extLst>
              <a:ext uri="{FF2B5EF4-FFF2-40B4-BE49-F238E27FC236}">
                <a16:creationId xmlns:a16="http://schemas.microsoft.com/office/drawing/2014/main" id="{CEB93937-3C5B-ECFB-9083-B4DAD7CF4061}"/>
              </a:ext>
            </a:extLst>
          </p:cNvPr>
          <p:cNvSpPr/>
          <p:nvPr/>
        </p:nvSpPr>
        <p:spPr>
          <a:xfrm>
            <a:off x="3139924" y="3152301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03C5A9-8F22-3179-C4FA-23BA88CCAE39}"/>
              </a:ext>
            </a:extLst>
          </p:cNvPr>
          <p:cNvSpPr txBox="1"/>
          <p:nvPr/>
        </p:nvSpPr>
        <p:spPr>
          <a:xfrm>
            <a:off x="5400498" y="3605425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Response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1B066B-23CE-B125-A70A-910CE9AC2650}"/>
              </a:ext>
            </a:extLst>
          </p:cNvPr>
          <p:cNvSpPr txBox="1"/>
          <p:nvPr/>
        </p:nvSpPr>
        <p:spPr>
          <a:xfrm>
            <a:off x="2787194" y="2868470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Request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C90EF2-F28A-A4E7-C250-431A808D2E3E}"/>
              </a:ext>
            </a:extLst>
          </p:cNvPr>
          <p:cNvSpPr txBox="1"/>
          <p:nvPr/>
        </p:nvSpPr>
        <p:spPr>
          <a:xfrm>
            <a:off x="5369149" y="2894839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Trigger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0A89D05-6549-B2AC-5213-0ADE2242BD0B}"/>
              </a:ext>
            </a:extLst>
          </p:cNvPr>
          <p:cNvSpPr/>
          <p:nvPr/>
        </p:nvSpPr>
        <p:spPr>
          <a:xfrm>
            <a:off x="7147560" y="2387084"/>
            <a:ext cx="365760" cy="461665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847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ML - Wikipedia">
            <a:extLst>
              <a:ext uri="{FF2B5EF4-FFF2-40B4-BE49-F238E27FC236}">
                <a16:creationId xmlns:a16="http://schemas.microsoft.com/office/drawing/2014/main" id="{1AC3F02B-1C91-37CE-8B8F-8C03FBD3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42" y="1876639"/>
            <a:ext cx="1648021" cy="164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SS - Wikipedia">
            <a:extLst>
              <a:ext uri="{FF2B5EF4-FFF2-40B4-BE49-F238E27FC236}">
                <a16:creationId xmlns:a16="http://schemas.microsoft.com/office/drawing/2014/main" id="{7C7E09B4-9455-B8D6-FE67-52E364F6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793" y="2003553"/>
            <a:ext cx="804413" cy="113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911BA-D195-063E-9874-A7990074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78" y="2035968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568;p46"/>
          <p:cNvSpPr txBox="1">
            <a:spLocks/>
          </p:cNvSpPr>
          <p:nvPr/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6" name="Google Shape;568;p46"/>
          <p:cNvSpPr txBox="1">
            <a:spLocks/>
          </p:cNvSpPr>
          <p:nvPr/>
        </p:nvSpPr>
        <p:spPr>
          <a:xfrm>
            <a:off x="872400" y="978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Aldrich" panose="020B0604020202020204" charset="0"/>
              </a:rPr>
              <a:t>Technology Stack</a:t>
            </a:r>
            <a:endParaRPr lang="en-IN" sz="2800" b="1" dirty="0">
              <a:solidFill>
                <a:schemeClr val="tx1"/>
              </a:solidFill>
              <a:latin typeface="Aldrich" panose="020B0604020202020204" charset="0"/>
            </a:endParaRPr>
          </a:p>
        </p:txBody>
      </p:sp>
      <p:sp>
        <p:nvSpPr>
          <p:cNvPr id="7" name="Google Shape;573;p46"/>
          <p:cNvSpPr txBox="1"/>
          <p:nvPr/>
        </p:nvSpPr>
        <p:spPr>
          <a:xfrm flipH="1">
            <a:off x="1593942" y="3619774"/>
            <a:ext cx="181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Structure</a:t>
            </a:r>
            <a:endParaRPr sz="2000" b="1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8" name="Google Shape;574;p46"/>
          <p:cNvSpPr txBox="1"/>
          <p:nvPr/>
        </p:nvSpPr>
        <p:spPr>
          <a:xfrm flipH="1">
            <a:off x="3422733" y="4309546"/>
            <a:ext cx="2603333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a button below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8585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8481E-1F64-A624-A64B-036714933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8361FD-F090-248C-1649-F68EB49A00EC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7FEBAC2-4317-FCBD-4C0F-A2C18E250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336" y="2217823"/>
            <a:ext cx="978388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E371CC-45AA-E022-18ED-F71946291EEF}"/>
              </a:ext>
            </a:extLst>
          </p:cNvPr>
          <p:cNvSpPr txBox="1"/>
          <p:nvPr/>
        </p:nvSpPr>
        <p:spPr>
          <a:xfrm>
            <a:off x="3795887" y="3186124"/>
            <a:ext cx="187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http://url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28" name="Picture 2" descr="api gateway logo from seeklogo.com">
            <a:extLst>
              <a:ext uri="{FF2B5EF4-FFF2-40B4-BE49-F238E27FC236}">
                <a16:creationId xmlns:a16="http://schemas.microsoft.com/office/drawing/2014/main" id="{E8BFB53B-17E2-121B-33D3-2DE270CF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443" y="2180057"/>
            <a:ext cx="920836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Google Shape;660;p49">
            <a:extLst>
              <a:ext uri="{FF2B5EF4-FFF2-40B4-BE49-F238E27FC236}">
                <a16:creationId xmlns:a16="http://schemas.microsoft.com/office/drawing/2014/main" id="{D4FD9165-61E0-3678-E585-06FB195E91BC}"/>
              </a:ext>
            </a:extLst>
          </p:cNvPr>
          <p:cNvSpPr/>
          <p:nvPr/>
        </p:nvSpPr>
        <p:spPr>
          <a:xfrm>
            <a:off x="1294897" y="2180057"/>
            <a:ext cx="1137493" cy="968078"/>
          </a:xfrm>
          <a:custGeom>
            <a:avLst/>
            <a:gdLst/>
            <a:ahLst/>
            <a:cxnLst/>
            <a:rect l="l" t="t" r="r" b="b"/>
            <a:pathLst>
              <a:path w="1618" h="1617" extrusionOk="0">
                <a:moveTo>
                  <a:pt x="1121" y="1305"/>
                </a:moveTo>
                <a:cubicBezTo>
                  <a:pt x="1121" y="1340"/>
                  <a:pt x="1093" y="1369"/>
                  <a:pt x="1058" y="1369"/>
                </a:cubicBezTo>
                <a:lnTo>
                  <a:pt x="809" y="1369"/>
                </a:lnTo>
                <a:cubicBezTo>
                  <a:pt x="774" y="1369"/>
                  <a:pt x="746" y="1340"/>
                  <a:pt x="746" y="1305"/>
                </a:cubicBezTo>
                <a:cubicBezTo>
                  <a:pt x="746" y="1270"/>
                  <a:pt x="774" y="1242"/>
                  <a:pt x="809" y="1242"/>
                </a:cubicBezTo>
                <a:lnTo>
                  <a:pt x="1058" y="1242"/>
                </a:lnTo>
                <a:cubicBezTo>
                  <a:pt x="1093" y="1242"/>
                  <a:pt x="1121" y="1271"/>
                  <a:pt x="1121" y="1305"/>
                </a:cubicBezTo>
                <a:moveTo>
                  <a:pt x="605" y="1012"/>
                </a:moveTo>
                <a:cubicBezTo>
                  <a:pt x="630" y="1037"/>
                  <a:pt x="630" y="1077"/>
                  <a:pt x="605" y="1101"/>
                </a:cubicBezTo>
                <a:lnTo>
                  <a:pt x="356" y="1350"/>
                </a:lnTo>
                <a:cubicBezTo>
                  <a:pt x="332" y="1375"/>
                  <a:pt x="292" y="1375"/>
                  <a:pt x="267" y="1350"/>
                </a:cubicBezTo>
                <a:cubicBezTo>
                  <a:pt x="242" y="1325"/>
                  <a:pt x="242" y="1285"/>
                  <a:pt x="267" y="1261"/>
                </a:cubicBezTo>
                <a:lnTo>
                  <a:pt x="471" y="1057"/>
                </a:lnTo>
                <a:lnTo>
                  <a:pt x="267" y="853"/>
                </a:lnTo>
                <a:cubicBezTo>
                  <a:pt x="242" y="828"/>
                  <a:pt x="242" y="788"/>
                  <a:pt x="267" y="763"/>
                </a:cubicBezTo>
                <a:cubicBezTo>
                  <a:pt x="292" y="739"/>
                  <a:pt x="332" y="739"/>
                  <a:pt x="356" y="763"/>
                </a:cubicBezTo>
                <a:lnTo>
                  <a:pt x="605" y="1012"/>
                </a:lnTo>
                <a:moveTo>
                  <a:pt x="481" y="312"/>
                </a:moveTo>
                <a:cubicBezTo>
                  <a:pt x="481" y="268"/>
                  <a:pt x="517" y="233"/>
                  <a:pt x="560" y="233"/>
                </a:cubicBezTo>
                <a:cubicBezTo>
                  <a:pt x="604" y="233"/>
                  <a:pt x="639" y="268"/>
                  <a:pt x="639" y="312"/>
                </a:cubicBezTo>
                <a:cubicBezTo>
                  <a:pt x="639" y="355"/>
                  <a:pt x="604" y="391"/>
                  <a:pt x="560" y="391"/>
                </a:cubicBezTo>
                <a:cubicBezTo>
                  <a:pt x="517" y="391"/>
                  <a:pt x="481" y="355"/>
                  <a:pt x="481" y="312"/>
                </a:cubicBezTo>
                <a:moveTo>
                  <a:pt x="233" y="312"/>
                </a:moveTo>
                <a:cubicBezTo>
                  <a:pt x="233" y="268"/>
                  <a:pt x="268" y="233"/>
                  <a:pt x="312" y="233"/>
                </a:cubicBezTo>
                <a:cubicBezTo>
                  <a:pt x="355" y="233"/>
                  <a:pt x="391" y="268"/>
                  <a:pt x="391" y="312"/>
                </a:cubicBezTo>
                <a:cubicBezTo>
                  <a:pt x="391" y="355"/>
                  <a:pt x="355" y="391"/>
                  <a:pt x="312" y="391"/>
                </a:cubicBezTo>
                <a:cubicBezTo>
                  <a:pt x="268" y="391"/>
                  <a:pt x="233" y="355"/>
                  <a:pt x="233" y="312"/>
                </a:cubicBezTo>
                <a:moveTo>
                  <a:pt x="126" y="623"/>
                </a:moveTo>
                <a:lnTo>
                  <a:pt x="1492" y="623"/>
                </a:lnTo>
                <a:lnTo>
                  <a:pt x="1492" y="1491"/>
                </a:lnTo>
                <a:lnTo>
                  <a:pt x="126" y="1491"/>
                </a:lnTo>
                <a:lnTo>
                  <a:pt x="126" y="623"/>
                </a:lnTo>
                <a:moveTo>
                  <a:pt x="1492" y="497"/>
                </a:moveTo>
                <a:lnTo>
                  <a:pt x="126" y="497"/>
                </a:lnTo>
                <a:lnTo>
                  <a:pt x="126" y="126"/>
                </a:lnTo>
                <a:lnTo>
                  <a:pt x="1492" y="126"/>
                </a:lnTo>
                <a:lnTo>
                  <a:pt x="1492" y="497"/>
                </a:lnTo>
                <a:moveTo>
                  <a:pt x="1555" y="0"/>
                </a:moveTo>
                <a:lnTo>
                  <a:pt x="63" y="0"/>
                </a:lnTo>
                <a:cubicBezTo>
                  <a:pt x="28" y="0"/>
                  <a:pt x="0" y="28"/>
                  <a:pt x="0" y="63"/>
                </a:cubicBezTo>
                <a:lnTo>
                  <a:pt x="0" y="1554"/>
                </a:lnTo>
                <a:cubicBezTo>
                  <a:pt x="0" y="1589"/>
                  <a:pt x="28" y="1617"/>
                  <a:pt x="63" y="1617"/>
                </a:cubicBezTo>
                <a:lnTo>
                  <a:pt x="1555" y="1617"/>
                </a:lnTo>
                <a:cubicBezTo>
                  <a:pt x="1590" y="1617"/>
                  <a:pt x="1618" y="1589"/>
                  <a:pt x="1618" y="1554"/>
                </a:cubicBezTo>
                <a:lnTo>
                  <a:pt x="1618" y="63"/>
                </a:lnTo>
                <a:cubicBezTo>
                  <a:pt x="1618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3CA373-43CB-A977-A9E1-1013F9EB3705}"/>
              </a:ext>
            </a:extLst>
          </p:cNvPr>
          <p:cNvSpPr txBox="1"/>
          <p:nvPr/>
        </p:nvSpPr>
        <p:spPr>
          <a:xfrm>
            <a:off x="2858980" y="2968427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answer</a:t>
            </a:r>
            <a:endParaRPr lang="en-IN" sz="1100" b="1" dirty="0">
              <a:solidFill>
                <a:srgbClr val="FFFF00"/>
              </a:solidFill>
            </a:endParaRPr>
          </a:p>
        </p:txBody>
      </p:sp>
      <p:sp>
        <p:nvSpPr>
          <p:cNvPr id="39" name="Google Shape;652;p49">
            <a:extLst>
              <a:ext uri="{FF2B5EF4-FFF2-40B4-BE49-F238E27FC236}">
                <a16:creationId xmlns:a16="http://schemas.microsoft.com/office/drawing/2014/main" id="{3BD329D8-8024-E020-627F-1B6EC67061B9}"/>
              </a:ext>
            </a:extLst>
          </p:cNvPr>
          <p:cNvSpPr/>
          <p:nvPr/>
        </p:nvSpPr>
        <p:spPr>
          <a:xfrm>
            <a:off x="3211709" y="2523875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5AF119-38E1-887D-F957-E3D228D1A83F}"/>
              </a:ext>
            </a:extLst>
          </p:cNvPr>
          <p:cNvSpPr txBox="1"/>
          <p:nvPr/>
        </p:nvSpPr>
        <p:spPr>
          <a:xfrm>
            <a:off x="2858979" y="2240044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POST /query</a:t>
            </a:r>
            <a:endParaRPr lang="en-IN" sz="1100" b="1" dirty="0">
              <a:solidFill>
                <a:srgbClr val="FFFF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D15B60-EDF2-9569-0271-F83B243A3194}"/>
              </a:ext>
            </a:extLst>
          </p:cNvPr>
          <p:cNvSpPr txBox="1"/>
          <p:nvPr/>
        </p:nvSpPr>
        <p:spPr>
          <a:xfrm>
            <a:off x="5778639" y="2946206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answer</a:t>
            </a:r>
            <a:endParaRPr lang="en-IN" sz="1100" b="1" dirty="0">
              <a:solidFill>
                <a:srgbClr val="FFFF00"/>
              </a:solidFill>
            </a:endParaRPr>
          </a:p>
        </p:txBody>
      </p:sp>
      <p:sp>
        <p:nvSpPr>
          <p:cNvPr id="42" name="Google Shape;652;p49">
            <a:extLst>
              <a:ext uri="{FF2B5EF4-FFF2-40B4-BE49-F238E27FC236}">
                <a16:creationId xmlns:a16="http://schemas.microsoft.com/office/drawing/2014/main" id="{19316670-30EE-7285-FE50-F8C8C29E6612}"/>
              </a:ext>
            </a:extLst>
          </p:cNvPr>
          <p:cNvSpPr/>
          <p:nvPr/>
        </p:nvSpPr>
        <p:spPr>
          <a:xfrm>
            <a:off x="6131368" y="2501654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037972-EE7F-8624-09ED-272F545D713B}"/>
              </a:ext>
            </a:extLst>
          </p:cNvPr>
          <p:cNvSpPr txBox="1"/>
          <p:nvPr/>
        </p:nvSpPr>
        <p:spPr>
          <a:xfrm>
            <a:off x="5771018" y="2217823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POST /query</a:t>
            </a:r>
            <a:endParaRPr lang="en-IN" sz="11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7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0FEBD-0AA8-EA3D-CDA1-9389BE953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168930-F13B-B5B1-1B17-1C6230D801E6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A6BA1F4-6A8D-70A0-9982-A30983F7C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336" y="2217823"/>
            <a:ext cx="978388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60C0D4-2D1D-571D-48BC-E96676FAB9F9}"/>
              </a:ext>
            </a:extLst>
          </p:cNvPr>
          <p:cNvSpPr txBox="1"/>
          <p:nvPr/>
        </p:nvSpPr>
        <p:spPr>
          <a:xfrm>
            <a:off x="3795887" y="3186124"/>
            <a:ext cx="187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http://url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28" name="Picture 2" descr="api gateway logo from seeklogo.com">
            <a:extLst>
              <a:ext uri="{FF2B5EF4-FFF2-40B4-BE49-F238E27FC236}">
                <a16:creationId xmlns:a16="http://schemas.microsoft.com/office/drawing/2014/main" id="{9CA66ED0-C13A-D810-9DB2-FC582D4C8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443" y="2180057"/>
            <a:ext cx="920836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Google Shape;660;p49">
            <a:extLst>
              <a:ext uri="{FF2B5EF4-FFF2-40B4-BE49-F238E27FC236}">
                <a16:creationId xmlns:a16="http://schemas.microsoft.com/office/drawing/2014/main" id="{F3DA0277-B7D7-BF42-407D-A1CA736D94E3}"/>
              </a:ext>
            </a:extLst>
          </p:cNvPr>
          <p:cNvSpPr/>
          <p:nvPr/>
        </p:nvSpPr>
        <p:spPr>
          <a:xfrm>
            <a:off x="1294897" y="2180057"/>
            <a:ext cx="1137493" cy="968078"/>
          </a:xfrm>
          <a:custGeom>
            <a:avLst/>
            <a:gdLst/>
            <a:ahLst/>
            <a:cxnLst/>
            <a:rect l="l" t="t" r="r" b="b"/>
            <a:pathLst>
              <a:path w="1618" h="1617" extrusionOk="0">
                <a:moveTo>
                  <a:pt x="1121" y="1305"/>
                </a:moveTo>
                <a:cubicBezTo>
                  <a:pt x="1121" y="1340"/>
                  <a:pt x="1093" y="1369"/>
                  <a:pt x="1058" y="1369"/>
                </a:cubicBezTo>
                <a:lnTo>
                  <a:pt x="809" y="1369"/>
                </a:lnTo>
                <a:cubicBezTo>
                  <a:pt x="774" y="1369"/>
                  <a:pt x="746" y="1340"/>
                  <a:pt x="746" y="1305"/>
                </a:cubicBezTo>
                <a:cubicBezTo>
                  <a:pt x="746" y="1270"/>
                  <a:pt x="774" y="1242"/>
                  <a:pt x="809" y="1242"/>
                </a:cubicBezTo>
                <a:lnTo>
                  <a:pt x="1058" y="1242"/>
                </a:lnTo>
                <a:cubicBezTo>
                  <a:pt x="1093" y="1242"/>
                  <a:pt x="1121" y="1271"/>
                  <a:pt x="1121" y="1305"/>
                </a:cubicBezTo>
                <a:moveTo>
                  <a:pt x="605" y="1012"/>
                </a:moveTo>
                <a:cubicBezTo>
                  <a:pt x="630" y="1037"/>
                  <a:pt x="630" y="1077"/>
                  <a:pt x="605" y="1101"/>
                </a:cubicBezTo>
                <a:lnTo>
                  <a:pt x="356" y="1350"/>
                </a:lnTo>
                <a:cubicBezTo>
                  <a:pt x="332" y="1375"/>
                  <a:pt x="292" y="1375"/>
                  <a:pt x="267" y="1350"/>
                </a:cubicBezTo>
                <a:cubicBezTo>
                  <a:pt x="242" y="1325"/>
                  <a:pt x="242" y="1285"/>
                  <a:pt x="267" y="1261"/>
                </a:cubicBezTo>
                <a:lnTo>
                  <a:pt x="471" y="1057"/>
                </a:lnTo>
                <a:lnTo>
                  <a:pt x="267" y="853"/>
                </a:lnTo>
                <a:cubicBezTo>
                  <a:pt x="242" y="828"/>
                  <a:pt x="242" y="788"/>
                  <a:pt x="267" y="763"/>
                </a:cubicBezTo>
                <a:cubicBezTo>
                  <a:pt x="292" y="739"/>
                  <a:pt x="332" y="739"/>
                  <a:pt x="356" y="763"/>
                </a:cubicBezTo>
                <a:lnTo>
                  <a:pt x="605" y="1012"/>
                </a:lnTo>
                <a:moveTo>
                  <a:pt x="481" y="312"/>
                </a:moveTo>
                <a:cubicBezTo>
                  <a:pt x="481" y="268"/>
                  <a:pt x="517" y="233"/>
                  <a:pt x="560" y="233"/>
                </a:cubicBezTo>
                <a:cubicBezTo>
                  <a:pt x="604" y="233"/>
                  <a:pt x="639" y="268"/>
                  <a:pt x="639" y="312"/>
                </a:cubicBezTo>
                <a:cubicBezTo>
                  <a:pt x="639" y="355"/>
                  <a:pt x="604" y="391"/>
                  <a:pt x="560" y="391"/>
                </a:cubicBezTo>
                <a:cubicBezTo>
                  <a:pt x="517" y="391"/>
                  <a:pt x="481" y="355"/>
                  <a:pt x="481" y="312"/>
                </a:cubicBezTo>
                <a:moveTo>
                  <a:pt x="233" y="312"/>
                </a:moveTo>
                <a:cubicBezTo>
                  <a:pt x="233" y="268"/>
                  <a:pt x="268" y="233"/>
                  <a:pt x="312" y="233"/>
                </a:cubicBezTo>
                <a:cubicBezTo>
                  <a:pt x="355" y="233"/>
                  <a:pt x="391" y="268"/>
                  <a:pt x="391" y="312"/>
                </a:cubicBezTo>
                <a:cubicBezTo>
                  <a:pt x="391" y="355"/>
                  <a:pt x="355" y="391"/>
                  <a:pt x="312" y="391"/>
                </a:cubicBezTo>
                <a:cubicBezTo>
                  <a:pt x="268" y="391"/>
                  <a:pt x="233" y="355"/>
                  <a:pt x="233" y="312"/>
                </a:cubicBezTo>
                <a:moveTo>
                  <a:pt x="126" y="623"/>
                </a:moveTo>
                <a:lnTo>
                  <a:pt x="1492" y="623"/>
                </a:lnTo>
                <a:lnTo>
                  <a:pt x="1492" y="1491"/>
                </a:lnTo>
                <a:lnTo>
                  <a:pt x="126" y="1491"/>
                </a:lnTo>
                <a:lnTo>
                  <a:pt x="126" y="623"/>
                </a:lnTo>
                <a:moveTo>
                  <a:pt x="1492" y="497"/>
                </a:moveTo>
                <a:lnTo>
                  <a:pt x="126" y="497"/>
                </a:lnTo>
                <a:lnTo>
                  <a:pt x="126" y="126"/>
                </a:lnTo>
                <a:lnTo>
                  <a:pt x="1492" y="126"/>
                </a:lnTo>
                <a:lnTo>
                  <a:pt x="1492" y="497"/>
                </a:lnTo>
                <a:moveTo>
                  <a:pt x="1555" y="0"/>
                </a:moveTo>
                <a:lnTo>
                  <a:pt x="63" y="0"/>
                </a:lnTo>
                <a:cubicBezTo>
                  <a:pt x="28" y="0"/>
                  <a:pt x="0" y="28"/>
                  <a:pt x="0" y="63"/>
                </a:cubicBezTo>
                <a:lnTo>
                  <a:pt x="0" y="1554"/>
                </a:lnTo>
                <a:cubicBezTo>
                  <a:pt x="0" y="1589"/>
                  <a:pt x="28" y="1617"/>
                  <a:pt x="63" y="1617"/>
                </a:cubicBezTo>
                <a:lnTo>
                  <a:pt x="1555" y="1617"/>
                </a:lnTo>
                <a:cubicBezTo>
                  <a:pt x="1590" y="1617"/>
                  <a:pt x="1618" y="1589"/>
                  <a:pt x="1618" y="1554"/>
                </a:cubicBezTo>
                <a:lnTo>
                  <a:pt x="1618" y="63"/>
                </a:lnTo>
                <a:cubicBezTo>
                  <a:pt x="1618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4E5D2E-3246-B675-827B-146D5B4BCC65}"/>
              </a:ext>
            </a:extLst>
          </p:cNvPr>
          <p:cNvSpPr txBox="1"/>
          <p:nvPr/>
        </p:nvSpPr>
        <p:spPr>
          <a:xfrm>
            <a:off x="2866456" y="1695767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answer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39" name="Google Shape;652;p49">
            <a:extLst>
              <a:ext uri="{FF2B5EF4-FFF2-40B4-BE49-F238E27FC236}">
                <a16:creationId xmlns:a16="http://schemas.microsoft.com/office/drawing/2014/main" id="{470086D1-B397-1469-1E9D-78B51DC438CA}"/>
              </a:ext>
            </a:extLst>
          </p:cNvPr>
          <p:cNvSpPr/>
          <p:nvPr/>
        </p:nvSpPr>
        <p:spPr>
          <a:xfrm>
            <a:off x="3219185" y="1251215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2E815F-19D7-3B13-2E2E-1E227403CB53}"/>
              </a:ext>
            </a:extLst>
          </p:cNvPr>
          <p:cNvSpPr txBox="1"/>
          <p:nvPr/>
        </p:nvSpPr>
        <p:spPr>
          <a:xfrm>
            <a:off x="2866455" y="967384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POST /query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B5557B-7BD9-C888-50E6-3D7B73ED519B}"/>
              </a:ext>
            </a:extLst>
          </p:cNvPr>
          <p:cNvSpPr txBox="1"/>
          <p:nvPr/>
        </p:nvSpPr>
        <p:spPr>
          <a:xfrm>
            <a:off x="5786115" y="1673546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answer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42" name="Google Shape;652;p49">
            <a:extLst>
              <a:ext uri="{FF2B5EF4-FFF2-40B4-BE49-F238E27FC236}">
                <a16:creationId xmlns:a16="http://schemas.microsoft.com/office/drawing/2014/main" id="{7FEBAD46-0D0E-4429-AB6B-EB4E000FF914}"/>
              </a:ext>
            </a:extLst>
          </p:cNvPr>
          <p:cNvSpPr/>
          <p:nvPr/>
        </p:nvSpPr>
        <p:spPr>
          <a:xfrm>
            <a:off x="6138844" y="1228994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3AE4F5-AA6C-FAF3-2437-9626F0D82D48}"/>
              </a:ext>
            </a:extLst>
          </p:cNvPr>
          <p:cNvSpPr txBox="1"/>
          <p:nvPr/>
        </p:nvSpPr>
        <p:spPr>
          <a:xfrm>
            <a:off x="5778494" y="945163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POST /query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5E3CEE-4CF9-77CA-708D-2440AA8911A8}"/>
              </a:ext>
            </a:extLst>
          </p:cNvPr>
          <p:cNvSpPr txBox="1"/>
          <p:nvPr/>
        </p:nvSpPr>
        <p:spPr>
          <a:xfrm>
            <a:off x="2866456" y="2941249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srgbClr val="FFFF00"/>
                </a:solidFill>
              </a:rPr>
              <a:t>url</a:t>
            </a:r>
            <a:endParaRPr lang="en-IN" sz="1100" b="1" dirty="0">
              <a:solidFill>
                <a:srgbClr val="FFFF00"/>
              </a:solidFill>
            </a:endParaRPr>
          </a:p>
        </p:txBody>
      </p:sp>
      <p:sp>
        <p:nvSpPr>
          <p:cNvPr id="45" name="Google Shape;652;p49">
            <a:extLst>
              <a:ext uri="{FF2B5EF4-FFF2-40B4-BE49-F238E27FC236}">
                <a16:creationId xmlns:a16="http://schemas.microsoft.com/office/drawing/2014/main" id="{4C33FFC3-B731-F66E-FAB3-F81FC4083F47}"/>
              </a:ext>
            </a:extLst>
          </p:cNvPr>
          <p:cNvSpPr/>
          <p:nvPr/>
        </p:nvSpPr>
        <p:spPr>
          <a:xfrm>
            <a:off x="3219185" y="2496697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EDE7BA-F4D6-2DBC-F01D-548DB062BE82}"/>
              </a:ext>
            </a:extLst>
          </p:cNvPr>
          <p:cNvSpPr txBox="1"/>
          <p:nvPr/>
        </p:nvSpPr>
        <p:spPr>
          <a:xfrm>
            <a:off x="2866455" y="2212866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POST /</a:t>
            </a:r>
            <a:r>
              <a:rPr lang="en-US" sz="1100" b="1" dirty="0" err="1">
                <a:solidFill>
                  <a:srgbClr val="FFFF00"/>
                </a:solidFill>
              </a:rPr>
              <a:t>geturl</a:t>
            </a:r>
            <a:endParaRPr lang="en-IN" sz="1100" b="1" dirty="0">
              <a:solidFill>
                <a:srgbClr val="FFFF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ACCFB4-8479-E729-CD1C-3C0CA811695E}"/>
              </a:ext>
            </a:extLst>
          </p:cNvPr>
          <p:cNvSpPr txBox="1"/>
          <p:nvPr/>
        </p:nvSpPr>
        <p:spPr>
          <a:xfrm>
            <a:off x="5786115" y="2896218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srgbClr val="FFFF00"/>
                </a:solidFill>
              </a:rPr>
              <a:t>url</a:t>
            </a:r>
            <a:endParaRPr lang="en-IN" sz="1100" b="1" dirty="0">
              <a:solidFill>
                <a:srgbClr val="FFFF00"/>
              </a:solidFill>
            </a:endParaRPr>
          </a:p>
        </p:txBody>
      </p:sp>
      <p:sp>
        <p:nvSpPr>
          <p:cNvPr id="48" name="Google Shape;652;p49">
            <a:extLst>
              <a:ext uri="{FF2B5EF4-FFF2-40B4-BE49-F238E27FC236}">
                <a16:creationId xmlns:a16="http://schemas.microsoft.com/office/drawing/2014/main" id="{0BC51B59-FF6E-8320-9EB5-D965E2B4DBD4}"/>
              </a:ext>
            </a:extLst>
          </p:cNvPr>
          <p:cNvSpPr/>
          <p:nvPr/>
        </p:nvSpPr>
        <p:spPr>
          <a:xfrm>
            <a:off x="6138844" y="2451666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E5DB75-90F9-8F5C-197F-D2B816D2C588}"/>
              </a:ext>
            </a:extLst>
          </p:cNvPr>
          <p:cNvSpPr txBox="1"/>
          <p:nvPr/>
        </p:nvSpPr>
        <p:spPr>
          <a:xfrm>
            <a:off x="5786114" y="2167835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POST /</a:t>
            </a:r>
            <a:r>
              <a:rPr lang="en-US" sz="1100" b="1" dirty="0" err="1">
                <a:solidFill>
                  <a:srgbClr val="FFFF00"/>
                </a:solidFill>
              </a:rPr>
              <a:t>geturl</a:t>
            </a:r>
            <a:endParaRPr lang="en-IN" sz="11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44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B0E9C-DB10-AB21-ED34-61AC5EA7F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9B524A-CAD8-ED22-BC6D-34B4BD84A7A3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35B176-CFEA-B64C-A5F2-BB31BEF31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336" y="2217823"/>
            <a:ext cx="978388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9F3E482-850C-4906-1ACF-2FBA952D9C54}"/>
              </a:ext>
            </a:extLst>
          </p:cNvPr>
          <p:cNvSpPr txBox="1"/>
          <p:nvPr/>
        </p:nvSpPr>
        <p:spPr>
          <a:xfrm>
            <a:off x="3795887" y="3186124"/>
            <a:ext cx="187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http://url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28" name="Picture 2" descr="api gateway logo from seeklogo.com">
            <a:extLst>
              <a:ext uri="{FF2B5EF4-FFF2-40B4-BE49-F238E27FC236}">
                <a16:creationId xmlns:a16="http://schemas.microsoft.com/office/drawing/2014/main" id="{FBA38493-0BF1-7B5C-E6E1-664FAAB14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443" y="2180057"/>
            <a:ext cx="920836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Google Shape;660;p49">
            <a:extLst>
              <a:ext uri="{FF2B5EF4-FFF2-40B4-BE49-F238E27FC236}">
                <a16:creationId xmlns:a16="http://schemas.microsoft.com/office/drawing/2014/main" id="{64C42EE3-B27C-4D83-6482-74399F6057C8}"/>
              </a:ext>
            </a:extLst>
          </p:cNvPr>
          <p:cNvSpPr/>
          <p:nvPr/>
        </p:nvSpPr>
        <p:spPr>
          <a:xfrm>
            <a:off x="1294897" y="2180057"/>
            <a:ext cx="1137493" cy="968078"/>
          </a:xfrm>
          <a:custGeom>
            <a:avLst/>
            <a:gdLst/>
            <a:ahLst/>
            <a:cxnLst/>
            <a:rect l="l" t="t" r="r" b="b"/>
            <a:pathLst>
              <a:path w="1618" h="1617" extrusionOk="0">
                <a:moveTo>
                  <a:pt x="1121" y="1305"/>
                </a:moveTo>
                <a:cubicBezTo>
                  <a:pt x="1121" y="1340"/>
                  <a:pt x="1093" y="1369"/>
                  <a:pt x="1058" y="1369"/>
                </a:cubicBezTo>
                <a:lnTo>
                  <a:pt x="809" y="1369"/>
                </a:lnTo>
                <a:cubicBezTo>
                  <a:pt x="774" y="1369"/>
                  <a:pt x="746" y="1340"/>
                  <a:pt x="746" y="1305"/>
                </a:cubicBezTo>
                <a:cubicBezTo>
                  <a:pt x="746" y="1270"/>
                  <a:pt x="774" y="1242"/>
                  <a:pt x="809" y="1242"/>
                </a:cubicBezTo>
                <a:lnTo>
                  <a:pt x="1058" y="1242"/>
                </a:lnTo>
                <a:cubicBezTo>
                  <a:pt x="1093" y="1242"/>
                  <a:pt x="1121" y="1271"/>
                  <a:pt x="1121" y="1305"/>
                </a:cubicBezTo>
                <a:moveTo>
                  <a:pt x="605" y="1012"/>
                </a:moveTo>
                <a:cubicBezTo>
                  <a:pt x="630" y="1037"/>
                  <a:pt x="630" y="1077"/>
                  <a:pt x="605" y="1101"/>
                </a:cubicBezTo>
                <a:lnTo>
                  <a:pt x="356" y="1350"/>
                </a:lnTo>
                <a:cubicBezTo>
                  <a:pt x="332" y="1375"/>
                  <a:pt x="292" y="1375"/>
                  <a:pt x="267" y="1350"/>
                </a:cubicBezTo>
                <a:cubicBezTo>
                  <a:pt x="242" y="1325"/>
                  <a:pt x="242" y="1285"/>
                  <a:pt x="267" y="1261"/>
                </a:cubicBezTo>
                <a:lnTo>
                  <a:pt x="471" y="1057"/>
                </a:lnTo>
                <a:lnTo>
                  <a:pt x="267" y="853"/>
                </a:lnTo>
                <a:cubicBezTo>
                  <a:pt x="242" y="828"/>
                  <a:pt x="242" y="788"/>
                  <a:pt x="267" y="763"/>
                </a:cubicBezTo>
                <a:cubicBezTo>
                  <a:pt x="292" y="739"/>
                  <a:pt x="332" y="739"/>
                  <a:pt x="356" y="763"/>
                </a:cubicBezTo>
                <a:lnTo>
                  <a:pt x="605" y="1012"/>
                </a:lnTo>
                <a:moveTo>
                  <a:pt x="481" y="312"/>
                </a:moveTo>
                <a:cubicBezTo>
                  <a:pt x="481" y="268"/>
                  <a:pt x="517" y="233"/>
                  <a:pt x="560" y="233"/>
                </a:cubicBezTo>
                <a:cubicBezTo>
                  <a:pt x="604" y="233"/>
                  <a:pt x="639" y="268"/>
                  <a:pt x="639" y="312"/>
                </a:cubicBezTo>
                <a:cubicBezTo>
                  <a:pt x="639" y="355"/>
                  <a:pt x="604" y="391"/>
                  <a:pt x="560" y="391"/>
                </a:cubicBezTo>
                <a:cubicBezTo>
                  <a:pt x="517" y="391"/>
                  <a:pt x="481" y="355"/>
                  <a:pt x="481" y="312"/>
                </a:cubicBezTo>
                <a:moveTo>
                  <a:pt x="233" y="312"/>
                </a:moveTo>
                <a:cubicBezTo>
                  <a:pt x="233" y="268"/>
                  <a:pt x="268" y="233"/>
                  <a:pt x="312" y="233"/>
                </a:cubicBezTo>
                <a:cubicBezTo>
                  <a:pt x="355" y="233"/>
                  <a:pt x="391" y="268"/>
                  <a:pt x="391" y="312"/>
                </a:cubicBezTo>
                <a:cubicBezTo>
                  <a:pt x="391" y="355"/>
                  <a:pt x="355" y="391"/>
                  <a:pt x="312" y="391"/>
                </a:cubicBezTo>
                <a:cubicBezTo>
                  <a:pt x="268" y="391"/>
                  <a:pt x="233" y="355"/>
                  <a:pt x="233" y="312"/>
                </a:cubicBezTo>
                <a:moveTo>
                  <a:pt x="126" y="623"/>
                </a:moveTo>
                <a:lnTo>
                  <a:pt x="1492" y="623"/>
                </a:lnTo>
                <a:lnTo>
                  <a:pt x="1492" y="1491"/>
                </a:lnTo>
                <a:lnTo>
                  <a:pt x="126" y="1491"/>
                </a:lnTo>
                <a:lnTo>
                  <a:pt x="126" y="623"/>
                </a:lnTo>
                <a:moveTo>
                  <a:pt x="1492" y="497"/>
                </a:moveTo>
                <a:lnTo>
                  <a:pt x="126" y="497"/>
                </a:lnTo>
                <a:lnTo>
                  <a:pt x="126" y="126"/>
                </a:lnTo>
                <a:lnTo>
                  <a:pt x="1492" y="126"/>
                </a:lnTo>
                <a:lnTo>
                  <a:pt x="1492" y="497"/>
                </a:lnTo>
                <a:moveTo>
                  <a:pt x="1555" y="0"/>
                </a:moveTo>
                <a:lnTo>
                  <a:pt x="63" y="0"/>
                </a:lnTo>
                <a:cubicBezTo>
                  <a:pt x="28" y="0"/>
                  <a:pt x="0" y="28"/>
                  <a:pt x="0" y="63"/>
                </a:cubicBezTo>
                <a:lnTo>
                  <a:pt x="0" y="1554"/>
                </a:lnTo>
                <a:cubicBezTo>
                  <a:pt x="0" y="1589"/>
                  <a:pt x="28" y="1617"/>
                  <a:pt x="63" y="1617"/>
                </a:cubicBezTo>
                <a:lnTo>
                  <a:pt x="1555" y="1617"/>
                </a:lnTo>
                <a:cubicBezTo>
                  <a:pt x="1590" y="1617"/>
                  <a:pt x="1618" y="1589"/>
                  <a:pt x="1618" y="1554"/>
                </a:cubicBezTo>
                <a:lnTo>
                  <a:pt x="1618" y="63"/>
                </a:lnTo>
                <a:cubicBezTo>
                  <a:pt x="1618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A4E80A-BC35-88EF-CC33-73FB16666646}"/>
              </a:ext>
            </a:extLst>
          </p:cNvPr>
          <p:cNvSpPr txBox="1"/>
          <p:nvPr/>
        </p:nvSpPr>
        <p:spPr>
          <a:xfrm>
            <a:off x="2866456" y="1695767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answer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39" name="Google Shape;652;p49">
            <a:extLst>
              <a:ext uri="{FF2B5EF4-FFF2-40B4-BE49-F238E27FC236}">
                <a16:creationId xmlns:a16="http://schemas.microsoft.com/office/drawing/2014/main" id="{B414B799-AE16-72DE-3310-371CF1893B2F}"/>
              </a:ext>
            </a:extLst>
          </p:cNvPr>
          <p:cNvSpPr/>
          <p:nvPr/>
        </p:nvSpPr>
        <p:spPr>
          <a:xfrm>
            <a:off x="3219185" y="1251215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F02D80-807A-DFBE-317F-1C497172F4F9}"/>
              </a:ext>
            </a:extLst>
          </p:cNvPr>
          <p:cNvSpPr txBox="1"/>
          <p:nvPr/>
        </p:nvSpPr>
        <p:spPr>
          <a:xfrm>
            <a:off x="2866455" y="967384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POST /query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DE0376-668A-EFCF-9BC8-9E2E09245B51}"/>
              </a:ext>
            </a:extLst>
          </p:cNvPr>
          <p:cNvSpPr txBox="1"/>
          <p:nvPr/>
        </p:nvSpPr>
        <p:spPr>
          <a:xfrm>
            <a:off x="5786115" y="1673546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answer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42" name="Google Shape;652;p49">
            <a:extLst>
              <a:ext uri="{FF2B5EF4-FFF2-40B4-BE49-F238E27FC236}">
                <a16:creationId xmlns:a16="http://schemas.microsoft.com/office/drawing/2014/main" id="{1215927C-730D-5BF9-CBEF-D022999BDF06}"/>
              </a:ext>
            </a:extLst>
          </p:cNvPr>
          <p:cNvSpPr/>
          <p:nvPr/>
        </p:nvSpPr>
        <p:spPr>
          <a:xfrm>
            <a:off x="6138844" y="1228994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1CD08C-DDEE-B249-852B-B2E9BE9D9FD1}"/>
              </a:ext>
            </a:extLst>
          </p:cNvPr>
          <p:cNvSpPr txBox="1"/>
          <p:nvPr/>
        </p:nvSpPr>
        <p:spPr>
          <a:xfrm>
            <a:off x="5778494" y="945163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POST /query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39C372-01E8-2125-57C0-A3139A939316}"/>
              </a:ext>
            </a:extLst>
          </p:cNvPr>
          <p:cNvSpPr txBox="1"/>
          <p:nvPr/>
        </p:nvSpPr>
        <p:spPr>
          <a:xfrm>
            <a:off x="2927342" y="4318859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url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45" name="Google Shape;652;p49">
            <a:extLst>
              <a:ext uri="{FF2B5EF4-FFF2-40B4-BE49-F238E27FC236}">
                <a16:creationId xmlns:a16="http://schemas.microsoft.com/office/drawing/2014/main" id="{A7BA1187-40A8-1AA2-BA7B-021C9776A5AB}"/>
              </a:ext>
            </a:extLst>
          </p:cNvPr>
          <p:cNvSpPr/>
          <p:nvPr/>
        </p:nvSpPr>
        <p:spPr>
          <a:xfrm>
            <a:off x="3280071" y="3874307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E862A5-9991-774A-E633-163F0488B39B}"/>
              </a:ext>
            </a:extLst>
          </p:cNvPr>
          <p:cNvSpPr txBox="1"/>
          <p:nvPr/>
        </p:nvSpPr>
        <p:spPr>
          <a:xfrm>
            <a:off x="2927341" y="3590476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POST /</a:t>
            </a:r>
            <a:r>
              <a:rPr lang="en-US" sz="1100" b="1" dirty="0" err="1">
                <a:solidFill>
                  <a:schemeClr val="tx1"/>
                </a:solidFill>
              </a:rPr>
              <a:t>geturl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4E3A04-AF0C-3AA1-3A53-7AE0FEDFB01A}"/>
              </a:ext>
            </a:extLst>
          </p:cNvPr>
          <p:cNvSpPr txBox="1"/>
          <p:nvPr/>
        </p:nvSpPr>
        <p:spPr>
          <a:xfrm>
            <a:off x="5847001" y="4273828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url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48" name="Google Shape;652;p49">
            <a:extLst>
              <a:ext uri="{FF2B5EF4-FFF2-40B4-BE49-F238E27FC236}">
                <a16:creationId xmlns:a16="http://schemas.microsoft.com/office/drawing/2014/main" id="{ECF470D1-CD5B-2F9B-B1E1-13346FC5C08A}"/>
              </a:ext>
            </a:extLst>
          </p:cNvPr>
          <p:cNvSpPr/>
          <p:nvPr/>
        </p:nvSpPr>
        <p:spPr>
          <a:xfrm>
            <a:off x="6199730" y="3829276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17D3C4-0A21-E5A1-A436-08BF549E44AC}"/>
              </a:ext>
            </a:extLst>
          </p:cNvPr>
          <p:cNvSpPr txBox="1"/>
          <p:nvPr/>
        </p:nvSpPr>
        <p:spPr>
          <a:xfrm>
            <a:off x="5847000" y="3545445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POST /</a:t>
            </a:r>
            <a:r>
              <a:rPr lang="en-US" sz="1100" b="1" dirty="0" err="1">
                <a:solidFill>
                  <a:schemeClr val="tx1"/>
                </a:solidFill>
              </a:rPr>
              <a:t>geturl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E5A972-7EE4-E65B-18ED-232025E76416}"/>
              </a:ext>
            </a:extLst>
          </p:cNvPr>
          <p:cNvSpPr txBox="1"/>
          <p:nvPr/>
        </p:nvSpPr>
        <p:spPr>
          <a:xfrm>
            <a:off x="2866456" y="2915258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history</a:t>
            </a:r>
            <a:endParaRPr lang="en-IN" sz="1100" b="1" dirty="0">
              <a:solidFill>
                <a:srgbClr val="FFFF00"/>
              </a:solidFill>
            </a:endParaRPr>
          </a:p>
        </p:txBody>
      </p:sp>
      <p:sp>
        <p:nvSpPr>
          <p:cNvPr id="51" name="Google Shape;652;p49">
            <a:extLst>
              <a:ext uri="{FF2B5EF4-FFF2-40B4-BE49-F238E27FC236}">
                <a16:creationId xmlns:a16="http://schemas.microsoft.com/office/drawing/2014/main" id="{D6EA5001-04AD-4AB8-D4B8-1FEB5424F095}"/>
              </a:ext>
            </a:extLst>
          </p:cNvPr>
          <p:cNvSpPr/>
          <p:nvPr/>
        </p:nvSpPr>
        <p:spPr>
          <a:xfrm>
            <a:off x="3219185" y="2470706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D85B3F-560E-3933-0AE8-CEC134847FCA}"/>
              </a:ext>
            </a:extLst>
          </p:cNvPr>
          <p:cNvSpPr txBox="1"/>
          <p:nvPr/>
        </p:nvSpPr>
        <p:spPr>
          <a:xfrm>
            <a:off x="2866455" y="2186875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GET /history</a:t>
            </a:r>
            <a:endParaRPr lang="en-IN" sz="1100" b="1" dirty="0">
              <a:solidFill>
                <a:srgbClr val="FFFF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4A0358-36BC-A96B-EF5C-4B9433923F02}"/>
              </a:ext>
            </a:extLst>
          </p:cNvPr>
          <p:cNvSpPr txBox="1"/>
          <p:nvPr/>
        </p:nvSpPr>
        <p:spPr>
          <a:xfrm>
            <a:off x="5847002" y="2915258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history</a:t>
            </a:r>
            <a:endParaRPr lang="en-IN" sz="1100" b="1" dirty="0">
              <a:solidFill>
                <a:srgbClr val="FFFF00"/>
              </a:solidFill>
            </a:endParaRPr>
          </a:p>
        </p:txBody>
      </p:sp>
      <p:sp>
        <p:nvSpPr>
          <p:cNvPr id="54" name="Google Shape;652;p49">
            <a:extLst>
              <a:ext uri="{FF2B5EF4-FFF2-40B4-BE49-F238E27FC236}">
                <a16:creationId xmlns:a16="http://schemas.microsoft.com/office/drawing/2014/main" id="{0A3AA818-7ED7-B480-C675-B5D20325A5D3}"/>
              </a:ext>
            </a:extLst>
          </p:cNvPr>
          <p:cNvSpPr/>
          <p:nvPr/>
        </p:nvSpPr>
        <p:spPr>
          <a:xfrm>
            <a:off x="6199731" y="2470706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65FBF9-DDF6-617C-B5B1-7DEAE888DF0E}"/>
              </a:ext>
            </a:extLst>
          </p:cNvPr>
          <p:cNvSpPr txBox="1"/>
          <p:nvPr/>
        </p:nvSpPr>
        <p:spPr>
          <a:xfrm>
            <a:off x="5847001" y="2186875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GET /history</a:t>
            </a:r>
            <a:endParaRPr lang="en-IN" sz="11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26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260E0-E6A4-0F3F-7D8B-390CDE2DA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EB6025-BDB5-971E-4109-637EDE1F0894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Serverless Application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8E14A72-1F14-7530-5867-8A5AC7C93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336" y="2217823"/>
            <a:ext cx="978388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AE7390B-6A0C-577C-1298-5865FA3881B4}"/>
              </a:ext>
            </a:extLst>
          </p:cNvPr>
          <p:cNvSpPr txBox="1"/>
          <p:nvPr/>
        </p:nvSpPr>
        <p:spPr>
          <a:xfrm>
            <a:off x="3795887" y="3186124"/>
            <a:ext cx="187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http://url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28" name="Picture 2" descr="api gateway logo from seeklogo.com">
            <a:extLst>
              <a:ext uri="{FF2B5EF4-FFF2-40B4-BE49-F238E27FC236}">
                <a16:creationId xmlns:a16="http://schemas.microsoft.com/office/drawing/2014/main" id="{E4B9C6F8-5644-0930-1B6A-D8D3BBDD7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443" y="2180057"/>
            <a:ext cx="920836" cy="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Google Shape;660;p49">
            <a:extLst>
              <a:ext uri="{FF2B5EF4-FFF2-40B4-BE49-F238E27FC236}">
                <a16:creationId xmlns:a16="http://schemas.microsoft.com/office/drawing/2014/main" id="{0796D9B5-45F6-66F3-9F7C-490B9A39186C}"/>
              </a:ext>
            </a:extLst>
          </p:cNvPr>
          <p:cNvSpPr/>
          <p:nvPr/>
        </p:nvSpPr>
        <p:spPr>
          <a:xfrm>
            <a:off x="1294897" y="2180057"/>
            <a:ext cx="1137493" cy="968078"/>
          </a:xfrm>
          <a:custGeom>
            <a:avLst/>
            <a:gdLst/>
            <a:ahLst/>
            <a:cxnLst/>
            <a:rect l="l" t="t" r="r" b="b"/>
            <a:pathLst>
              <a:path w="1618" h="1617" extrusionOk="0">
                <a:moveTo>
                  <a:pt x="1121" y="1305"/>
                </a:moveTo>
                <a:cubicBezTo>
                  <a:pt x="1121" y="1340"/>
                  <a:pt x="1093" y="1369"/>
                  <a:pt x="1058" y="1369"/>
                </a:cubicBezTo>
                <a:lnTo>
                  <a:pt x="809" y="1369"/>
                </a:lnTo>
                <a:cubicBezTo>
                  <a:pt x="774" y="1369"/>
                  <a:pt x="746" y="1340"/>
                  <a:pt x="746" y="1305"/>
                </a:cubicBezTo>
                <a:cubicBezTo>
                  <a:pt x="746" y="1270"/>
                  <a:pt x="774" y="1242"/>
                  <a:pt x="809" y="1242"/>
                </a:cubicBezTo>
                <a:lnTo>
                  <a:pt x="1058" y="1242"/>
                </a:lnTo>
                <a:cubicBezTo>
                  <a:pt x="1093" y="1242"/>
                  <a:pt x="1121" y="1271"/>
                  <a:pt x="1121" y="1305"/>
                </a:cubicBezTo>
                <a:moveTo>
                  <a:pt x="605" y="1012"/>
                </a:moveTo>
                <a:cubicBezTo>
                  <a:pt x="630" y="1037"/>
                  <a:pt x="630" y="1077"/>
                  <a:pt x="605" y="1101"/>
                </a:cubicBezTo>
                <a:lnTo>
                  <a:pt x="356" y="1350"/>
                </a:lnTo>
                <a:cubicBezTo>
                  <a:pt x="332" y="1375"/>
                  <a:pt x="292" y="1375"/>
                  <a:pt x="267" y="1350"/>
                </a:cubicBezTo>
                <a:cubicBezTo>
                  <a:pt x="242" y="1325"/>
                  <a:pt x="242" y="1285"/>
                  <a:pt x="267" y="1261"/>
                </a:cubicBezTo>
                <a:lnTo>
                  <a:pt x="471" y="1057"/>
                </a:lnTo>
                <a:lnTo>
                  <a:pt x="267" y="853"/>
                </a:lnTo>
                <a:cubicBezTo>
                  <a:pt x="242" y="828"/>
                  <a:pt x="242" y="788"/>
                  <a:pt x="267" y="763"/>
                </a:cubicBezTo>
                <a:cubicBezTo>
                  <a:pt x="292" y="739"/>
                  <a:pt x="332" y="739"/>
                  <a:pt x="356" y="763"/>
                </a:cubicBezTo>
                <a:lnTo>
                  <a:pt x="605" y="1012"/>
                </a:lnTo>
                <a:moveTo>
                  <a:pt x="481" y="312"/>
                </a:moveTo>
                <a:cubicBezTo>
                  <a:pt x="481" y="268"/>
                  <a:pt x="517" y="233"/>
                  <a:pt x="560" y="233"/>
                </a:cubicBezTo>
                <a:cubicBezTo>
                  <a:pt x="604" y="233"/>
                  <a:pt x="639" y="268"/>
                  <a:pt x="639" y="312"/>
                </a:cubicBezTo>
                <a:cubicBezTo>
                  <a:pt x="639" y="355"/>
                  <a:pt x="604" y="391"/>
                  <a:pt x="560" y="391"/>
                </a:cubicBezTo>
                <a:cubicBezTo>
                  <a:pt x="517" y="391"/>
                  <a:pt x="481" y="355"/>
                  <a:pt x="481" y="312"/>
                </a:cubicBezTo>
                <a:moveTo>
                  <a:pt x="233" y="312"/>
                </a:moveTo>
                <a:cubicBezTo>
                  <a:pt x="233" y="268"/>
                  <a:pt x="268" y="233"/>
                  <a:pt x="312" y="233"/>
                </a:cubicBezTo>
                <a:cubicBezTo>
                  <a:pt x="355" y="233"/>
                  <a:pt x="391" y="268"/>
                  <a:pt x="391" y="312"/>
                </a:cubicBezTo>
                <a:cubicBezTo>
                  <a:pt x="391" y="355"/>
                  <a:pt x="355" y="391"/>
                  <a:pt x="312" y="391"/>
                </a:cubicBezTo>
                <a:cubicBezTo>
                  <a:pt x="268" y="391"/>
                  <a:pt x="233" y="355"/>
                  <a:pt x="233" y="312"/>
                </a:cubicBezTo>
                <a:moveTo>
                  <a:pt x="126" y="623"/>
                </a:moveTo>
                <a:lnTo>
                  <a:pt x="1492" y="623"/>
                </a:lnTo>
                <a:lnTo>
                  <a:pt x="1492" y="1491"/>
                </a:lnTo>
                <a:lnTo>
                  <a:pt x="126" y="1491"/>
                </a:lnTo>
                <a:lnTo>
                  <a:pt x="126" y="623"/>
                </a:lnTo>
                <a:moveTo>
                  <a:pt x="1492" y="497"/>
                </a:moveTo>
                <a:lnTo>
                  <a:pt x="126" y="497"/>
                </a:lnTo>
                <a:lnTo>
                  <a:pt x="126" y="126"/>
                </a:lnTo>
                <a:lnTo>
                  <a:pt x="1492" y="126"/>
                </a:lnTo>
                <a:lnTo>
                  <a:pt x="1492" y="497"/>
                </a:lnTo>
                <a:moveTo>
                  <a:pt x="1555" y="0"/>
                </a:moveTo>
                <a:lnTo>
                  <a:pt x="63" y="0"/>
                </a:lnTo>
                <a:cubicBezTo>
                  <a:pt x="28" y="0"/>
                  <a:pt x="0" y="28"/>
                  <a:pt x="0" y="63"/>
                </a:cubicBezTo>
                <a:lnTo>
                  <a:pt x="0" y="1554"/>
                </a:lnTo>
                <a:cubicBezTo>
                  <a:pt x="0" y="1589"/>
                  <a:pt x="28" y="1617"/>
                  <a:pt x="63" y="1617"/>
                </a:cubicBezTo>
                <a:lnTo>
                  <a:pt x="1555" y="1617"/>
                </a:lnTo>
                <a:cubicBezTo>
                  <a:pt x="1590" y="1617"/>
                  <a:pt x="1618" y="1589"/>
                  <a:pt x="1618" y="1554"/>
                </a:cubicBezTo>
                <a:lnTo>
                  <a:pt x="1618" y="63"/>
                </a:lnTo>
                <a:cubicBezTo>
                  <a:pt x="1618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7FB24A-C7AD-DEE1-5551-F8EB29C6E5CF}"/>
              </a:ext>
            </a:extLst>
          </p:cNvPr>
          <p:cNvSpPr txBox="1"/>
          <p:nvPr/>
        </p:nvSpPr>
        <p:spPr>
          <a:xfrm>
            <a:off x="2866456" y="1695767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answer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39" name="Google Shape;652;p49">
            <a:extLst>
              <a:ext uri="{FF2B5EF4-FFF2-40B4-BE49-F238E27FC236}">
                <a16:creationId xmlns:a16="http://schemas.microsoft.com/office/drawing/2014/main" id="{75E59115-8426-E38C-1042-236686082FFA}"/>
              </a:ext>
            </a:extLst>
          </p:cNvPr>
          <p:cNvSpPr/>
          <p:nvPr/>
        </p:nvSpPr>
        <p:spPr>
          <a:xfrm>
            <a:off x="3219185" y="1251215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572F47-F2FB-BBFE-66C8-4979A7F551DB}"/>
              </a:ext>
            </a:extLst>
          </p:cNvPr>
          <p:cNvSpPr txBox="1"/>
          <p:nvPr/>
        </p:nvSpPr>
        <p:spPr>
          <a:xfrm>
            <a:off x="2866455" y="967384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POST /query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66FCA4-9E4A-2135-94BF-A07A046362BB}"/>
              </a:ext>
            </a:extLst>
          </p:cNvPr>
          <p:cNvSpPr txBox="1"/>
          <p:nvPr/>
        </p:nvSpPr>
        <p:spPr>
          <a:xfrm>
            <a:off x="5786115" y="1673546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answer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42" name="Google Shape;652;p49">
            <a:extLst>
              <a:ext uri="{FF2B5EF4-FFF2-40B4-BE49-F238E27FC236}">
                <a16:creationId xmlns:a16="http://schemas.microsoft.com/office/drawing/2014/main" id="{485527FF-F08A-D1EB-456C-13E807D42B21}"/>
              </a:ext>
            </a:extLst>
          </p:cNvPr>
          <p:cNvSpPr/>
          <p:nvPr/>
        </p:nvSpPr>
        <p:spPr>
          <a:xfrm>
            <a:off x="6138844" y="1228994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9F07CA-FEF8-24DB-F4D4-025453868E36}"/>
              </a:ext>
            </a:extLst>
          </p:cNvPr>
          <p:cNvSpPr txBox="1"/>
          <p:nvPr/>
        </p:nvSpPr>
        <p:spPr>
          <a:xfrm>
            <a:off x="5778494" y="945163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POST /query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003B09-34C8-C3C0-B9F4-FC75BAC1D417}"/>
              </a:ext>
            </a:extLst>
          </p:cNvPr>
          <p:cNvSpPr txBox="1"/>
          <p:nvPr/>
        </p:nvSpPr>
        <p:spPr>
          <a:xfrm>
            <a:off x="2927342" y="4318859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url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45" name="Google Shape;652;p49">
            <a:extLst>
              <a:ext uri="{FF2B5EF4-FFF2-40B4-BE49-F238E27FC236}">
                <a16:creationId xmlns:a16="http://schemas.microsoft.com/office/drawing/2014/main" id="{95929D79-FDD6-10C5-4B95-8FC6D03187F2}"/>
              </a:ext>
            </a:extLst>
          </p:cNvPr>
          <p:cNvSpPr/>
          <p:nvPr/>
        </p:nvSpPr>
        <p:spPr>
          <a:xfrm>
            <a:off x="3280071" y="3874307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2E168C-C637-833D-7B49-9ACE062A6A73}"/>
              </a:ext>
            </a:extLst>
          </p:cNvPr>
          <p:cNvSpPr txBox="1"/>
          <p:nvPr/>
        </p:nvSpPr>
        <p:spPr>
          <a:xfrm>
            <a:off x="2927341" y="3590476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POST /</a:t>
            </a:r>
            <a:r>
              <a:rPr lang="en-US" sz="1100" b="1" dirty="0" err="1">
                <a:solidFill>
                  <a:schemeClr val="tx1"/>
                </a:solidFill>
              </a:rPr>
              <a:t>geturl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91D28E-8B84-7C90-3ABA-68644A0D7A15}"/>
              </a:ext>
            </a:extLst>
          </p:cNvPr>
          <p:cNvSpPr txBox="1"/>
          <p:nvPr/>
        </p:nvSpPr>
        <p:spPr>
          <a:xfrm>
            <a:off x="5847001" y="4273828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url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48" name="Google Shape;652;p49">
            <a:extLst>
              <a:ext uri="{FF2B5EF4-FFF2-40B4-BE49-F238E27FC236}">
                <a16:creationId xmlns:a16="http://schemas.microsoft.com/office/drawing/2014/main" id="{6B9E0C3B-89A9-28D5-82A8-55DE0018587A}"/>
              </a:ext>
            </a:extLst>
          </p:cNvPr>
          <p:cNvSpPr/>
          <p:nvPr/>
        </p:nvSpPr>
        <p:spPr>
          <a:xfrm>
            <a:off x="6199730" y="3829276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600BA8-6D40-1E70-649C-D9842452367E}"/>
              </a:ext>
            </a:extLst>
          </p:cNvPr>
          <p:cNvSpPr txBox="1"/>
          <p:nvPr/>
        </p:nvSpPr>
        <p:spPr>
          <a:xfrm>
            <a:off x="5847000" y="3545445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POST /</a:t>
            </a:r>
            <a:r>
              <a:rPr lang="en-US" sz="1100" b="1" dirty="0" err="1">
                <a:solidFill>
                  <a:schemeClr val="tx1"/>
                </a:solidFill>
              </a:rPr>
              <a:t>geturl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196F22-F784-9E88-88D1-E038F329CB59}"/>
              </a:ext>
            </a:extLst>
          </p:cNvPr>
          <p:cNvSpPr txBox="1"/>
          <p:nvPr/>
        </p:nvSpPr>
        <p:spPr>
          <a:xfrm>
            <a:off x="2866456" y="2915258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history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51" name="Google Shape;652;p49">
            <a:extLst>
              <a:ext uri="{FF2B5EF4-FFF2-40B4-BE49-F238E27FC236}">
                <a16:creationId xmlns:a16="http://schemas.microsoft.com/office/drawing/2014/main" id="{946EE025-F5F9-9630-939D-00C8015F4889}"/>
              </a:ext>
            </a:extLst>
          </p:cNvPr>
          <p:cNvSpPr/>
          <p:nvPr/>
        </p:nvSpPr>
        <p:spPr>
          <a:xfrm>
            <a:off x="3219185" y="2470706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CF8B4-6EA3-F30A-1EDD-4BC7D5261446}"/>
              </a:ext>
            </a:extLst>
          </p:cNvPr>
          <p:cNvSpPr txBox="1"/>
          <p:nvPr/>
        </p:nvSpPr>
        <p:spPr>
          <a:xfrm>
            <a:off x="2866455" y="2186875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GET /history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D5FED6-40E2-5631-40DB-2767A0984C46}"/>
              </a:ext>
            </a:extLst>
          </p:cNvPr>
          <p:cNvSpPr txBox="1"/>
          <p:nvPr/>
        </p:nvSpPr>
        <p:spPr>
          <a:xfrm>
            <a:off x="5847002" y="2915258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history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54" name="Google Shape;652;p49">
            <a:extLst>
              <a:ext uri="{FF2B5EF4-FFF2-40B4-BE49-F238E27FC236}">
                <a16:creationId xmlns:a16="http://schemas.microsoft.com/office/drawing/2014/main" id="{0F4A792D-E4B4-9CC5-4D08-5F13BD686204}"/>
              </a:ext>
            </a:extLst>
          </p:cNvPr>
          <p:cNvSpPr/>
          <p:nvPr/>
        </p:nvSpPr>
        <p:spPr>
          <a:xfrm>
            <a:off x="6199731" y="2470706"/>
            <a:ext cx="448978" cy="461665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14" y="1121"/>
                </a:moveTo>
                <a:lnTo>
                  <a:pt x="1431" y="1121"/>
                </a:lnTo>
                <a:cubicBezTo>
                  <a:pt x="1466" y="1121"/>
                  <a:pt x="1494" y="1093"/>
                  <a:pt x="1494" y="1058"/>
                </a:cubicBezTo>
                <a:cubicBezTo>
                  <a:pt x="1494" y="1023"/>
                  <a:pt x="1466" y="995"/>
                  <a:pt x="1431" y="995"/>
                </a:cubicBezTo>
                <a:lnTo>
                  <a:pt x="341" y="995"/>
                </a:lnTo>
                <a:lnTo>
                  <a:pt x="481" y="854"/>
                </a:lnTo>
                <a:cubicBezTo>
                  <a:pt x="506" y="829"/>
                  <a:pt x="506" y="789"/>
                  <a:pt x="481" y="765"/>
                </a:cubicBezTo>
                <a:cubicBezTo>
                  <a:pt x="457" y="740"/>
                  <a:pt x="417" y="740"/>
                  <a:pt x="392" y="765"/>
                </a:cubicBezTo>
                <a:cubicBezTo>
                  <a:pt x="360" y="796"/>
                  <a:pt x="63" y="1094"/>
                  <a:pt x="19" y="1138"/>
                </a:cubicBezTo>
                <a:cubicBezTo>
                  <a:pt x="-6" y="1162"/>
                  <a:pt x="-6" y="1202"/>
                  <a:pt x="19" y="1227"/>
                </a:cubicBezTo>
                <a:cubicBezTo>
                  <a:pt x="63" y="1271"/>
                  <a:pt x="360" y="1569"/>
                  <a:pt x="392" y="1600"/>
                </a:cubicBezTo>
                <a:cubicBezTo>
                  <a:pt x="417" y="1625"/>
                  <a:pt x="457" y="1625"/>
                  <a:pt x="481" y="1600"/>
                </a:cubicBezTo>
                <a:cubicBezTo>
                  <a:pt x="506" y="1575"/>
                  <a:pt x="506" y="1535"/>
                  <a:pt x="481" y="1511"/>
                </a:cubicBezTo>
                <a:lnTo>
                  <a:pt x="341" y="1370"/>
                </a:lnTo>
                <a:lnTo>
                  <a:pt x="1431" y="1370"/>
                </a:lnTo>
                <a:cubicBezTo>
                  <a:pt x="1466" y="1370"/>
                  <a:pt x="1494" y="1342"/>
                  <a:pt x="1494" y="1307"/>
                </a:cubicBezTo>
                <a:cubicBezTo>
                  <a:pt x="1494" y="1272"/>
                  <a:pt x="1466" y="1243"/>
                  <a:pt x="1431" y="1243"/>
                </a:cubicBezTo>
                <a:lnTo>
                  <a:pt x="214" y="1243"/>
                </a:lnTo>
                <a:lnTo>
                  <a:pt x="153" y="1182"/>
                </a:lnTo>
                <a:lnTo>
                  <a:pt x="214" y="1121"/>
                </a:lnTo>
                <a:moveTo>
                  <a:pt x="1600" y="481"/>
                </a:moveTo>
                <a:cubicBezTo>
                  <a:pt x="1556" y="525"/>
                  <a:pt x="1259" y="823"/>
                  <a:pt x="1227" y="854"/>
                </a:cubicBezTo>
                <a:cubicBezTo>
                  <a:pt x="1215" y="866"/>
                  <a:pt x="1199" y="873"/>
                  <a:pt x="1183" y="873"/>
                </a:cubicBezTo>
                <a:cubicBezTo>
                  <a:pt x="1127" y="873"/>
                  <a:pt x="1098" y="805"/>
                  <a:pt x="1138" y="765"/>
                </a:cubicBezTo>
                <a:lnTo>
                  <a:pt x="1279" y="624"/>
                </a:lnTo>
                <a:lnTo>
                  <a:pt x="188" y="624"/>
                </a:lnTo>
                <a:cubicBezTo>
                  <a:pt x="153" y="624"/>
                  <a:pt x="125" y="596"/>
                  <a:pt x="125" y="561"/>
                </a:cubicBezTo>
                <a:cubicBezTo>
                  <a:pt x="125" y="526"/>
                  <a:pt x="153" y="497"/>
                  <a:pt x="188" y="497"/>
                </a:cubicBezTo>
                <a:lnTo>
                  <a:pt x="1405" y="497"/>
                </a:lnTo>
                <a:lnTo>
                  <a:pt x="1466" y="436"/>
                </a:lnTo>
                <a:lnTo>
                  <a:pt x="1405" y="375"/>
                </a:lnTo>
                <a:lnTo>
                  <a:pt x="188" y="375"/>
                </a:lnTo>
                <a:cubicBezTo>
                  <a:pt x="153" y="375"/>
                  <a:pt x="125" y="347"/>
                  <a:pt x="125" y="312"/>
                </a:cubicBezTo>
                <a:cubicBezTo>
                  <a:pt x="125" y="277"/>
                  <a:pt x="153" y="249"/>
                  <a:pt x="188" y="249"/>
                </a:cubicBezTo>
                <a:lnTo>
                  <a:pt x="1279" y="249"/>
                </a:lnTo>
                <a:lnTo>
                  <a:pt x="1138" y="108"/>
                </a:lnTo>
                <a:cubicBezTo>
                  <a:pt x="1113" y="83"/>
                  <a:pt x="1113" y="43"/>
                  <a:pt x="1138" y="19"/>
                </a:cubicBezTo>
                <a:cubicBezTo>
                  <a:pt x="1163" y="-6"/>
                  <a:pt x="1203" y="-6"/>
                  <a:pt x="1227" y="19"/>
                </a:cubicBezTo>
                <a:cubicBezTo>
                  <a:pt x="1259" y="50"/>
                  <a:pt x="1556" y="348"/>
                  <a:pt x="1600" y="392"/>
                </a:cubicBezTo>
                <a:cubicBezTo>
                  <a:pt x="1625" y="416"/>
                  <a:pt x="1625" y="456"/>
                  <a:pt x="1600" y="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CBBEE6-B52F-FC3A-ECFE-6AFB99EDD60D}"/>
              </a:ext>
            </a:extLst>
          </p:cNvPr>
          <p:cNvSpPr txBox="1"/>
          <p:nvPr/>
        </p:nvSpPr>
        <p:spPr>
          <a:xfrm>
            <a:off x="5847001" y="2186875"/>
            <a:ext cx="1137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GET /history</a:t>
            </a:r>
            <a:endParaRPr lang="en-IN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5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2361DE4F-FCEA-92D4-D714-7B109F53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4">
            <a:extLst>
              <a:ext uri="{FF2B5EF4-FFF2-40B4-BE49-F238E27FC236}">
                <a16:creationId xmlns:a16="http://schemas.microsoft.com/office/drawing/2014/main" id="{54A66874-500C-6B3C-76A5-559BD07D8B3A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402" name="Google Shape;402;p34">
            <a:extLst>
              <a:ext uri="{FF2B5EF4-FFF2-40B4-BE49-F238E27FC236}">
                <a16:creationId xmlns:a16="http://schemas.microsoft.com/office/drawing/2014/main" id="{F5F3CEAB-7FF5-41F5-59F0-CDCFD0C68F61}"/>
              </a:ext>
            </a:extLst>
          </p:cNvPr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3" name="Google Shape;403;p34">
            <a:extLst>
              <a:ext uri="{FF2B5EF4-FFF2-40B4-BE49-F238E27FC236}">
                <a16:creationId xmlns:a16="http://schemas.microsoft.com/office/drawing/2014/main" id="{66407D3F-85D7-4B6B-2997-3CBB481F87F1}"/>
              </a:ext>
            </a:extLst>
          </p:cNvPr>
          <p:cNvGrpSpPr/>
          <p:nvPr/>
        </p:nvGrpSpPr>
        <p:grpSpPr>
          <a:xfrm>
            <a:off x="3388783" y="783112"/>
            <a:ext cx="1243823" cy="1243823"/>
            <a:chOff x="4653650" y="1256600"/>
            <a:chExt cx="1625700" cy="1625700"/>
          </a:xfrm>
        </p:grpSpPr>
        <p:sp>
          <p:nvSpPr>
            <p:cNvPr id="404" name="Google Shape;404;p34">
              <a:extLst>
                <a:ext uri="{FF2B5EF4-FFF2-40B4-BE49-F238E27FC236}">
                  <a16:creationId xmlns:a16="http://schemas.microsoft.com/office/drawing/2014/main" id="{6B9EF637-7040-D483-9E24-BE49576420D6}"/>
                </a:ext>
              </a:extLst>
            </p:cNvPr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34">
              <a:extLst>
                <a:ext uri="{FF2B5EF4-FFF2-40B4-BE49-F238E27FC236}">
                  <a16:creationId xmlns:a16="http://schemas.microsoft.com/office/drawing/2014/main" id="{0FE26A4D-7F05-B4CC-2DA2-0DFD1AD286E8}"/>
                </a:ext>
              </a:extLst>
            </p:cNvPr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6" name="Google Shape;406;p34">
            <a:extLst>
              <a:ext uri="{FF2B5EF4-FFF2-40B4-BE49-F238E27FC236}">
                <a16:creationId xmlns:a16="http://schemas.microsoft.com/office/drawing/2014/main" id="{6B523AE6-61E0-1C4F-9188-BB06BD7B7C50}"/>
              </a:ext>
            </a:extLst>
          </p:cNvPr>
          <p:cNvSpPr/>
          <p:nvPr/>
        </p:nvSpPr>
        <p:spPr>
          <a:xfrm>
            <a:off x="3667125" y="1121927"/>
            <a:ext cx="652149" cy="651767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1020" y="883"/>
                </a:moveTo>
                <a:lnTo>
                  <a:pt x="1201" y="747"/>
                </a:lnTo>
                <a:lnTo>
                  <a:pt x="1020" y="611"/>
                </a:lnTo>
                <a:cubicBezTo>
                  <a:pt x="992" y="590"/>
                  <a:pt x="987" y="551"/>
                  <a:pt x="1008" y="523"/>
                </a:cubicBezTo>
                <a:cubicBezTo>
                  <a:pt x="1028" y="495"/>
                  <a:pt x="1068" y="489"/>
                  <a:pt x="1096" y="510"/>
                </a:cubicBezTo>
                <a:lnTo>
                  <a:pt x="1345" y="697"/>
                </a:lnTo>
                <a:cubicBezTo>
                  <a:pt x="1378" y="722"/>
                  <a:pt x="1378" y="772"/>
                  <a:pt x="1345" y="798"/>
                </a:cubicBezTo>
                <a:lnTo>
                  <a:pt x="1096" y="984"/>
                </a:lnTo>
                <a:cubicBezTo>
                  <a:pt x="1068" y="1005"/>
                  <a:pt x="1028" y="999"/>
                  <a:pt x="1008" y="972"/>
                </a:cubicBezTo>
                <a:cubicBezTo>
                  <a:pt x="987" y="944"/>
                  <a:pt x="992" y="904"/>
                  <a:pt x="1020" y="883"/>
                </a:cubicBezTo>
                <a:moveTo>
                  <a:pt x="523" y="697"/>
                </a:moveTo>
                <a:lnTo>
                  <a:pt x="772" y="510"/>
                </a:lnTo>
                <a:cubicBezTo>
                  <a:pt x="799" y="489"/>
                  <a:pt x="839" y="495"/>
                  <a:pt x="860" y="523"/>
                </a:cubicBezTo>
                <a:cubicBezTo>
                  <a:pt x="881" y="551"/>
                  <a:pt x="875" y="590"/>
                  <a:pt x="847" y="611"/>
                </a:cubicBezTo>
                <a:lnTo>
                  <a:pt x="666" y="747"/>
                </a:lnTo>
                <a:lnTo>
                  <a:pt x="847" y="883"/>
                </a:lnTo>
                <a:cubicBezTo>
                  <a:pt x="875" y="904"/>
                  <a:pt x="881" y="944"/>
                  <a:pt x="860" y="972"/>
                </a:cubicBezTo>
                <a:cubicBezTo>
                  <a:pt x="839" y="1000"/>
                  <a:pt x="799" y="1005"/>
                  <a:pt x="772" y="984"/>
                </a:cubicBezTo>
                <a:lnTo>
                  <a:pt x="523" y="798"/>
                </a:lnTo>
                <a:cubicBezTo>
                  <a:pt x="489" y="772"/>
                  <a:pt x="489" y="722"/>
                  <a:pt x="523" y="697"/>
                </a:cubicBezTo>
                <a:moveTo>
                  <a:pt x="1492" y="1307"/>
                </a:moveTo>
                <a:cubicBezTo>
                  <a:pt x="1492" y="1409"/>
                  <a:pt x="1409" y="1492"/>
                  <a:pt x="1307" y="1492"/>
                </a:cubicBezTo>
                <a:cubicBezTo>
                  <a:pt x="1205" y="1492"/>
                  <a:pt x="1121" y="1409"/>
                  <a:pt x="1121" y="1307"/>
                </a:cubicBezTo>
                <a:cubicBezTo>
                  <a:pt x="1121" y="1272"/>
                  <a:pt x="1093" y="1243"/>
                  <a:pt x="1058" y="1243"/>
                </a:cubicBezTo>
                <a:lnTo>
                  <a:pt x="375" y="1243"/>
                </a:lnTo>
                <a:lnTo>
                  <a:pt x="375" y="127"/>
                </a:lnTo>
                <a:lnTo>
                  <a:pt x="1492" y="127"/>
                </a:lnTo>
                <a:lnTo>
                  <a:pt x="1492" y="1307"/>
                </a:lnTo>
                <a:moveTo>
                  <a:pt x="312" y="1492"/>
                </a:moveTo>
                <a:cubicBezTo>
                  <a:pt x="232" y="1492"/>
                  <a:pt x="164" y="1441"/>
                  <a:pt x="138" y="1370"/>
                </a:cubicBezTo>
                <a:lnTo>
                  <a:pt x="1001" y="1370"/>
                </a:lnTo>
                <a:cubicBezTo>
                  <a:pt x="1011" y="1415"/>
                  <a:pt x="1030" y="1456"/>
                  <a:pt x="1056" y="1492"/>
                </a:cubicBezTo>
                <a:lnTo>
                  <a:pt x="312" y="1492"/>
                </a:lnTo>
                <a:moveTo>
                  <a:pt x="1555" y="0"/>
                </a:moveTo>
                <a:lnTo>
                  <a:pt x="312" y="0"/>
                </a:lnTo>
                <a:cubicBezTo>
                  <a:pt x="277" y="0"/>
                  <a:pt x="249" y="28"/>
                  <a:pt x="249" y="63"/>
                </a:cubicBezTo>
                <a:lnTo>
                  <a:pt x="249" y="1243"/>
                </a:lnTo>
                <a:lnTo>
                  <a:pt x="64" y="1243"/>
                </a:lnTo>
                <a:cubicBezTo>
                  <a:pt x="29" y="1243"/>
                  <a:pt x="0" y="1272"/>
                  <a:pt x="0" y="1307"/>
                </a:cubicBezTo>
                <a:cubicBezTo>
                  <a:pt x="0" y="1478"/>
                  <a:pt x="140" y="1618"/>
                  <a:pt x="312" y="1618"/>
                </a:cubicBezTo>
                <a:lnTo>
                  <a:pt x="1307" y="1618"/>
                </a:lnTo>
                <a:cubicBezTo>
                  <a:pt x="1479" y="1618"/>
                  <a:pt x="1619" y="1478"/>
                  <a:pt x="1619" y="1307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B835A7CA-3F3C-607A-7A0E-D2ED9FDBA9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150" y="3453725"/>
            <a:ext cx="362153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Integration</a:t>
            </a:r>
            <a:endParaRPr dirty="0"/>
          </a:p>
        </p:txBody>
      </p:sp>
      <p:sp>
        <p:nvSpPr>
          <p:cNvPr id="408" name="Google Shape;408;p34">
            <a:extLst>
              <a:ext uri="{FF2B5EF4-FFF2-40B4-BE49-F238E27FC236}">
                <a16:creationId xmlns:a16="http://schemas.microsoft.com/office/drawing/2014/main" id="{A82D9283-53E7-FFA5-4FE3-06597EB66BD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4568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504813-EE09-2CE3-EC43-A8061657ECD3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Integration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76FB3-F29D-A5D1-AA20-46A5F36A05E3}"/>
              </a:ext>
            </a:extLst>
          </p:cNvPr>
          <p:cNvSpPr txBox="1"/>
          <p:nvPr/>
        </p:nvSpPr>
        <p:spPr>
          <a:xfrm>
            <a:off x="2112406" y="1409606"/>
            <a:ext cx="49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Now we have our frontend and backend.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DCBC9-8D9D-2B3B-896E-ABEFBBA8EE5C}"/>
              </a:ext>
            </a:extLst>
          </p:cNvPr>
          <p:cNvSpPr txBox="1"/>
          <p:nvPr/>
        </p:nvSpPr>
        <p:spPr>
          <a:xfrm>
            <a:off x="2112406" y="2094931"/>
            <a:ext cx="49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Lets integrate them using: </a:t>
            </a:r>
          </a:p>
        </p:txBody>
      </p:sp>
    </p:spTree>
    <p:extLst>
      <p:ext uri="{BB962C8B-B14F-4D97-AF65-F5344CB8AC3E}">
        <p14:creationId xmlns:p14="http://schemas.microsoft.com/office/powerpoint/2010/main" val="186699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624FB-B4C1-8CDE-BA99-A9120B512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6B9D49-D7EF-C6AB-B31D-4BF472BABEC6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Integration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CFB98-76F7-3118-7CD7-7AB9435CC4B6}"/>
              </a:ext>
            </a:extLst>
          </p:cNvPr>
          <p:cNvSpPr txBox="1"/>
          <p:nvPr/>
        </p:nvSpPr>
        <p:spPr>
          <a:xfrm>
            <a:off x="2112406" y="1409606"/>
            <a:ext cx="49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Now we have our frontend and backend.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02C48-6279-2383-332B-65BD261D8168}"/>
              </a:ext>
            </a:extLst>
          </p:cNvPr>
          <p:cNvSpPr txBox="1"/>
          <p:nvPr/>
        </p:nvSpPr>
        <p:spPr>
          <a:xfrm>
            <a:off x="2112406" y="2094931"/>
            <a:ext cx="49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Lets integrate them using: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02DA1-CE5E-34DA-2BD2-51822A2766EB}"/>
              </a:ext>
            </a:extLst>
          </p:cNvPr>
          <p:cNvSpPr txBox="1"/>
          <p:nvPr/>
        </p:nvSpPr>
        <p:spPr>
          <a:xfrm>
            <a:off x="2112406" y="2637328"/>
            <a:ext cx="49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          API requests</a:t>
            </a:r>
          </a:p>
        </p:txBody>
      </p:sp>
    </p:spTree>
    <p:extLst>
      <p:ext uri="{BB962C8B-B14F-4D97-AF65-F5344CB8AC3E}">
        <p14:creationId xmlns:p14="http://schemas.microsoft.com/office/powerpoint/2010/main" val="3981067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ED45D-618C-3214-7743-3D4AEC63C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01CA6-494C-742B-A529-FB45D9EB1828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Integration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41C58-A6F1-6E45-3CED-C01BCB3ECD6A}"/>
              </a:ext>
            </a:extLst>
          </p:cNvPr>
          <p:cNvSpPr txBox="1"/>
          <p:nvPr/>
        </p:nvSpPr>
        <p:spPr>
          <a:xfrm>
            <a:off x="1716166" y="1341928"/>
            <a:ext cx="49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          API requests in </a:t>
            </a:r>
            <a:r>
              <a:rPr lang="en-US" sz="1800" dirty="0" err="1">
                <a:solidFill>
                  <a:schemeClr val="tx1"/>
                </a:solidFill>
              </a:rPr>
              <a:t>js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B8706-897C-3742-E119-2D1BC6669B8D}"/>
              </a:ext>
            </a:extLst>
          </p:cNvPr>
          <p:cNvSpPr txBox="1"/>
          <p:nvPr/>
        </p:nvSpPr>
        <p:spPr>
          <a:xfrm>
            <a:off x="1716166" y="1959575"/>
            <a:ext cx="49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          Using fetch()</a:t>
            </a:r>
          </a:p>
        </p:txBody>
      </p:sp>
    </p:spTree>
    <p:extLst>
      <p:ext uri="{BB962C8B-B14F-4D97-AF65-F5344CB8AC3E}">
        <p14:creationId xmlns:p14="http://schemas.microsoft.com/office/powerpoint/2010/main" val="3219359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97953-FEC2-5952-9E87-F09155A94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D73A0-1E81-32CC-AED0-DBB944B727A4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Integration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C06D1-6B80-9C08-46C9-AEA944F35D71}"/>
              </a:ext>
            </a:extLst>
          </p:cNvPr>
          <p:cNvSpPr txBox="1"/>
          <p:nvPr/>
        </p:nvSpPr>
        <p:spPr>
          <a:xfrm>
            <a:off x="1716166" y="972596"/>
            <a:ext cx="49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          API requests in </a:t>
            </a:r>
            <a:r>
              <a:rPr lang="en-US" sz="1800" dirty="0" err="1">
                <a:solidFill>
                  <a:schemeClr val="tx1"/>
                </a:solidFill>
              </a:rPr>
              <a:t>js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BB418-824F-7A07-7BC8-B129CD4DCE37}"/>
              </a:ext>
            </a:extLst>
          </p:cNvPr>
          <p:cNvSpPr txBox="1"/>
          <p:nvPr/>
        </p:nvSpPr>
        <p:spPr>
          <a:xfrm>
            <a:off x="1716166" y="1341928"/>
            <a:ext cx="49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          Using fetch()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CDBF0-E2CD-79D8-D27E-5AC35286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573" y="2027252"/>
            <a:ext cx="5448772" cy="2491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DF75D-BE81-41CA-8F13-4C2EA9145ED2}"/>
              </a:ext>
            </a:extLst>
          </p:cNvPr>
          <p:cNvSpPr txBox="1"/>
          <p:nvPr/>
        </p:nvSpPr>
        <p:spPr>
          <a:xfrm>
            <a:off x="5320426" y="2449924"/>
            <a:ext cx="160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FF00"/>
                </a:solidFill>
              </a:rPr>
              <a:t>url</a:t>
            </a:r>
            <a:r>
              <a:rPr lang="en-US" sz="1200" dirty="0">
                <a:solidFill>
                  <a:srgbClr val="FFFF00"/>
                </a:solidFill>
              </a:rPr>
              <a:t>, options (method, headers body </a:t>
            </a:r>
            <a:r>
              <a:rPr lang="en-US" sz="1200" dirty="0" err="1">
                <a:solidFill>
                  <a:srgbClr val="FFFF00"/>
                </a:solidFill>
              </a:rPr>
              <a:t>e.t.c</a:t>
            </a:r>
            <a:r>
              <a:rPr lang="en-US" sz="1200" dirty="0">
                <a:solidFill>
                  <a:srgbClr val="FFFF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38653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84BCE-797A-28B7-70CE-6533FBEB6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F7A5D-096D-9D65-FB2D-04F462E3ECD3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Integration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0C77F-C492-0889-3BCE-B04CF3A2F97D}"/>
              </a:ext>
            </a:extLst>
          </p:cNvPr>
          <p:cNvSpPr txBox="1"/>
          <p:nvPr/>
        </p:nvSpPr>
        <p:spPr>
          <a:xfrm>
            <a:off x="1716166" y="972596"/>
            <a:ext cx="49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          API requests in </a:t>
            </a:r>
            <a:r>
              <a:rPr lang="en-US" sz="1800" dirty="0" err="1">
                <a:solidFill>
                  <a:schemeClr val="tx1"/>
                </a:solidFill>
              </a:rPr>
              <a:t>js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FB989-6CF8-3F15-39C4-4B19547763B2}"/>
              </a:ext>
            </a:extLst>
          </p:cNvPr>
          <p:cNvSpPr txBox="1"/>
          <p:nvPr/>
        </p:nvSpPr>
        <p:spPr>
          <a:xfrm>
            <a:off x="1716166" y="1341928"/>
            <a:ext cx="49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          Using fetch()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57C32-1BD7-B012-E8A2-BF849F8A1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573" y="2027252"/>
            <a:ext cx="5448772" cy="2491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680814-1EC2-36BA-344C-C7D22BF6C094}"/>
              </a:ext>
            </a:extLst>
          </p:cNvPr>
          <p:cNvSpPr txBox="1"/>
          <p:nvPr/>
        </p:nvSpPr>
        <p:spPr>
          <a:xfrm>
            <a:off x="5320426" y="2449924"/>
            <a:ext cx="160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FF00"/>
                </a:solidFill>
              </a:rPr>
              <a:t>url</a:t>
            </a:r>
            <a:r>
              <a:rPr lang="en-US" sz="1200" dirty="0">
                <a:solidFill>
                  <a:srgbClr val="FFFF00"/>
                </a:solidFill>
              </a:rPr>
              <a:t>, options (method, headers body </a:t>
            </a:r>
            <a:r>
              <a:rPr lang="en-US" sz="1200" dirty="0" err="1">
                <a:solidFill>
                  <a:srgbClr val="FFFF00"/>
                </a:solidFill>
              </a:rPr>
              <a:t>e.t.c</a:t>
            </a:r>
            <a:r>
              <a:rPr lang="en-US" sz="1200" dirty="0">
                <a:solidFill>
                  <a:srgbClr val="FFFF00"/>
                </a:solidFill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F8878-624A-6A70-8880-D5B7C61E56CF}"/>
              </a:ext>
            </a:extLst>
          </p:cNvPr>
          <p:cNvSpPr txBox="1"/>
          <p:nvPr/>
        </p:nvSpPr>
        <p:spPr>
          <a:xfrm>
            <a:off x="4335780" y="3195765"/>
            <a:ext cx="2191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FF00"/>
                </a:solidFill>
              </a:rPr>
              <a:t># then Convert response into </a:t>
            </a:r>
            <a:r>
              <a:rPr lang="en-US" sz="1100" dirty="0" err="1">
                <a:solidFill>
                  <a:srgbClr val="FFFF00"/>
                </a:solidFill>
              </a:rPr>
              <a:t>json</a:t>
            </a:r>
            <a:endParaRPr lang="en-US" sz="1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884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ML - Wikipedia">
            <a:extLst>
              <a:ext uri="{FF2B5EF4-FFF2-40B4-BE49-F238E27FC236}">
                <a16:creationId xmlns:a16="http://schemas.microsoft.com/office/drawing/2014/main" id="{1AC3F02B-1C91-37CE-8B8F-8C03FBD3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34" y="2436990"/>
            <a:ext cx="804214" cy="8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SS - Wikipedia">
            <a:extLst>
              <a:ext uri="{FF2B5EF4-FFF2-40B4-BE49-F238E27FC236}">
                <a16:creationId xmlns:a16="http://schemas.microsoft.com/office/drawing/2014/main" id="{7C7E09B4-9455-B8D6-FE67-52E364F6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33" y="1824369"/>
            <a:ext cx="1247334" cy="176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4911BA-D195-063E-9874-A7990074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52" y="2318354"/>
            <a:ext cx="922850" cy="92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74;p46"/>
          <p:cNvSpPr txBox="1"/>
          <p:nvPr/>
        </p:nvSpPr>
        <p:spPr>
          <a:xfrm flipH="1">
            <a:off x="3422733" y="4309546"/>
            <a:ext cx="2603333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 that button have blue color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573;p46"/>
          <p:cNvSpPr txBox="1"/>
          <p:nvPr/>
        </p:nvSpPr>
        <p:spPr>
          <a:xfrm flipH="1">
            <a:off x="3665850" y="3701905"/>
            <a:ext cx="181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Style</a:t>
            </a:r>
            <a:endParaRPr sz="2000" b="1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0" name="Google Shape;568;p46"/>
          <p:cNvSpPr txBox="1">
            <a:spLocks/>
          </p:cNvSpPr>
          <p:nvPr/>
        </p:nvSpPr>
        <p:spPr>
          <a:xfrm>
            <a:off x="872400" y="978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Aldrich" panose="020B0604020202020204" charset="0"/>
              </a:rPr>
              <a:t>Technology Stack</a:t>
            </a:r>
            <a:endParaRPr lang="en-IN" sz="2800" b="1" dirty="0">
              <a:solidFill>
                <a:schemeClr val="tx1"/>
              </a:solidFill>
              <a:latin typeface="Aldri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80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1AECC-9167-A3E6-5BD2-E1FC690F5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2F8994-4EB9-4F0C-B8F9-27B14C2D7674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Integration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CFBCE-0530-AEAB-0ADA-36568ECE826D}"/>
              </a:ext>
            </a:extLst>
          </p:cNvPr>
          <p:cNvSpPr txBox="1"/>
          <p:nvPr/>
        </p:nvSpPr>
        <p:spPr>
          <a:xfrm>
            <a:off x="1716166" y="972596"/>
            <a:ext cx="49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          API requests in </a:t>
            </a:r>
            <a:r>
              <a:rPr lang="en-US" sz="1800" dirty="0" err="1">
                <a:solidFill>
                  <a:schemeClr val="tx1"/>
                </a:solidFill>
              </a:rPr>
              <a:t>js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CC5C2-276A-C3B6-E0E3-D2386BCC85D8}"/>
              </a:ext>
            </a:extLst>
          </p:cNvPr>
          <p:cNvSpPr txBox="1"/>
          <p:nvPr/>
        </p:nvSpPr>
        <p:spPr>
          <a:xfrm>
            <a:off x="1716166" y="1341928"/>
            <a:ext cx="49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          Using fetch()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71A13-BFC3-8801-4C0F-75391912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573" y="2027252"/>
            <a:ext cx="5448772" cy="2491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D1A327-BD4C-AEA1-654F-9661215EC908}"/>
              </a:ext>
            </a:extLst>
          </p:cNvPr>
          <p:cNvSpPr txBox="1"/>
          <p:nvPr/>
        </p:nvSpPr>
        <p:spPr>
          <a:xfrm>
            <a:off x="5320426" y="2449924"/>
            <a:ext cx="160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FF00"/>
                </a:solidFill>
              </a:rPr>
              <a:t>url</a:t>
            </a:r>
            <a:r>
              <a:rPr lang="en-US" sz="1200" dirty="0">
                <a:solidFill>
                  <a:srgbClr val="FFFF00"/>
                </a:solidFill>
              </a:rPr>
              <a:t>, options (method, headers body </a:t>
            </a:r>
            <a:r>
              <a:rPr lang="en-US" sz="1200" dirty="0" err="1">
                <a:solidFill>
                  <a:srgbClr val="FFFF00"/>
                </a:solidFill>
              </a:rPr>
              <a:t>e.t.c</a:t>
            </a:r>
            <a:r>
              <a:rPr lang="en-US" sz="1200" dirty="0">
                <a:solidFill>
                  <a:srgbClr val="FFFF00"/>
                </a:solidFill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21736-D951-3DE9-7340-C1991D50BBBB}"/>
              </a:ext>
            </a:extLst>
          </p:cNvPr>
          <p:cNvSpPr txBox="1"/>
          <p:nvPr/>
        </p:nvSpPr>
        <p:spPr>
          <a:xfrm>
            <a:off x="4335780" y="3195765"/>
            <a:ext cx="2191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FF00"/>
                </a:solidFill>
              </a:rPr>
              <a:t># then Convert response into </a:t>
            </a:r>
            <a:r>
              <a:rPr lang="en-US" sz="1100" dirty="0" err="1">
                <a:solidFill>
                  <a:srgbClr val="FFFF00"/>
                </a:solidFill>
              </a:rPr>
              <a:t>json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33BA9-9A29-A5D3-6038-93D135AE4E3D}"/>
              </a:ext>
            </a:extLst>
          </p:cNvPr>
          <p:cNvSpPr txBox="1"/>
          <p:nvPr/>
        </p:nvSpPr>
        <p:spPr>
          <a:xfrm>
            <a:off x="4792980" y="3780023"/>
            <a:ext cx="2191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FF00"/>
                </a:solidFill>
              </a:rPr>
              <a:t># then what to do with data</a:t>
            </a:r>
          </a:p>
        </p:txBody>
      </p:sp>
    </p:spTree>
    <p:extLst>
      <p:ext uri="{BB962C8B-B14F-4D97-AF65-F5344CB8AC3E}">
        <p14:creationId xmlns:p14="http://schemas.microsoft.com/office/powerpoint/2010/main" val="1054193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34983-F331-E6C6-E0AF-75FBADED03C8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Hosting Frontend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B8C45-A598-E448-DD68-17736E8B905C}"/>
              </a:ext>
            </a:extLst>
          </p:cNvPr>
          <p:cNvSpPr txBox="1"/>
          <p:nvPr/>
        </p:nvSpPr>
        <p:spPr>
          <a:xfrm>
            <a:off x="2112406" y="1409606"/>
            <a:ext cx="491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We are running frontend using index.html, styles.css, app.js</a:t>
            </a:r>
          </a:p>
        </p:txBody>
      </p:sp>
    </p:spTree>
    <p:extLst>
      <p:ext uri="{BB962C8B-B14F-4D97-AF65-F5344CB8AC3E}">
        <p14:creationId xmlns:p14="http://schemas.microsoft.com/office/powerpoint/2010/main" val="1761281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E60D5-EE7D-D242-A6FD-0B5A98B6D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2DD16-8B98-B253-105C-E0EFE0881516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Hosting Frontend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840F5-65EC-7CA9-45E5-DA33B6DF3FB5}"/>
              </a:ext>
            </a:extLst>
          </p:cNvPr>
          <p:cNvSpPr txBox="1"/>
          <p:nvPr/>
        </p:nvSpPr>
        <p:spPr>
          <a:xfrm>
            <a:off x="2112406" y="1409606"/>
            <a:ext cx="491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We are running frontend using index.html, styles.css, app.js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3A023-929E-FEDB-4CE7-9A84942BAAE0}"/>
              </a:ext>
            </a:extLst>
          </p:cNvPr>
          <p:cNvSpPr txBox="1"/>
          <p:nvPr/>
        </p:nvSpPr>
        <p:spPr>
          <a:xfrm>
            <a:off x="2234326" y="2248584"/>
            <a:ext cx="51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How do we make them available to everyone?</a:t>
            </a:r>
          </a:p>
        </p:txBody>
      </p:sp>
    </p:spTree>
    <p:extLst>
      <p:ext uri="{BB962C8B-B14F-4D97-AF65-F5344CB8AC3E}">
        <p14:creationId xmlns:p14="http://schemas.microsoft.com/office/powerpoint/2010/main" val="2232469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3387A-1D10-CEE7-33BF-914E1757D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B58B57-7DA1-7F62-47E3-060272F557BB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Hosting Frontend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B8C58-221A-D41B-2403-46571F211B1C}"/>
              </a:ext>
            </a:extLst>
          </p:cNvPr>
          <p:cNvSpPr txBox="1"/>
          <p:nvPr/>
        </p:nvSpPr>
        <p:spPr>
          <a:xfrm>
            <a:off x="2112406" y="1409606"/>
            <a:ext cx="491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We are running frontend using index.html, styles.css, app.js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23BC1-3E44-5F55-C4A9-41A7A094A1DF}"/>
              </a:ext>
            </a:extLst>
          </p:cNvPr>
          <p:cNvSpPr txBox="1"/>
          <p:nvPr/>
        </p:nvSpPr>
        <p:spPr>
          <a:xfrm>
            <a:off x="2234326" y="2248584"/>
            <a:ext cx="51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How do we make them available to everyone?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F9AC1-101D-676B-B10C-15B481BDC89A}"/>
              </a:ext>
            </a:extLst>
          </p:cNvPr>
          <p:cNvSpPr txBox="1"/>
          <p:nvPr/>
        </p:nvSpPr>
        <p:spPr>
          <a:xfrm>
            <a:off x="2234326" y="2881044"/>
            <a:ext cx="51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Thankfully, easy process.</a:t>
            </a:r>
          </a:p>
        </p:txBody>
      </p:sp>
    </p:spTree>
    <p:extLst>
      <p:ext uri="{BB962C8B-B14F-4D97-AF65-F5344CB8AC3E}">
        <p14:creationId xmlns:p14="http://schemas.microsoft.com/office/powerpoint/2010/main" val="382978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AAC75-9844-D2AD-39EC-DC62FA27A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8A3D0F-A7DF-1AFA-E634-D21F7E77013D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Hosting Frontend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7170" name="Picture 2" descr="Amazon S3 Simple Storage Service Logo PNG Vector (SVG) Free Download">
            <a:extLst>
              <a:ext uri="{FF2B5EF4-FFF2-40B4-BE49-F238E27FC236}">
                <a16:creationId xmlns:a16="http://schemas.microsoft.com/office/drawing/2014/main" id="{94178AAC-719F-D23A-2558-183CB29F1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299" y="2289810"/>
            <a:ext cx="1189672" cy="118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220B00-7995-E48E-068C-FB10CB5DA891}"/>
              </a:ext>
            </a:extLst>
          </p:cNvPr>
          <p:cNvSpPr txBox="1"/>
          <p:nvPr/>
        </p:nvSpPr>
        <p:spPr>
          <a:xfrm>
            <a:off x="1617106" y="1349424"/>
            <a:ext cx="314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Index.html, styles.css, app.js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176217E-46D2-2F2B-69CE-4240ED676D82}"/>
              </a:ext>
            </a:extLst>
          </p:cNvPr>
          <p:cNvSpPr/>
          <p:nvPr/>
        </p:nvSpPr>
        <p:spPr>
          <a:xfrm>
            <a:off x="2804160" y="1813560"/>
            <a:ext cx="37338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E0F4B-38AF-6A7D-C5DD-18A9B4C1454A}"/>
              </a:ext>
            </a:extLst>
          </p:cNvPr>
          <p:cNvSpPr txBox="1"/>
          <p:nvPr/>
        </p:nvSpPr>
        <p:spPr>
          <a:xfrm>
            <a:off x="1418985" y="3586400"/>
            <a:ext cx="3145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Put these in an s3 bucket</a:t>
            </a:r>
          </a:p>
        </p:txBody>
      </p:sp>
    </p:spTree>
    <p:extLst>
      <p:ext uri="{BB962C8B-B14F-4D97-AF65-F5344CB8AC3E}">
        <p14:creationId xmlns:p14="http://schemas.microsoft.com/office/powerpoint/2010/main" val="2726415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E9521-886B-ADFF-D253-62B594F87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3E4CC-54DB-7BB5-226C-26BFB68D943B}"/>
              </a:ext>
            </a:extLst>
          </p:cNvPr>
          <p:cNvSpPr txBox="1"/>
          <p:nvPr/>
        </p:nvSpPr>
        <p:spPr>
          <a:xfrm>
            <a:off x="2563653" y="262616"/>
            <a:ext cx="401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Hosting Frontend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7170" name="Picture 2" descr="Amazon S3 Simple Storage Service Logo PNG Vector (SVG) Free Download">
            <a:extLst>
              <a:ext uri="{FF2B5EF4-FFF2-40B4-BE49-F238E27FC236}">
                <a16:creationId xmlns:a16="http://schemas.microsoft.com/office/drawing/2014/main" id="{5D7DBBE7-C6B4-6F19-8935-56476FBA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299" y="2289810"/>
            <a:ext cx="1189672" cy="118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CE439C-326E-4DE3-E2EB-2D53F6661F80}"/>
              </a:ext>
            </a:extLst>
          </p:cNvPr>
          <p:cNvSpPr txBox="1"/>
          <p:nvPr/>
        </p:nvSpPr>
        <p:spPr>
          <a:xfrm>
            <a:off x="1617106" y="1349424"/>
            <a:ext cx="314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Index.html, styles.css, app.js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8BD4A84-B283-5A01-8905-08CB18C507AF}"/>
              </a:ext>
            </a:extLst>
          </p:cNvPr>
          <p:cNvSpPr/>
          <p:nvPr/>
        </p:nvSpPr>
        <p:spPr>
          <a:xfrm>
            <a:off x="2804160" y="1813560"/>
            <a:ext cx="37338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D66D6-5AFD-5275-3A55-AADA9DE70BC4}"/>
              </a:ext>
            </a:extLst>
          </p:cNvPr>
          <p:cNvSpPr txBox="1"/>
          <p:nvPr/>
        </p:nvSpPr>
        <p:spPr>
          <a:xfrm>
            <a:off x="1418985" y="3586400"/>
            <a:ext cx="3145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Put these in an s3 bucket</a:t>
            </a:r>
          </a:p>
        </p:txBody>
      </p:sp>
      <p:pic>
        <p:nvPicPr>
          <p:cNvPr id="7172" name="Picture 4" descr="Cloudfront Logo PNG Vectors Free Download">
            <a:extLst>
              <a:ext uri="{FF2B5EF4-FFF2-40B4-BE49-F238E27FC236}">
                <a16:creationId xmlns:a16="http://schemas.microsoft.com/office/drawing/2014/main" id="{86835C2A-D41D-1C2F-1694-1A75D9CC9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599" y="2289810"/>
            <a:ext cx="1189672" cy="118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BE4EF78-855D-9782-790B-974EB6143C16}"/>
              </a:ext>
            </a:extLst>
          </p:cNvPr>
          <p:cNvSpPr/>
          <p:nvPr/>
        </p:nvSpPr>
        <p:spPr>
          <a:xfrm>
            <a:off x="4061460" y="2727960"/>
            <a:ext cx="1189672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42CD7-0254-C79E-883D-F0870E0F4328}"/>
              </a:ext>
            </a:extLst>
          </p:cNvPr>
          <p:cNvSpPr txBox="1"/>
          <p:nvPr/>
        </p:nvSpPr>
        <p:spPr>
          <a:xfrm>
            <a:off x="5000029" y="3599406"/>
            <a:ext cx="3145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AWS </a:t>
            </a:r>
            <a:r>
              <a:rPr lang="en-US" dirty="0" err="1">
                <a:solidFill>
                  <a:schemeClr val="tx1"/>
                </a:solidFill>
              </a:rPr>
              <a:t>Cloudfront</a:t>
            </a:r>
            <a:r>
              <a:rPr lang="en-US" dirty="0">
                <a:solidFill>
                  <a:schemeClr val="tx1"/>
                </a:solidFill>
              </a:rPr>
              <a:t> to make them available for everyone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https://sndf.cloudfront</a:t>
            </a:r>
          </a:p>
        </p:txBody>
      </p:sp>
    </p:spTree>
    <p:extLst>
      <p:ext uri="{BB962C8B-B14F-4D97-AF65-F5344CB8AC3E}">
        <p14:creationId xmlns:p14="http://schemas.microsoft.com/office/powerpoint/2010/main" val="188655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C24930EA-46FA-862C-7174-FEF568953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4">
            <a:extLst>
              <a:ext uri="{FF2B5EF4-FFF2-40B4-BE49-F238E27FC236}">
                <a16:creationId xmlns:a16="http://schemas.microsoft.com/office/drawing/2014/main" id="{554F9C01-9138-8A40-4A9E-E05D2D736CA9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402" name="Google Shape;402;p34">
            <a:extLst>
              <a:ext uri="{FF2B5EF4-FFF2-40B4-BE49-F238E27FC236}">
                <a16:creationId xmlns:a16="http://schemas.microsoft.com/office/drawing/2014/main" id="{1BBFD8BE-C3BE-9C6A-8777-0BD696862D89}"/>
              </a:ext>
            </a:extLst>
          </p:cNvPr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3" name="Google Shape;403;p34">
            <a:extLst>
              <a:ext uri="{FF2B5EF4-FFF2-40B4-BE49-F238E27FC236}">
                <a16:creationId xmlns:a16="http://schemas.microsoft.com/office/drawing/2014/main" id="{4D8C806F-97DF-12AE-A324-030A36BFFB83}"/>
              </a:ext>
            </a:extLst>
          </p:cNvPr>
          <p:cNvGrpSpPr/>
          <p:nvPr/>
        </p:nvGrpSpPr>
        <p:grpSpPr>
          <a:xfrm>
            <a:off x="3388783" y="783112"/>
            <a:ext cx="1243823" cy="1243823"/>
            <a:chOff x="4653650" y="1256600"/>
            <a:chExt cx="1625700" cy="1625700"/>
          </a:xfrm>
        </p:grpSpPr>
        <p:sp>
          <p:nvSpPr>
            <p:cNvPr id="404" name="Google Shape;404;p34">
              <a:extLst>
                <a:ext uri="{FF2B5EF4-FFF2-40B4-BE49-F238E27FC236}">
                  <a16:creationId xmlns:a16="http://schemas.microsoft.com/office/drawing/2014/main" id="{CD63F76E-9A4D-5148-3EF5-39385EA4CAFA}"/>
                </a:ext>
              </a:extLst>
            </p:cNvPr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34">
              <a:extLst>
                <a:ext uri="{FF2B5EF4-FFF2-40B4-BE49-F238E27FC236}">
                  <a16:creationId xmlns:a16="http://schemas.microsoft.com/office/drawing/2014/main" id="{9FCFFECB-CF30-7A3B-37B4-70B08AC97A00}"/>
                </a:ext>
              </a:extLst>
            </p:cNvPr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6" name="Google Shape;406;p34">
            <a:extLst>
              <a:ext uri="{FF2B5EF4-FFF2-40B4-BE49-F238E27FC236}">
                <a16:creationId xmlns:a16="http://schemas.microsoft.com/office/drawing/2014/main" id="{E931F3D1-0BED-5C77-3255-080F27132A3A}"/>
              </a:ext>
            </a:extLst>
          </p:cNvPr>
          <p:cNvSpPr/>
          <p:nvPr/>
        </p:nvSpPr>
        <p:spPr>
          <a:xfrm>
            <a:off x="3667125" y="1121927"/>
            <a:ext cx="652149" cy="651767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1020" y="883"/>
                </a:moveTo>
                <a:lnTo>
                  <a:pt x="1201" y="747"/>
                </a:lnTo>
                <a:lnTo>
                  <a:pt x="1020" y="611"/>
                </a:lnTo>
                <a:cubicBezTo>
                  <a:pt x="992" y="590"/>
                  <a:pt x="987" y="551"/>
                  <a:pt x="1008" y="523"/>
                </a:cubicBezTo>
                <a:cubicBezTo>
                  <a:pt x="1028" y="495"/>
                  <a:pt x="1068" y="489"/>
                  <a:pt x="1096" y="510"/>
                </a:cubicBezTo>
                <a:lnTo>
                  <a:pt x="1345" y="697"/>
                </a:lnTo>
                <a:cubicBezTo>
                  <a:pt x="1378" y="722"/>
                  <a:pt x="1378" y="772"/>
                  <a:pt x="1345" y="798"/>
                </a:cubicBezTo>
                <a:lnTo>
                  <a:pt x="1096" y="984"/>
                </a:lnTo>
                <a:cubicBezTo>
                  <a:pt x="1068" y="1005"/>
                  <a:pt x="1028" y="999"/>
                  <a:pt x="1008" y="972"/>
                </a:cubicBezTo>
                <a:cubicBezTo>
                  <a:pt x="987" y="944"/>
                  <a:pt x="992" y="904"/>
                  <a:pt x="1020" y="883"/>
                </a:cubicBezTo>
                <a:moveTo>
                  <a:pt x="523" y="697"/>
                </a:moveTo>
                <a:lnTo>
                  <a:pt x="772" y="510"/>
                </a:lnTo>
                <a:cubicBezTo>
                  <a:pt x="799" y="489"/>
                  <a:pt x="839" y="495"/>
                  <a:pt x="860" y="523"/>
                </a:cubicBezTo>
                <a:cubicBezTo>
                  <a:pt x="881" y="551"/>
                  <a:pt x="875" y="590"/>
                  <a:pt x="847" y="611"/>
                </a:cubicBezTo>
                <a:lnTo>
                  <a:pt x="666" y="747"/>
                </a:lnTo>
                <a:lnTo>
                  <a:pt x="847" y="883"/>
                </a:lnTo>
                <a:cubicBezTo>
                  <a:pt x="875" y="904"/>
                  <a:pt x="881" y="944"/>
                  <a:pt x="860" y="972"/>
                </a:cubicBezTo>
                <a:cubicBezTo>
                  <a:pt x="839" y="1000"/>
                  <a:pt x="799" y="1005"/>
                  <a:pt x="772" y="984"/>
                </a:cubicBezTo>
                <a:lnTo>
                  <a:pt x="523" y="798"/>
                </a:lnTo>
                <a:cubicBezTo>
                  <a:pt x="489" y="772"/>
                  <a:pt x="489" y="722"/>
                  <a:pt x="523" y="697"/>
                </a:cubicBezTo>
                <a:moveTo>
                  <a:pt x="1492" y="1307"/>
                </a:moveTo>
                <a:cubicBezTo>
                  <a:pt x="1492" y="1409"/>
                  <a:pt x="1409" y="1492"/>
                  <a:pt x="1307" y="1492"/>
                </a:cubicBezTo>
                <a:cubicBezTo>
                  <a:pt x="1205" y="1492"/>
                  <a:pt x="1121" y="1409"/>
                  <a:pt x="1121" y="1307"/>
                </a:cubicBezTo>
                <a:cubicBezTo>
                  <a:pt x="1121" y="1272"/>
                  <a:pt x="1093" y="1243"/>
                  <a:pt x="1058" y="1243"/>
                </a:cubicBezTo>
                <a:lnTo>
                  <a:pt x="375" y="1243"/>
                </a:lnTo>
                <a:lnTo>
                  <a:pt x="375" y="127"/>
                </a:lnTo>
                <a:lnTo>
                  <a:pt x="1492" y="127"/>
                </a:lnTo>
                <a:lnTo>
                  <a:pt x="1492" y="1307"/>
                </a:lnTo>
                <a:moveTo>
                  <a:pt x="312" y="1492"/>
                </a:moveTo>
                <a:cubicBezTo>
                  <a:pt x="232" y="1492"/>
                  <a:pt x="164" y="1441"/>
                  <a:pt x="138" y="1370"/>
                </a:cubicBezTo>
                <a:lnTo>
                  <a:pt x="1001" y="1370"/>
                </a:lnTo>
                <a:cubicBezTo>
                  <a:pt x="1011" y="1415"/>
                  <a:pt x="1030" y="1456"/>
                  <a:pt x="1056" y="1492"/>
                </a:cubicBezTo>
                <a:lnTo>
                  <a:pt x="312" y="1492"/>
                </a:lnTo>
                <a:moveTo>
                  <a:pt x="1555" y="0"/>
                </a:moveTo>
                <a:lnTo>
                  <a:pt x="312" y="0"/>
                </a:lnTo>
                <a:cubicBezTo>
                  <a:pt x="277" y="0"/>
                  <a:pt x="249" y="28"/>
                  <a:pt x="249" y="63"/>
                </a:cubicBezTo>
                <a:lnTo>
                  <a:pt x="249" y="1243"/>
                </a:lnTo>
                <a:lnTo>
                  <a:pt x="64" y="1243"/>
                </a:lnTo>
                <a:cubicBezTo>
                  <a:pt x="29" y="1243"/>
                  <a:pt x="0" y="1272"/>
                  <a:pt x="0" y="1307"/>
                </a:cubicBezTo>
                <a:cubicBezTo>
                  <a:pt x="0" y="1478"/>
                  <a:pt x="140" y="1618"/>
                  <a:pt x="312" y="1618"/>
                </a:cubicBezTo>
                <a:lnTo>
                  <a:pt x="1307" y="1618"/>
                </a:lnTo>
                <a:cubicBezTo>
                  <a:pt x="1479" y="1618"/>
                  <a:pt x="1619" y="1478"/>
                  <a:pt x="1619" y="1307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7D59C08B-7367-F69C-9E8B-EA71ACD6F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150" y="3453725"/>
            <a:ext cx="362153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Conclusion</a:t>
            </a:r>
            <a:endParaRPr dirty="0"/>
          </a:p>
        </p:txBody>
      </p:sp>
      <p:sp>
        <p:nvSpPr>
          <p:cNvPr id="408" name="Google Shape;408;p34">
            <a:extLst>
              <a:ext uri="{FF2B5EF4-FFF2-40B4-BE49-F238E27FC236}">
                <a16:creationId xmlns:a16="http://schemas.microsoft.com/office/drawing/2014/main" id="{97F039BC-B76C-B303-61F8-F3EE73A30CA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865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2F88-F8AF-58F1-669E-25FCE87A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487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A2977-43BF-10A2-ABA7-D50EE443A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5D79-E175-2B0D-C763-07053ADE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0" y="948229"/>
            <a:ext cx="4043649" cy="482700"/>
          </a:xfrm>
        </p:spPr>
        <p:txBody>
          <a:bodyPr/>
          <a:lstStyle/>
          <a:p>
            <a:r>
              <a:rPr lang="en-US" dirty="0"/>
              <a:t>What did we learn today?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B2AFD-01E3-8074-D942-23870E374CEF}"/>
              </a:ext>
            </a:extLst>
          </p:cNvPr>
          <p:cNvSpPr txBox="1"/>
          <p:nvPr/>
        </p:nvSpPr>
        <p:spPr>
          <a:xfrm>
            <a:off x="1668780" y="1699166"/>
            <a:ext cx="491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How to build simple websites :</a:t>
            </a:r>
          </a:p>
          <a:p>
            <a:r>
              <a:rPr lang="en-US" sz="1800" dirty="0">
                <a:solidFill>
                  <a:schemeClr val="tx1"/>
                </a:solidFill>
              </a:rPr>
              <a:t>	Frontend, Backend, API</a:t>
            </a:r>
          </a:p>
        </p:txBody>
      </p:sp>
    </p:spTree>
    <p:extLst>
      <p:ext uri="{BB962C8B-B14F-4D97-AF65-F5344CB8AC3E}">
        <p14:creationId xmlns:p14="http://schemas.microsoft.com/office/powerpoint/2010/main" val="298593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1158D-890C-7041-C052-ECE3A6C15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1B02-2023-5229-DAE0-B8A97378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0" y="948229"/>
            <a:ext cx="4043649" cy="482700"/>
          </a:xfrm>
        </p:spPr>
        <p:txBody>
          <a:bodyPr/>
          <a:lstStyle/>
          <a:p>
            <a:r>
              <a:rPr lang="en-US" dirty="0"/>
              <a:t>What did we learn today?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61A62-EA99-6794-B545-05287BE3BB99}"/>
              </a:ext>
            </a:extLst>
          </p:cNvPr>
          <p:cNvSpPr txBox="1"/>
          <p:nvPr/>
        </p:nvSpPr>
        <p:spPr>
          <a:xfrm>
            <a:off x="1668780" y="1699166"/>
            <a:ext cx="491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How to build simple websites :</a:t>
            </a:r>
          </a:p>
          <a:p>
            <a:r>
              <a:rPr lang="en-US" sz="1800" dirty="0">
                <a:solidFill>
                  <a:schemeClr val="tx1"/>
                </a:solidFill>
              </a:rPr>
              <a:t>	Frontend, Backend,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A4FC1-ACB4-298D-8A11-41C6CDF9DBC1}"/>
              </a:ext>
            </a:extLst>
          </p:cNvPr>
          <p:cNvSpPr txBox="1"/>
          <p:nvPr/>
        </p:nvSpPr>
        <p:spPr>
          <a:xfrm>
            <a:off x="1668780" y="2468786"/>
            <a:ext cx="3764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Using a handful of cloud services:</a:t>
            </a:r>
          </a:p>
          <a:p>
            <a:r>
              <a:rPr lang="en-US" sz="1800" dirty="0">
                <a:solidFill>
                  <a:schemeClr val="tx1"/>
                </a:solidFill>
              </a:rPr>
              <a:t>	AWS Lambda</a:t>
            </a:r>
          </a:p>
          <a:p>
            <a:r>
              <a:rPr lang="en-US" sz="1800" dirty="0">
                <a:solidFill>
                  <a:schemeClr val="tx1"/>
                </a:solidFill>
              </a:rPr>
              <a:t>	AWS API Gateway</a:t>
            </a:r>
          </a:p>
          <a:p>
            <a:r>
              <a:rPr lang="en-US" sz="1800" dirty="0">
                <a:solidFill>
                  <a:schemeClr val="tx1"/>
                </a:solidFill>
              </a:rPr>
              <a:t>	AWS S3</a:t>
            </a:r>
          </a:p>
          <a:p>
            <a:r>
              <a:rPr lang="en-US" sz="1800" dirty="0">
                <a:solidFill>
                  <a:schemeClr val="tx1"/>
                </a:solidFill>
              </a:rPr>
              <a:t>	AWS </a:t>
            </a:r>
            <a:r>
              <a:rPr lang="en-US" sz="1800" dirty="0" err="1">
                <a:solidFill>
                  <a:schemeClr val="tx1"/>
                </a:solidFill>
              </a:rPr>
              <a:t>Cloudfront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e.t.c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1607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ML - Wikipedia">
            <a:extLst>
              <a:ext uri="{FF2B5EF4-FFF2-40B4-BE49-F238E27FC236}">
                <a16:creationId xmlns:a16="http://schemas.microsoft.com/office/drawing/2014/main" id="{1AC3F02B-1C91-37CE-8B8F-8C03FBD3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70" y="2192109"/>
            <a:ext cx="804214" cy="8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SS - Wikipedia">
            <a:extLst>
              <a:ext uri="{FF2B5EF4-FFF2-40B4-BE49-F238E27FC236}">
                <a16:creationId xmlns:a16="http://schemas.microsoft.com/office/drawing/2014/main" id="{7C7E09B4-9455-B8D6-FE67-52E364F6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606" y="2046041"/>
            <a:ext cx="776067" cy="109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911BA-D195-063E-9874-A7990074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86" y="1796659"/>
            <a:ext cx="1537396" cy="153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574;p46"/>
          <p:cNvSpPr txBox="1"/>
          <p:nvPr/>
        </p:nvSpPr>
        <p:spPr>
          <a:xfrm flipH="1">
            <a:off x="3422733" y="4309546"/>
            <a:ext cx="2603333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When I click the button, it should do this action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573;p46"/>
          <p:cNvSpPr txBox="1"/>
          <p:nvPr/>
        </p:nvSpPr>
        <p:spPr>
          <a:xfrm flipH="1">
            <a:off x="6026066" y="3570287"/>
            <a:ext cx="181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Logic</a:t>
            </a:r>
            <a:endParaRPr sz="2000" b="1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" name="Google Shape;568;p46"/>
          <p:cNvSpPr txBox="1">
            <a:spLocks/>
          </p:cNvSpPr>
          <p:nvPr/>
        </p:nvSpPr>
        <p:spPr>
          <a:xfrm>
            <a:off x="872400" y="978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Aldrich" panose="020B0604020202020204" charset="0"/>
              </a:rPr>
              <a:t>Technology stack</a:t>
            </a:r>
            <a:endParaRPr lang="en-IN" sz="2800" b="1" dirty="0">
              <a:solidFill>
                <a:schemeClr val="tx1"/>
              </a:solidFill>
              <a:latin typeface="Aldri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5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80DFB-A10D-9733-4537-11E9C1472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EA2B-A665-C5D4-DBFF-4FE5956D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0" y="948229"/>
            <a:ext cx="4043649" cy="482700"/>
          </a:xfrm>
        </p:spPr>
        <p:txBody>
          <a:bodyPr/>
          <a:lstStyle/>
          <a:p>
            <a:r>
              <a:rPr lang="en-US" dirty="0"/>
              <a:t>What did we learn today?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CB527-DEA5-A293-6982-1669BE46AAE2}"/>
              </a:ext>
            </a:extLst>
          </p:cNvPr>
          <p:cNvSpPr txBox="1"/>
          <p:nvPr/>
        </p:nvSpPr>
        <p:spPr>
          <a:xfrm>
            <a:off x="1668780" y="1699166"/>
            <a:ext cx="491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How to build simple websites :</a:t>
            </a:r>
          </a:p>
          <a:p>
            <a:r>
              <a:rPr lang="en-US" sz="1800" dirty="0">
                <a:solidFill>
                  <a:schemeClr val="tx1"/>
                </a:solidFill>
              </a:rPr>
              <a:t>	Frontend, Backend,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4BC18-D2AF-F986-37CA-6AE69DB93FC1}"/>
              </a:ext>
            </a:extLst>
          </p:cNvPr>
          <p:cNvSpPr txBox="1"/>
          <p:nvPr/>
        </p:nvSpPr>
        <p:spPr>
          <a:xfrm>
            <a:off x="1668780" y="2468786"/>
            <a:ext cx="3764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Using a handful of cloud services:</a:t>
            </a:r>
          </a:p>
          <a:p>
            <a:r>
              <a:rPr lang="en-US" sz="1800" dirty="0">
                <a:solidFill>
                  <a:schemeClr val="tx1"/>
                </a:solidFill>
              </a:rPr>
              <a:t>	AWS Lambda</a:t>
            </a:r>
          </a:p>
          <a:p>
            <a:r>
              <a:rPr lang="en-US" sz="1800" dirty="0">
                <a:solidFill>
                  <a:schemeClr val="tx1"/>
                </a:solidFill>
              </a:rPr>
              <a:t>	AWS API Gateway</a:t>
            </a:r>
          </a:p>
          <a:p>
            <a:r>
              <a:rPr lang="en-US" sz="1800" dirty="0">
                <a:solidFill>
                  <a:schemeClr val="tx1"/>
                </a:solidFill>
              </a:rPr>
              <a:t>	AWS S3</a:t>
            </a:r>
          </a:p>
          <a:p>
            <a:r>
              <a:rPr lang="en-US" sz="1800" dirty="0">
                <a:solidFill>
                  <a:schemeClr val="tx1"/>
                </a:solidFill>
              </a:rPr>
              <a:t>	AWS </a:t>
            </a:r>
            <a:r>
              <a:rPr lang="en-US" sz="1800" dirty="0" err="1">
                <a:solidFill>
                  <a:schemeClr val="tx1"/>
                </a:solidFill>
              </a:rPr>
              <a:t>Cloudfront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e.t.c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AF6D1-9265-0571-B1EB-1D5D6A6E94B2}"/>
              </a:ext>
            </a:extLst>
          </p:cNvPr>
          <p:cNvSpPr txBox="1"/>
          <p:nvPr/>
        </p:nvSpPr>
        <p:spPr>
          <a:xfrm>
            <a:off x="1668780" y="4008026"/>
            <a:ext cx="49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Building a serverless application using these</a:t>
            </a:r>
          </a:p>
        </p:txBody>
      </p:sp>
    </p:spTree>
    <p:extLst>
      <p:ext uri="{BB962C8B-B14F-4D97-AF65-F5344CB8AC3E}">
        <p14:creationId xmlns:p14="http://schemas.microsoft.com/office/powerpoint/2010/main" val="533092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E1F0-B61F-16D5-E0F9-375B3936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190" y="1665240"/>
            <a:ext cx="6117390" cy="2529300"/>
          </a:xfrm>
        </p:spPr>
        <p:txBody>
          <a:bodyPr/>
          <a:lstStyle/>
          <a:p>
            <a:r>
              <a:rPr lang="en-US" sz="8000" dirty="0"/>
              <a:t>See you on the cloud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854748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nior Frontend Developer Portfolio by Slidesgo">
  <a:themeElements>
    <a:clrScheme name="Simple Light">
      <a:dk1>
        <a:srgbClr val="FFFFFF"/>
      </a:dk1>
      <a:lt1>
        <a:srgbClr val="292828"/>
      </a:lt1>
      <a:dk2>
        <a:srgbClr val="A67FF1"/>
      </a:dk2>
      <a:lt2>
        <a:srgbClr val="F5B150"/>
      </a:lt2>
      <a:accent1>
        <a:srgbClr val="C0E6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8EBE579ED724DA6862405C7970F81" ma:contentTypeVersion="17" ma:contentTypeDescription="Create a new document." ma:contentTypeScope="" ma:versionID="ac2fb80f1a77092d7d316225dba6446b">
  <xsd:schema xmlns:xsd="http://www.w3.org/2001/XMLSchema" xmlns:xs="http://www.w3.org/2001/XMLSchema" xmlns:p="http://schemas.microsoft.com/office/2006/metadata/properties" xmlns:ns3="49fa8af8-517d-491f-a3d5-7cf68fb985f9" xmlns:ns4="5d848a0f-dbe6-471c-a407-bb7a402dc859" targetNamespace="http://schemas.microsoft.com/office/2006/metadata/properties" ma:root="true" ma:fieldsID="c5525f5ecd8118a19054a5b143393514" ns3:_="" ns4:_="">
    <xsd:import namespace="49fa8af8-517d-491f-a3d5-7cf68fb985f9"/>
    <xsd:import namespace="5d848a0f-dbe6-471c-a407-bb7a402dc8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fa8af8-517d-491f-a3d5-7cf68fb985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48a0f-dbe6-471c-a407-bb7a402dc85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fa8af8-517d-491f-a3d5-7cf68fb985f9" xsi:nil="true"/>
  </documentManagement>
</p:properties>
</file>

<file path=customXml/itemProps1.xml><?xml version="1.0" encoding="utf-8"?>
<ds:datastoreItem xmlns:ds="http://schemas.openxmlformats.org/officeDocument/2006/customXml" ds:itemID="{E8A48155-D827-4B52-B589-65D86ED98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fa8af8-517d-491f-a3d5-7cf68fb985f9"/>
    <ds:schemaRef ds:uri="5d848a0f-dbe6-471c-a407-bb7a402dc8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2BC075-746C-4CA8-88F0-112FB543A5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5CBDA2-E445-4AD7-BC1A-C984676B64FF}">
  <ds:schemaRefs>
    <ds:schemaRef ds:uri="http://schemas.microsoft.com/office/2006/metadata/properties"/>
    <ds:schemaRef ds:uri="5d848a0f-dbe6-471c-a407-bb7a402dc859"/>
    <ds:schemaRef ds:uri="http://www.w3.org/XML/1998/namespace"/>
    <ds:schemaRef ds:uri="http://purl.org/dc/elements/1.1/"/>
    <ds:schemaRef ds:uri="http://schemas.microsoft.com/office/infopath/2007/PartnerControls"/>
    <ds:schemaRef ds:uri="49fa8af8-517d-491f-a3d5-7cf68fb985f9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1913</Words>
  <Application>Microsoft Office PowerPoint</Application>
  <PresentationFormat>On-screen Show (16:9)</PresentationFormat>
  <Paragraphs>451</Paragraphs>
  <Slides>91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Wingdings</vt:lpstr>
      <vt:lpstr>Open Sans</vt:lpstr>
      <vt:lpstr>Arial</vt:lpstr>
      <vt:lpstr>Anaheim</vt:lpstr>
      <vt:lpstr>Aldrich</vt:lpstr>
      <vt:lpstr>Consolas</vt:lpstr>
      <vt:lpstr>Senior Frontend Developer Portfolio by Slidesgo</vt:lpstr>
      <vt:lpstr>Building a serverless application</vt:lpstr>
      <vt:lpstr>Table of contents</vt:lpstr>
      <vt:lpstr>Description of the project</vt:lpstr>
      <vt:lpstr>Frontend</vt:lpstr>
      <vt:lpstr>Frontend Development</vt:lpstr>
      <vt:lpstr>PowerPoint Presentation</vt:lpstr>
      <vt:lpstr>PowerPoint Presentation</vt:lpstr>
      <vt:lpstr>PowerPoint Presentation</vt:lpstr>
      <vt:lpstr>PowerPoint Presentation</vt:lpstr>
      <vt:lpstr>HTML PROGRAMMING </vt:lpstr>
      <vt:lpstr>HTML PROGRAMMING </vt:lpstr>
      <vt:lpstr>HTML PROGRAMMING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</vt:lpstr>
      <vt:lpstr>The most popular and convenient language used for handling files and implementing ML is ?</vt:lpstr>
      <vt:lpstr>The most popular and convenient language used for handling files and implementing ML is ?</vt:lpstr>
      <vt:lpstr>Logic Programming</vt:lpstr>
      <vt:lpstr>Logic Programming</vt:lpstr>
      <vt:lpstr>Logic Programming</vt:lpstr>
      <vt:lpstr>Logic Programming</vt:lpstr>
      <vt:lpstr>Logic Programming</vt:lpstr>
      <vt:lpstr>Logic Programming</vt:lpstr>
      <vt:lpstr>Logic Programming</vt:lpstr>
      <vt:lpstr>Logic Programming</vt:lpstr>
      <vt:lpstr>Logic Programming</vt:lpstr>
      <vt:lpstr>Logic Programming</vt:lpstr>
      <vt:lpstr>Logic Programming</vt:lpstr>
      <vt:lpstr>Logic Programming</vt:lpstr>
      <vt:lpstr>Logic Programming</vt:lpstr>
      <vt:lpstr>Logic Programming</vt:lpstr>
      <vt:lpstr>Logic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Serverless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Containerization</vt:lpstr>
      <vt:lpstr>PowerPoint Presentation</vt:lpstr>
      <vt:lpstr>Containers</vt:lpstr>
      <vt:lpstr>Containers</vt:lpstr>
      <vt:lpstr>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What did we learn today?</vt:lpstr>
      <vt:lpstr>What did we learn today?</vt:lpstr>
      <vt:lpstr>What did we learn today?</vt:lpstr>
      <vt:lpstr>What did we learn today?</vt:lpstr>
      <vt:lpstr>See you on the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Frontend Developer Portfolio</dc:title>
  <dc:creator>Balaaditya Kumar Gedela</dc:creator>
  <cp:lastModifiedBy>Rohith Attili</cp:lastModifiedBy>
  <cp:revision>16</cp:revision>
  <dcterms:modified xsi:type="dcterms:W3CDTF">2024-02-17T09:56:21Z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0x01010054E8EBE579ED724DA6862405C7970F81</vt:lpwstr>
  </property>
</Properties>
</file>