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6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83"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5" name="Title 4"/>
          <p:cNvSpPr>
            <a:spLocks noGrp="1"/>
          </p:cNvSpPr>
          <p:nvPr>
            <p:ph type="ctrTitle"/>
          </p:nvPr>
        </p:nvSpPr>
        <p:spPr>
          <a:xfrm>
            <a:off x="722376" y="1820206"/>
            <a:ext cx="7772400" cy="1828800"/>
          </a:xfrm>
        </p:spPr>
        <p:txBody>
          <a:bodyPr bIns="45720" lIns="45720" rIns="45720"/>
          <a:lstStyle>
            <a:lvl1pPr algn="r">
              <a:defRPr b="1" sz="4500">
                <a:solidFill>
                  <a:schemeClr val="accent1">
                    <a:tint val="88000"/>
                    <a:satMod val="150000"/>
                  </a:schemeClr>
                </a:solidFill>
                <a:effectLst>
                  <a:outerShdw algn="tl" blurRad="53975" dir="5400000" dist="22860" rotWithShape="0">
                    <a:srgbClr val="000000">
                      <a:alpha val="55000"/>
                    </a:srgbClr>
                  </a:outerShdw>
                </a:effectLst>
              </a:defRPr>
            </a:lvl1pPr>
          </a:lstStyle>
          <a:p>
            <a:r>
              <a:rPr kumimoji="0" lang="en-US" smtClean="0"/>
              <a:t>Click to edit Master title style</a:t>
            </a:r>
            <a:endParaRPr kumimoji="0" lang="en-US"/>
          </a:p>
        </p:txBody>
      </p:sp>
      <p:sp>
        <p:nvSpPr>
          <p:cNvPr id="1048586" name="Subtitle 19"/>
          <p:cNvSpPr>
            <a:spLocks noGrp="1"/>
          </p:cNvSpPr>
          <p:nvPr>
            <p:ph type="subTitle" idx="1"/>
          </p:nvPr>
        </p:nvSpPr>
        <p:spPr>
          <a:xfrm>
            <a:off x="722376" y="3685032"/>
            <a:ext cx="7772400" cy="914400"/>
          </a:xfrm>
        </p:spPr>
        <p:txBody>
          <a:bodyPr lIns="182880" tIns="0"/>
          <a:lstStyle>
            <a:lvl1pPr algn="r" indent="0" marL="36576">
              <a:spcBef>
                <a:spcPts val="0"/>
              </a:spcBef>
              <a:buNone/>
              <a:defRPr sz="2000">
                <a:solidFill>
                  <a:schemeClr val="bg2">
                    <a:shade val="2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18"/>
          <p:cNvSpPr>
            <a:spLocks noGrp="1"/>
          </p:cNvSpPr>
          <p:nvPr>
            <p:ph type="dt" sz="half" idx="10"/>
          </p:nvPr>
        </p:nvSpPr>
        <p:spPr/>
        <p:txBody>
          <a:bodyPr/>
          <a:p>
            <a:fld id="{04788F3D-1915-478F-8B6B-885FED7BAB72}" type="datetimeFigureOut">
              <a:rPr lang="en-US" smtClean="0"/>
              <a:t>8/28/2024</a:t>
            </a:fld>
            <a:endParaRPr lang="en-US"/>
          </a:p>
        </p:txBody>
      </p:sp>
      <p:sp>
        <p:nvSpPr>
          <p:cNvPr id="1048588" name="Footer Placeholder 7"/>
          <p:cNvSpPr>
            <a:spLocks noGrp="1"/>
          </p:cNvSpPr>
          <p:nvPr>
            <p:ph type="ftr" sz="quarter" idx="11"/>
          </p:nvPr>
        </p:nvSpPr>
        <p:spPr/>
        <p:txBody>
          <a:bodyPr/>
          <a:p>
            <a:endParaRPr lang="en-US"/>
          </a:p>
        </p:txBody>
      </p:sp>
      <p:sp>
        <p:nvSpPr>
          <p:cNvPr id="1048589" name="Slide Number Placeholder 10"/>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33" name="Title 1"/>
          <p:cNvSpPr>
            <a:spLocks noGrp="1"/>
          </p:cNvSpPr>
          <p:nvPr>
            <p:ph type="title"/>
          </p:nvPr>
        </p:nvSpPr>
        <p:spPr>
          <a:xfrm>
            <a:off x="502920" y="4983480"/>
            <a:ext cx="8183880" cy="1051560"/>
          </a:xfrm>
        </p:spPr>
        <p:txBody>
          <a:bodyPr/>
          <a:p>
            <a:r>
              <a:rPr kumimoji="0" lang="en-US" smtClean="0"/>
              <a:t>Click to edit Master title style</a:t>
            </a:r>
            <a:endParaRPr kumimoji="0" lang="en-US"/>
          </a:p>
        </p:txBody>
      </p:sp>
      <p:sp>
        <p:nvSpPr>
          <p:cNvPr id="1048634" name="Vertical Text Placeholder 2"/>
          <p:cNvSpPr>
            <a:spLocks noGrp="1"/>
          </p:cNvSpPr>
          <p:nvPr>
            <p:ph type="body" orient="vert" idx="1"/>
          </p:nvPr>
        </p:nvSpPr>
        <p:spPr>
          <a:xfrm>
            <a:off x="502920" y="530352"/>
            <a:ext cx="8183880" cy="4187952"/>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5" name="Date Placeholder 3"/>
          <p:cNvSpPr>
            <a:spLocks noGrp="1"/>
          </p:cNvSpPr>
          <p:nvPr>
            <p:ph type="dt" sz="half" idx="10"/>
          </p:nvPr>
        </p:nvSpPr>
        <p:spPr/>
        <p:txBody>
          <a:bodyPr/>
          <a:p>
            <a:fld id="{04788F3D-1915-478F-8B6B-885FED7BAB72}" type="datetimeFigureOut">
              <a:rPr lang="en-US" smtClean="0"/>
              <a:t>8/28/2024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20" name="Vertical Title 1"/>
          <p:cNvSpPr>
            <a:spLocks noGrp="1"/>
          </p:cNvSpPr>
          <p:nvPr>
            <p:ph type="title" orient="vert"/>
          </p:nvPr>
        </p:nvSpPr>
        <p:spPr>
          <a:xfrm>
            <a:off x="6629400" y="533404"/>
            <a:ext cx="1981200" cy="5257799"/>
          </a:xfrm>
        </p:spPr>
        <p:txBody>
          <a:bodyPr vert="eaVert"/>
          <a:p>
            <a:r>
              <a:rPr kumimoji="0" lang="en-US" smtClean="0"/>
              <a:t>Click to edit Master title style</a:t>
            </a:r>
            <a:endParaRPr kumimoji="0" lang="en-US"/>
          </a:p>
        </p:txBody>
      </p:sp>
      <p:sp>
        <p:nvSpPr>
          <p:cNvPr id="1048621" name="Vertical Text Placeholder 2"/>
          <p:cNvSpPr>
            <a:spLocks noGrp="1"/>
          </p:cNvSpPr>
          <p:nvPr>
            <p:ph type="body" orient="vert" idx="1"/>
          </p:nvPr>
        </p:nvSpPr>
        <p:spPr>
          <a:xfrm>
            <a:off x="533400" y="533402"/>
            <a:ext cx="5943600" cy="525780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2" name="Date Placeholder 3"/>
          <p:cNvSpPr>
            <a:spLocks noGrp="1"/>
          </p:cNvSpPr>
          <p:nvPr>
            <p:ph type="dt" sz="half" idx="10"/>
          </p:nvPr>
        </p:nvSpPr>
        <p:spPr/>
        <p:txBody>
          <a:bodyPr/>
          <a:p>
            <a:fld id="{04788F3D-1915-478F-8B6B-885FED7BAB72}" type="datetimeFigureOut">
              <a:rPr lang="en-US" smtClean="0"/>
              <a:t>8/28/2024</a:t>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a:xfrm>
            <a:off x="502920" y="4983480"/>
            <a:ext cx="8183880" cy="1051560"/>
          </a:xfrm>
        </p:spPr>
        <p:txBody>
          <a:bodyPr/>
          <a:p>
            <a:r>
              <a:rPr kumimoji="0" lang="en-US" smtClean="0"/>
              <a:t>Click to edit Master title style</a:t>
            </a:r>
            <a:endParaRPr kumimoji="0" lang="en-US"/>
          </a:p>
        </p:txBody>
      </p:sp>
      <p:sp>
        <p:nvSpPr>
          <p:cNvPr id="1048593" name="Content Placeholder 2"/>
          <p:cNvSpPr>
            <a:spLocks noGrp="1"/>
          </p:cNvSpPr>
          <p:nvPr>
            <p:ph idx="1"/>
          </p:nvPr>
        </p:nvSpPr>
        <p:spPr>
          <a:xfrm>
            <a:off x="502920" y="530352"/>
            <a:ext cx="8183880" cy="41879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4" name="Date Placeholder 3"/>
          <p:cNvSpPr>
            <a:spLocks noGrp="1"/>
          </p:cNvSpPr>
          <p:nvPr>
            <p:ph type="dt" sz="half" idx="10"/>
          </p:nvPr>
        </p:nvSpPr>
        <p:spPr/>
        <p:txBody>
          <a:bodyPr/>
          <a:p>
            <a:fld id="{04788F3D-1915-478F-8B6B-885FED7BAB72}" type="datetimeFigureOut">
              <a:rPr lang="en-US" smtClean="0"/>
              <a:t>8/28/2024</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1" name=""/>
        <p:cNvGrpSpPr/>
        <p:nvPr/>
      </p:nvGrpSpPr>
      <p:grpSpPr>
        <a:xfrm>
          <a:off x="0" y="0"/>
          <a:ext cx="0" cy="0"/>
          <a:chOff x="0" y="0"/>
          <a:chExt cx="0" cy="0"/>
        </a:xfrm>
      </p:grpSpPr>
      <p:sp>
        <p:nvSpPr>
          <p:cNvPr id="1048638"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39"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0" name="Title 1"/>
          <p:cNvSpPr>
            <a:spLocks noGrp="1"/>
          </p:cNvSpPr>
          <p:nvPr>
            <p:ph type="title"/>
          </p:nvPr>
        </p:nvSpPr>
        <p:spPr>
          <a:xfrm>
            <a:off x="468344" y="4928616"/>
            <a:ext cx="8183880" cy="676656"/>
          </a:xfrm>
        </p:spPr>
        <p:txBody>
          <a:bodyPr anchor="b" bIns="0" lIns="91440"/>
          <a:lstStyle>
            <a:lvl1pPr algn="l">
              <a:buNone/>
              <a:defRPr baseline="0" b="0" cap="none" sz="3600">
                <a:solidFill>
                  <a:schemeClr val="bg2">
                    <a:shade val="25000"/>
                  </a:schemeClr>
                </a:solidFill>
                <a:effectLst/>
              </a:defRPr>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468344" y="5624484"/>
            <a:ext cx="8183880" cy="420624"/>
          </a:xfrm>
        </p:spPr>
        <p:txBody>
          <a:bodyPr anchor="t" lIns="118872" tIns="0"/>
          <a:lstStyle>
            <a:lvl1pPr algn="l" indent="0" marL="0" marR="36576">
              <a:spcBef>
                <a:spcPts val="0"/>
              </a:spcBef>
              <a:spcAft>
                <a:spcPts val="0"/>
              </a:spcAft>
              <a:buNone/>
              <a:defRPr b="0" sz="180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p:txBody>
          <a:bodyPr/>
          <a:p>
            <a:fld id="{04788F3D-1915-478F-8B6B-885FED7BAB72}" type="datetimeFigureOut">
              <a:rPr lang="en-US" smtClean="0"/>
              <a:t>8/28/2024</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45" name="Title 1"/>
          <p:cNvSpPr>
            <a:spLocks noGrp="1"/>
          </p:cNvSpPr>
          <p:nvPr>
            <p:ph type="title"/>
          </p:nvPr>
        </p:nvSpPr>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04788F3D-1915-478F-8B6B-885FED7BAB72}" type="datetimeFigureOut">
              <a:rPr lang="en-US" smtClean="0"/>
              <a:t>8/28/2024</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51" name="Title 1"/>
          <p:cNvSpPr>
            <a:spLocks noGrp="1"/>
          </p:cNvSpPr>
          <p:nvPr>
            <p:ph type="title"/>
          </p:nvPr>
        </p:nvSpPr>
        <p:spPr>
          <a:xfrm>
            <a:off x="502920" y="4983480"/>
            <a:ext cx="8183880" cy="1051560"/>
          </a:xfrm>
        </p:spPr>
        <p:txBody>
          <a:bodyPr anchor="b"/>
          <a:lstStyle>
            <a:lvl1pPr>
              <a:defRPr b="1"/>
            </a:lvl1pPr>
          </a:lstStyle>
          <a:p>
            <a:r>
              <a:rPr kumimoji="0" lang="en-US" smtClean="0"/>
              <a:t>Click to edit Master title style</a:t>
            </a:r>
            <a:endParaRPr kumimoji="0" lang="en-US"/>
          </a:p>
        </p:txBody>
      </p:sp>
      <p:sp>
        <p:nvSpPr>
          <p:cNvPr id="1048652" name="Text Placeholder 2"/>
          <p:cNvSpPr>
            <a:spLocks noGrp="1"/>
          </p:cNvSpPr>
          <p:nvPr>
            <p:ph type="body" idx="1"/>
          </p:nvPr>
        </p:nvSpPr>
        <p:spPr>
          <a:xfrm>
            <a:off x="607224" y="579438"/>
            <a:ext cx="3931920" cy="792162"/>
          </a:xfrm>
        </p:spPr>
        <p:txBody>
          <a:bodyPr anchor="ctr" lIns="146304"/>
          <a:lstStyle>
            <a:lvl1pPr algn="l" indent="0" marL="0">
              <a:buNone/>
              <a:defRPr b="1"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652169" y="579438"/>
            <a:ext cx="3931920" cy="792162"/>
          </a:xfrm>
        </p:spPr>
        <p:txBody>
          <a:bodyPr anchor="ctr" lIns="137160"/>
          <a:lstStyle>
            <a:lvl1pPr algn="l" indent="0" marL="0">
              <a:buNone/>
              <a:defRPr b="1" sz="24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04788F3D-1915-478F-8B6B-885FED7BAB72}" type="datetimeFigureOut">
              <a:rPr lang="en-US" smtClean="0"/>
              <a:t>8/28/2024</a:t>
            </a:fld>
            <a:endParaRPr lang="en-US"/>
          </a:p>
        </p:txBody>
      </p:sp>
      <p:sp>
        <p:nvSpPr>
          <p:cNvPr id="1048657" name="Footer Placeholder 7"/>
          <p:cNvSpPr>
            <a:spLocks noGrp="1"/>
          </p:cNvSpPr>
          <p:nvPr>
            <p:ph type="ftr" sz="quarter" idx="11"/>
          </p:nvPr>
        </p:nvSpPr>
        <p:spPr/>
        <p:txBody>
          <a:bodyPr/>
          <a:p>
            <a:endParaRPr lang="en-US"/>
          </a:p>
        </p:txBody>
      </p:sp>
      <p:sp>
        <p:nvSpPr>
          <p:cNvPr id="1048658" name="Slide Number Placeholder 8"/>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p:txBody>
          <a:bodyPr/>
          <a:p>
            <a:r>
              <a:rPr kumimoji="0" lang="en-US" smtClean="0"/>
              <a:t>Click to edit Master title style</a:t>
            </a:r>
            <a:endParaRPr kumimoji="0" lang="en-US"/>
          </a:p>
        </p:txBody>
      </p:sp>
      <p:sp>
        <p:nvSpPr>
          <p:cNvPr id="1048617" name="Date Placeholder 2"/>
          <p:cNvSpPr>
            <a:spLocks noGrp="1"/>
          </p:cNvSpPr>
          <p:nvPr>
            <p:ph type="dt" sz="half" idx="10"/>
          </p:nvPr>
        </p:nvSpPr>
        <p:spPr/>
        <p:txBody>
          <a:bodyPr/>
          <a:p>
            <a:fld id="{04788F3D-1915-478F-8B6B-885FED7BAB72}" type="datetimeFigureOut">
              <a:rPr lang="en-US" smtClean="0"/>
              <a:t>8/28/2024</a:t>
            </a:fld>
            <a:endParaRPr lang="en-US"/>
          </a:p>
        </p:txBody>
      </p:sp>
      <p:sp>
        <p:nvSpPr>
          <p:cNvPr id="1048618" name="Footer Placeholder 3"/>
          <p:cNvSpPr>
            <a:spLocks noGrp="1"/>
          </p:cNvSpPr>
          <p:nvPr>
            <p:ph type="ftr" sz="quarter" idx="11"/>
          </p:nvPr>
        </p:nvSpPr>
        <p:spPr/>
        <p:txBody>
          <a:bodyPr/>
          <a:p>
            <a:endParaRPr lang="en-US"/>
          </a:p>
        </p:txBody>
      </p:sp>
      <p:sp>
        <p:nvSpPr>
          <p:cNvPr id="1048619" name="Slide Number Placeholder 4"/>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4" name=""/>
        <p:cNvGrpSpPr/>
        <p:nvPr/>
      </p:nvGrpSpPr>
      <p:grpSpPr>
        <a:xfrm>
          <a:off x="0" y="0"/>
          <a:ext cx="0" cy="0"/>
          <a:chOff x="0" y="0"/>
          <a:chExt cx="0" cy="0"/>
        </a:xfrm>
      </p:grpSpPr>
      <p:sp>
        <p:nvSpPr>
          <p:cNvPr id="1048659"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0" name="Date Placeholder 1"/>
          <p:cNvSpPr>
            <a:spLocks noGrp="1"/>
          </p:cNvSpPr>
          <p:nvPr>
            <p:ph type="dt" sz="half" idx="10"/>
          </p:nvPr>
        </p:nvSpPr>
        <p:spPr/>
        <p:txBody>
          <a:bodyPr/>
          <a:p>
            <a:fld id="{04788F3D-1915-478F-8B6B-885FED7BAB72}" type="datetimeFigureOut">
              <a:rPr lang="en-US" smtClean="0"/>
              <a:t>8/28/2024</a:t>
            </a:fld>
            <a:endParaRPr lang="en-US"/>
          </a:p>
        </p:txBody>
      </p:sp>
      <p:sp>
        <p:nvSpPr>
          <p:cNvPr id="1048661" name="Footer Placeholder 2"/>
          <p:cNvSpPr>
            <a:spLocks noGrp="1"/>
          </p:cNvSpPr>
          <p:nvPr>
            <p:ph type="ftr" sz="quarter" idx="11"/>
          </p:nvPr>
        </p:nvSpPr>
        <p:spPr/>
        <p:txBody>
          <a:bodyPr/>
          <a:p>
            <a:endParaRPr lang="en-US"/>
          </a:p>
        </p:txBody>
      </p:sp>
      <p:sp>
        <p:nvSpPr>
          <p:cNvPr id="1048662" name="Slide Number Placeholder 3"/>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63" name="Title 1"/>
          <p:cNvSpPr>
            <a:spLocks noGrp="1"/>
          </p:cNvSpPr>
          <p:nvPr>
            <p:ph type="title"/>
          </p:nvPr>
        </p:nvSpPr>
        <p:spPr>
          <a:xfrm>
            <a:off x="5538784" y="533400"/>
            <a:ext cx="2971800" cy="914400"/>
          </a:xfrm>
        </p:spPr>
        <p:txBody>
          <a:bodyPr anchor="b"/>
          <a:lstStyle>
            <a:lvl1pPr algn="l">
              <a:buNone/>
              <a:defRPr b="1" sz="2200">
                <a:solidFill>
                  <a:schemeClr val="accent1"/>
                </a:solidFill>
              </a:defRPr>
            </a:lvl1pPr>
          </a:lstStyle>
          <a:p>
            <a:r>
              <a:rPr kumimoji="0" lang="en-US" smtClean="0"/>
              <a:t>Click to edit Master title style</a:t>
            </a:r>
            <a:endParaRPr kumimoji="0" lang="en-US"/>
          </a:p>
        </p:txBody>
      </p:sp>
      <p:sp>
        <p:nvSpPr>
          <p:cNvPr id="1048664" name="Text Placeholder 2"/>
          <p:cNvSpPr>
            <a:spLocks noGrp="1"/>
          </p:cNvSpPr>
          <p:nvPr>
            <p:ph type="body" idx="2"/>
          </p:nvPr>
        </p:nvSpPr>
        <p:spPr>
          <a:xfrm>
            <a:off x="5538847" y="1447802"/>
            <a:ext cx="2971800" cy="4206112"/>
          </a:xfrm>
        </p:spPr>
        <p:txBody>
          <a:bodyPr lIns="91440"/>
          <a:lstStyle>
            <a:lvl1pPr indent="0" marL="18288" marR="18288">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lvl6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4"/>
          <p:cNvSpPr>
            <a:spLocks noGrp="1"/>
          </p:cNvSpPr>
          <p:nvPr>
            <p:ph type="dt" sz="half" idx="10"/>
          </p:nvPr>
        </p:nvSpPr>
        <p:spPr/>
        <p:txBody>
          <a:bodyPr/>
          <a:p>
            <a:fld id="{04788F3D-1915-478F-8B6B-885FED7BAB72}" type="datetimeFigureOut">
              <a:rPr lang="en-US" smtClean="0"/>
              <a:t>8/28/2024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2BD29267-01E5-4328-A2C9-3A402FB6AE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9" name=""/>
        <p:cNvGrpSpPr/>
        <p:nvPr/>
      </p:nvGrpSpPr>
      <p:grpSpPr>
        <a:xfrm>
          <a:off x="0" y="0"/>
          <a:ext cx="0" cy="0"/>
          <a:chOff x="0" y="0"/>
          <a:chExt cx="0" cy="0"/>
        </a:xfrm>
      </p:grpSpPr>
      <p:sp>
        <p:nvSpPr>
          <p:cNvPr id="104862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26"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27" name="Title 1"/>
          <p:cNvSpPr>
            <a:spLocks noGrp="1"/>
          </p:cNvSpPr>
          <p:nvPr>
            <p:ph type="title"/>
          </p:nvPr>
        </p:nvSpPr>
        <p:spPr>
          <a:xfrm>
            <a:off x="457200" y="5012056"/>
            <a:ext cx="8229600" cy="1051560"/>
          </a:xfrm>
        </p:spPr>
        <p:txBody>
          <a:bodyPr anchor="t"/>
          <a:lstStyle>
            <a:lvl1pPr algn="l">
              <a:buNone/>
              <a:defRPr b="0" sz="3600">
                <a:solidFill>
                  <a:schemeClr val="bg2">
                    <a:shade val="25000"/>
                  </a:schemeClr>
                </a:solidFill>
                <a:effectLst/>
              </a:defRPr>
            </a:lvl1pPr>
          </a:lstStyle>
          <a:p>
            <a:r>
              <a:rPr kumimoji="0" lang="en-US" smtClean="0"/>
              <a:t>Click to edit Master title style</a:t>
            </a:r>
            <a:endParaRPr kumimoji="0" lang="en-US"/>
          </a:p>
        </p:txBody>
      </p:sp>
      <p:sp>
        <p:nvSpPr>
          <p:cNvPr id="1048628" name="Text Placeholder 3"/>
          <p:cNvSpPr>
            <a:spLocks noGrp="1"/>
          </p:cNvSpPr>
          <p:nvPr>
            <p:ph type="body" sz="half" idx="2"/>
          </p:nvPr>
        </p:nvSpPr>
        <p:spPr bwMode="grayWhite">
          <a:xfrm>
            <a:off x="6462712" y="533400"/>
            <a:ext cx="2240280" cy="4211480"/>
          </a:xfrm>
        </p:spPr>
        <p:txBody>
          <a:bodyPr lIns="91440"/>
          <a:lstStyle>
            <a:lvl1pPr algn="l" indent="0" marL="45720">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9" name="Date Placeholder 4"/>
          <p:cNvSpPr>
            <a:spLocks noGrp="1"/>
          </p:cNvSpPr>
          <p:nvPr>
            <p:ph type="dt" sz="half" idx="10"/>
          </p:nvPr>
        </p:nvSpPr>
        <p:spPr/>
        <p:txBody>
          <a:bodyPr/>
          <a:p>
            <a:fld id="{04788F3D-1915-478F-8B6B-885FED7BAB72}" type="datetimeFigureOut">
              <a:rPr lang="en-US" smtClean="0"/>
              <a:t>8/28/2024</a:t>
            </a:fld>
            <a:endParaRPr lang="en-US"/>
          </a:p>
        </p:txBody>
      </p:sp>
      <p:sp>
        <p:nvSpPr>
          <p:cNvPr id="1048630" name="Footer Placeholder 5"/>
          <p:cNvSpPr>
            <a:spLocks noGrp="1"/>
          </p:cNvSpPr>
          <p:nvPr>
            <p:ph type="ftr" sz="quarter" idx="11"/>
          </p:nvPr>
        </p:nvSpPr>
        <p:spPr/>
        <p:txBody>
          <a:bodyPr/>
          <a:p>
            <a:endParaRPr lang="en-US"/>
          </a:p>
        </p:txBody>
      </p:sp>
      <p:sp>
        <p:nvSpPr>
          <p:cNvPr id="1048631" name="Slide Number Placeholder 6"/>
          <p:cNvSpPr>
            <a:spLocks noGrp="1"/>
          </p:cNvSpPr>
          <p:nvPr>
            <p:ph type="sldNum" sz="quarter" idx="12"/>
          </p:nvPr>
        </p:nvSpPr>
        <p:spPr/>
        <p:txBody>
          <a:bodyPr/>
          <a:p>
            <a:fld id="{2BD29267-01E5-4328-A2C9-3A402FB6AEAB}" type="slidenum">
              <a:rPr lang="en-US" smtClean="0"/>
              <a:t>‹#›</a:t>
            </a:fld>
            <a:endParaRPr lang="en-US"/>
          </a:p>
        </p:txBody>
      </p:sp>
      <p:sp>
        <p:nvSpPr>
          <p:cNvPr id="1048632"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indent="0" marL="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algn="tl" blurRad="76200" dir="5400000" dist="50800"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Title Placeholder 12"/>
          <p:cNvSpPr>
            <a:spLocks noGrp="1"/>
          </p:cNvSpPr>
          <p:nvPr>
            <p:ph type="title"/>
          </p:nvPr>
        </p:nvSpPr>
        <p:spPr>
          <a:xfrm>
            <a:off x="502920" y="4985590"/>
            <a:ext cx="8183880" cy="1051560"/>
          </a:xfrm>
          <a:prstGeom prst="rect"/>
        </p:spPr>
        <p:txBody>
          <a:bodyPr anchor="b" vert="horz">
            <a:normAutofit/>
          </a:bodyPr>
          <a:p>
            <a:r>
              <a:rPr kumimoji="0" lang="en-US" smtClean="0"/>
              <a:t>Click to edit Master title style</a:t>
            </a:r>
            <a:endParaRPr kumimoji="0" lang="en-US"/>
          </a:p>
        </p:txBody>
      </p:sp>
      <p:sp>
        <p:nvSpPr>
          <p:cNvPr id="1048579" name="Text Placeholder 3"/>
          <p:cNvSpPr>
            <a:spLocks noGrp="1"/>
          </p:cNvSpPr>
          <p:nvPr>
            <p:ph type="body" idx="1"/>
          </p:nvPr>
        </p:nvSpPr>
        <p:spPr>
          <a:xfrm>
            <a:off x="502920" y="530352"/>
            <a:ext cx="8183880" cy="4187952"/>
          </a:xfrm>
          <a:prstGeom prst="rect"/>
        </p:spPr>
        <p:txBody>
          <a:bodyPr lIns="182880" tIns="91440"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24"/>
          <p:cNvSpPr>
            <a:spLocks noGrp="1"/>
          </p:cNvSpPr>
          <p:nvPr>
            <p:ph type="dt" sz="half" idx="2"/>
          </p:nvPr>
        </p:nvSpPr>
        <p:spPr>
          <a:xfrm>
            <a:off x="3776328" y="6111875"/>
            <a:ext cx="2286000" cy="365125"/>
          </a:xfrm>
          <a:prstGeom prst="rect"/>
        </p:spPr>
        <p:txBody>
          <a:bodyPr anchor="b" vert="horz"/>
          <a:lstStyle>
            <a:lvl1pPr algn="r" eaLnBrk="1" hangingPunct="1" latinLnBrk="0">
              <a:defRPr sz="1000" kumimoji="0">
                <a:solidFill>
                  <a:schemeClr val="bg2">
                    <a:shade val="50000"/>
                  </a:schemeClr>
                </a:solidFill>
              </a:defRPr>
            </a:lvl1pPr>
          </a:lstStyle>
          <a:p>
            <a:fld id="{04788F3D-1915-478F-8B6B-885FED7BAB72}" type="datetimeFigureOut">
              <a:rPr lang="en-US" smtClean="0"/>
              <a:t>8/28/2024</a:t>
            </a:fld>
            <a:endParaRPr lang="en-US"/>
          </a:p>
        </p:txBody>
      </p:sp>
      <p:sp>
        <p:nvSpPr>
          <p:cNvPr id="1048581" name="Footer Placeholder 17"/>
          <p:cNvSpPr>
            <a:spLocks noGrp="1"/>
          </p:cNvSpPr>
          <p:nvPr>
            <p:ph type="ftr" sz="quarter" idx="3"/>
          </p:nvPr>
        </p:nvSpPr>
        <p:spPr>
          <a:xfrm>
            <a:off x="6062328" y="6111875"/>
            <a:ext cx="2286000" cy="365125"/>
          </a:xfrm>
          <a:prstGeom prst="rect"/>
        </p:spPr>
        <p:txBody>
          <a:bodyPr anchor="b" vert="horz"/>
          <a:lstStyle>
            <a:lvl1pPr algn="l" eaLnBrk="1" hangingPunct="1" latinLnBrk="0">
              <a:defRPr sz="1000" kumimoji="0">
                <a:solidFill>
                  <a:schemeClr val="bg2">
                    <a:shade val="50000"/>
                  </a:schemeClr>
                </a:solidFill>
              </a:defRPr>
            </a:lvl1pPr>
          </a:lstStyle>
          <a:p>
            <a:endParaRPr lang="en-US"/>
          </a:p>
        </p:txBody>
      </p:sp>
      <p:sp>
        <p:nvSpPr>
          <p:cNvPr id="1048582" name="Slide Number Placeholder 4"/>
          <p:cNvSpPr>
            <a:spLocks noGrp="1"/>
          </p:cNvSpPr>
          <p:nvPr>
            <p:ph type="sldNum" sz="quarter" idx="4"/>
          </p:nvPr>
        </p:nvSpPr>
        <p:spPr>
          <a:xfrm>
            <a:off x="8348328" y="6111875"/>
            <a:ext cx="457200" cy="365125"/>
          </a:xfrm>
          <a:prstGeom prst="rect"/>
        </p:spPr>
        <p:txBody>
          <a:bodyPr anchor="b" vert="horz"/>
          <a:lstStyle>
            <a:lvl1pPr algn="r" eaLnBrk="1" hangingPunct="1" latinLnBrk="0">
              <a:defRPr sz="1000" kumimoji="0">
                <a:solidFill>
                  <a:schemeClr val="bg2">
                    <a:shade val="50000"/>
                  </a:schemeClr>
                </a:solidFill>
              </a:defRPr>
            </a:lvl1pPr>
          </a:lstStyle>
          <a:p>
            <a:fld id="{2BD29267-01E5-4328-A2C9-3A402FB6AEA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3600" kern="1200" kumimoji="0">
          <a:solidFill>
            <a:schemeClr val="accent1">
              <a:tint val="88000"/>
              <a:satMod val="150000"/>
            </a:schemeClr>
          </a:solidFill>
          <a:effectLst>
            <a:outerShdw algn="tl" blurRad="53975" dir="5400000" dist="22860" rotWithShape="0">
              <a:srgbClr val="000000">
                <a:alpha val="55000"/>
              </a:srgbClr>
            </a:outerShdw>
          </a:effectLst>
          <a:latin typeface="+mj-lt"/>
          <a:ea typeface="+mj-ea"/>
          <a:cs typeface="+mj-cs"/>
        </a:defRPr>
      </a:lvl1pPr>
    </p:titleStyle>
    <p:bodyStyle>
      <a:lvl1pPr algn="l" eaLnBrk="1" hangingPunct="1" indent="-265176" latinLnBrk="0" marL="265176" rtl="0">
        <a:spcBef>
          <a:spcPts val="250"/>
        </a:spcBef>
        <a:buClr>
          <a:schemeClr val="accent1"/>
        </a:buClr>
        <a:buSzPct val="80000"/>
        <a:buFont typeface="Wingdings 2"/>
        <a:buChar char=""/>
        <a:defRPr sz="2800" kern="1200" kumimoji="0">
          <a:solidFill>
            <a:schemeClr val="tx1"/>
          </a:solidFill>
          <a:effectLst/>
          <a:latin typeface="+mn-lt"/>
          <a:ea typeface="+mn-ea"/>
          <a:cs typeface="+mn-cs"/>
        </a:defRPr>
      </a:lvl1pPr>
      <a:lvl2pPr algn="l" eaLnBrk="1" hangingPunct="1" indent="-201168" latinLnBrk="0" marL="548640" rtl="0">
        <a:spcBef>
          <a:spcPts val="250"/>
        </a:spcBef>
        <a:buClr>
          <a:schemeClr val="accent1"/>
        </a:buClr>
        <a:buSzPct val="100000"/>
        <a:buFont typeface="Verdana"/>
        <a:buChar char="◦"/>
        <a:defRPr sz="2400" kern="1200" kumimoji="0">
          <a:solidFill>
            <a:schemeClr val="tx1"/>
          </a:solidFill>
          <a:latin typeface="+mn-lt"/>
          <a:ea typeface="+mn-ea"/>
          <a:cs typeface="+mn-cs"/>
        </a:defRPr>
      </a:lvl2pPr>
      <a:lvl3pPr algn="l" eaLnBrk="1" hangingPunct="1" indent="-182880" latinLnBrk="0" marL="786384" rtl="0">
        <a:spcBef>
          <a:spcPts val="250"/>
        </a:spcBef>
        <a:buClr>
          <a:schemeClr val="accent2">
            <a:tint val="85000"/>
            <a:satMod val="285000"/>
          </a:schemeClr>
        </a:buClr>
        <a:buSzPct val="100000"/>
        <a:buFont typeface="Wingdings 2"/>
        <a:buChar char=""/>
        <a:defRPr sz="2200" kern="1200" kumimoji="0">
          <a:solidFill>
            <a:schemeClr val="tx1"/>
          </a:solidFill>
          <a:latin typeface="+mn-lt"/>
          <a:ea typeface="+mn-ea"/>
          <a:cs typeface="+mn-cs"/>
        </a:defRPr>
      </a:lvl3pPr>
      <a:lvl4pPr algn="l" eaLnBrk="1" hangingPunct="1" indent="-182880" latinLnBrk="0" marL="1024128" rtl="0">
        <a:spcBef>
          <a:spcPts val="230"/>
        </a:spcBef>
        <a:buClr>
          <a:schemeClr val="accent2">
            <a:tint val="85000"/>
            <a:satMod val="285000"/>
          </a:schemeClr>
        </a:buClr>
        <a:buSzPct val="112000"/>
        <a:buFont typeface="Verdana"/>
        <a:buChar char="◦"/>
        <a:defRPr sz="1900" kern="1200" kumimoji="0">
          <a:solidFill>
            <a:schemeClr val="tx1"/>
          </a:solidFill>
          <a:latin typeface="+mn-lt"/>
          <a:ea typeface="+mn-ea"/>
          <a:cs typeface="+mn-cs"/>
        </a:defRPr>
      </a:lvl4pPr>
      <a:lvl5pPr algn="l" eaLnBrk="1" hangingPunct="1" indent="-182880" latinLnBrk="0" marL="1280160" rtl="0">
        <a:spcBef>
          <a:spcPts val="250"/>
        </a:spcBef>
        <a:buClr>
          <a:schemeClr val="accent3">
            <a:tint val="85000"/>
            <a:satMod val="275000"/>
          </a:schemeClr>
        </a:buClr>
        <a:buSzPct val="100000"/>
        <a:buFont typeface="Wingdings 2"/>
        <a:buChar char=""/>
        <a:defRPr sz="1800" kern="1200" kumimoji="0">
          <a:solidFill>
            <a:schemeClr val="tx1"/>
          </a:solidFill>
          <a:latin typeface="+mn-lt"/>
          <a:ea typeface="+mn-ea"/>
          <a:cs typeface="+mn-cs"/>
        </a:defRPr>
      </a:lvl5pPr>
      <a:lvl6pPr algn="l" eaLnBrk="1" hangingPunct="1" indent="-182880" latinLnBrk="0" marL="1490472" rtl="0">
        <a:spcBef>
          <a:spcPts val="250"/>
        </a:spcBef>
        <a:buClr>
          <a:schemeClr val="accent3">
            <a:tint val="85000"/>
            <a:satMod val="275000"/>
          </a:schemeClr>
        </a:buClr>
        <a:buSzPct val="100000"/>
        <a:buFont typeface="Verdana"/>
        <a:buChar char="◦"/>
        <a:defRPr baseline="0" sz="1700" kern="1200" kumimoji="0">
          <a:solidFill>
            <a:schemeClr val="tx1"/>
          </a:solidFill>
          <a:latin typeface="+mn-lt"/>
          <a:ea typeface="+mn-ea"/>
          <a:cs typeface="+mn-cs"/>
        </a:defRPr>
      </a:lvl6pPr>
      <a:lvl7pPr algn="l" eaLnBrk="1" hangingPunct="1" indent="-182880" latinLnBrk="0" marL="1700784" rtl="0">
        <a:spcBef>
          <a:spcPts val="255"/>
        </a:spcBef>
        <a:buClr>
          <a:schemeClr val="accent3">
            <a:tint val="85000"/>
            <a:satMod val="275000"/>
          </a:schemeClr>
        </a:buClr>
        <a:buSzPct val="100000"/>
        <a:buFont typeface="Wingdings 2"/>
        <a:buChar char=""/>
        <a:defRPr sz="1500" kern="1200" kumimoji="0">
          <a:solidFill>
            <a:schemeClr val="tx1"/>
          </a:solidFill>
          <a:latin typeface="+mn-lt"/>
          <a:ea typeface="+mn-ea"/>
          <a:cs typeface="+mn-cs"/>
        </a:defRPr>
      </a:lvl7pPr>
      <a:lvl8pPr algn="l" eaLnBrk="1" hangingPunct="1" indent="-182880" latinLnBrk="0" marL="1920240" rtl="0">
        <a:spcBef>
          <a:spcPts val="257"/>
        </a:spcBef>
        <a:buClr>
          <a:schemeClr val="accent3">
            <a:tint val="85000"/>
            <a:satMod val="275000"/>
          </a:schemeClr>
        </a:buClr>
        <a:buSzPct val="100000"/>
        <a:buFont typeface="Verdana"/>
        <a:buChar char="◦"/>
        <a:defRPr baseline="0" sz="1500" kern="1200" kumimoji="0">
          <a:solidFill>
            <a:schemeClr val="tx1"/>
          </a:solidFill>
          <a:latin typeface="+mn-lt"/>
          <a:ea typeface="+mn-ea"/>
          <a:cs typeface="+mn-cs"/>
        </a:defRPr>
      </a:lvl8pPr>
      <a:lvl9pPr algn="l" eaLnBrk="1" hangingPunct="1" indent="-182880" latinLnBrk="0" marL="2148840" rtl="0">
        <a:spcBef>
          <a:spcPts val="255"/>
        </a:spcBef>
        <a:buClr>
          <a:schemeClr val="accent3">
            <a:tint val="85000"/>
            <a:satMod val="275000"/>
          </a:schemeClr>
        </a:buClr>
        <a:buSzPct val="100000"/>
        <a:buFont typeface="Wingdings 2"/>
        <a:buChar char=""/>
        <a:defRPr sz="15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ph type="ctrTitle"/>
          </p:nvPr>
        </p:nvSpPr>
        <p:spPr>
          <a:xfrm>
            <a:off x="228600" y="0"/>
            <a:ext cx="7772400" cy="2515562"/>
          </a:xfrm>
        </p:spPr>
        <p:txBody>
          <a:bodyPr>
            <a:normAutofit/>
          </a:bodyPr>
          <a:p>
            <a:r>
              <a:rPr dirty="0" lang="en-US" smtClean="0">
                <a:latin typeface="Andalus" pitchFamily="18" charset="-78"/>
                <a:cs typeface="Andalus" pitchFamily="18" charset="-78"/>
              </a:rPr>
              <a:t>EMPLOYEE PERFORMANCE ANALYSIS USING EXCEL</a:t>
            </a:r>
            <a:endParaRPr dirty="0" lang="en-US">
              <a:latin typeface="Andalus" pitchFamily="18" charset="-78"/>
              <a:cs typeface="Andalus" pitchFamily="18" charset="-78"/>
            </a:endParaRPr>
          </a:p>
        </p:txBody>
      </p:sp>
      <p:sp>
        <p:nvSpPr>
          <p:cNvPr id="1048591" name="Subtitle 2"/>
          <p:cNvSpPr>
            <a:spLocks noGrp="1"/>
          </p:cNvSpPr>
          <p:nvPr>
            <p:ph type="subTitle" idx="1"/>
          </p:nvPr>
        </p:nvSpPr>
        <p:spPr>
          <a:xfrm>
            <a:off x="838200" y="3733800"/>
            <a:ext cx="7772400" cy="1600200"/>
          </a:xfrm>
        </p:spPr>
        <p:txBody>
          <a:bodyPr>
            <a:noAutofit/>
          </a:bodyPr>
          <a:p>
            <a:pPr algn="l"/>
            <a:r>
              <a:rPr b="1" dirty="0" sz="2400" lang="en-US" smtClean="0">
                <a:solidFill>
                  <a:schemeClr val="tx1"/>
                </a:solidFill>
                <a:latin typeface="Constantia" pitchFamily="18" charset="0"/>
              </a:rPr>
              <a:t>Presented by : </a:t>
            </a:r>
            <a:r>
              <a:rPr b="1" dirty="0" sz="2400" lang="en-US" smtClean="0">
                <a:solidFill>
                  <a:schemeClr val="tx1"/>
                </a:solidFill>
                <a:latin typeface="Constantia" pitchFamily="18" charset="0"/>
              </a:rPr>
              <a:t>KANISHKAR </a:t>
            </a:r>
            <a:endParaRPr b="1" dirty="0" sz="2400" lang="en-US" smtClean="0">
              <a:solidFill>
                <a:schemeClr val="tx1"/>
              </a:solidFill>
              <a:latin typeface="Constantia" pitchFamily="18" charset="0"/>
            </a:endParaRPr>
          </a:p>
          <a:p>
            <a:pPr algn="l"/>
            <a:r>
              <a:rPr b="1" dirty="0" sz="2400" lang="en-US" smtClean="0">
                <a:solidFill>
                  <a:schemeClr val="tx1"/>
                </a:solidFill>
                <a:latin typeface="Constantia" pitchFamily="18" charset="0"/>
              </a:rPr>
              <a:t>Register No </a:t>
            </a:r>
            <a:r>
              <a:rPr b="1" dirty="0" sz="2400" lang="en-US" smtClean="0">
                <a:solidFill>
                  <a:schemeClr val="tx1"/>
                </a:solidFill>
                <a:latin typeface="Constantia" pitchFamily="18" charset="0"/>
              </a:rPr>
              <a:t>:</a:t>
            </a:r>
            <a:r>
              <a:rPr b="1" dirty="0" sz="2400" lang="en-US" smtClean="0">
                <a:solidFill>
                  <a:schemeClr val="tx1"/>
                </a:solidFill>
                <a:latin typeface="Constantia" pitchFamily="18" charset="0"/>
              </a:rPr>
              <a:t> </a:t>
            </a:r>
            <a:r>
              <a:rPr b="1" dirty="0" sz="2400" lang="en-US" smtClean="0">
                <a:solidFill>
                  <a:schemeClr val="tx1"/>
                </a:solidFill>
                <a:latin typeface="Constantia" pitchFamily="18" charset="0"/>
              </a:rPr>
              <a:t>3</a:t>
            </a:r>
            <a:r>
              <a:rPr b="1" dirty="0" sz="2400" lang="en-US" smtClean="0">
                <a:solidFill>
                  <a:schemeClr val="tx1"/>
                </a:solidFill>
                <a:latin typeface="Constantia" pitchFamily="18" charset="0"/>
              </a:rPr>
              <a:t>1</a:t>
            </a:r>
            <a:r>
              <a:rPr b="1" dirty="0" sz="2400" lang="en-US" smtClean="0">
                <a:solidFill>
                  <a:schemeClr val="tx1"/>
                </a:solidFill>
                <a:latin typeface="Constantia" pitchFamily="18" charset="0"/>
              </a:rPr>
              <a:t>2</a:t>
            </a:r>
            <a:r>
              <a:rPr b="1" dirty="0" sz="2400" lang="en-US" smtClean="0">
                <a:solidFill>
                  <a:schemeClr val="tx1"/>
                </a:solidFill>
                <a:latin typeface="Constantia" pitchFamily="18" charset="0"/>
              </a:rPr>
              <a:t>2</a:t>
            </a:r>
            <a:r>
              <a:rPr b="1" dirty="0" sz="2400" lang="en-US" smtClean="0">
                <a:solidFill>
                  <a:schemeClr val="tx1"/>
                </a:solidFill>
                <a:latin typeface="Constantia" pitchFamily="18" charset="0"/>
              </a:rPr>
              <a:t>0</a:t>
            </a:r>
            <a:r>
              <a:rPr b="1" dirty="0" sz="2400" lang="en-US" smtClean="0">
                <a:solidFill>
                  <a:schemeClr val="tx1"/>
                </a:solidFill>
                <a:latin typeface="Constantia" pitchFamily="18" charset="0"/>
              </a:rPr>
              <a:t>8</a:t>
            </a:r>
            <a:r>
              <a:rPr b="1" dirty="0" sz="2400" lang="en-US" smtClean="0">
                <a:solidFill>
                  <a:schemeClr val="tx1"/>
                </a:solidFill>
                <a:latin typeface="Constantia" pitchFamily="18" charset="0"/>
              </a:rPr>
              <a:t>1</a:t>
            </a:r>
            <a:r>
              <a:rPr b="1" dirty="0" sz="2400" lang="en-US" smtClean="0">
                <a:solidFill>
                  <a:schemeClr val="tx1"/>
                </a:solidFill>
                <a:latin typeface="Constantia" pitchFamily="18" charset="0"/>
              </a:rPr>
              <a:t>2</a:t>
            </a:r>
            <a:r>
              <a:rPr b="1" dirty="0" sz="2400" lang="en-US" smtClean="0">
                <a:solidFill>
                  <a:schemeClr val="tx1"/>
                </a:solidFill>
                <a:latin typeface="Constantia" pitchFamily="18" charset="0"/>
              </a:rPr>
              <a:t>9</a:t>
            </a:r>
            <a:endParaRPr b="1" dirty="0" sz="2400" lang="en-US" smtClean="0">
              <a:solidFill>
                <a:schemeClr val="tx1"/>
              </a:solidFill>
              <a:latin typeface="Constantia" pitchFamily="18" charset="0"/>
            </a:endParaRPr>
          </a:p>
          <a:p>
            <a:pPr algn="l"/>
            <a:r>
              <a:rPr b="1" dirty="0" sz="2400" lang="en-US" smtClean="0">
                <a:solidFill>
                  <a:schemeClr val="tx1"/>
                </a:solidFill>
                <a:latin typeface="Constantia" pitchFamily="18" charset="0"/>
              </a:rPr>
              <a:t>Department : Commerce</a:t>
            </a:r>
          </a:p>
          <a:p>
            <a:pPr algn="l"/>
            <a:r>
              <a:rPr b="1" dirty="0" sz="2400" lang="en-US" smtClean="0">
                <a:solidFill>
                  <a:schemeClr val="tx1"/>
                </a:solidFill>
                <a:latin typeface="Constantia" pitchFamily="18" charset="0"/>
              </a:rPr>
              <a:t>College </a:t>
            </a:r>
            <a:r>
              <a:rPr b="1" dirty="0" sz="2400" lang="en-US" smtClean="0">
                <a:solidFill>
                  <a:schemeClr val="tx1"/>
                </a:solidFill>
                <a:latin typeface="Constantia" pitchFamily="18" charset="0"/>
              </a:rPr>
              <a:t>:</a:t>
            </a:r>
            <a:r>
              <a:rPr b="1" dirty="0" sz="2400" lang="en-US" smtClean="0">
                <a:solidFill>
                  <a:schemeClr val="tx1"/>
                </a:solidFill>
                <a:latin typeface="Constantia" pitchFamily="18" charset="0"/>
              </a:rPr>
              <a:t> </a:t>
            </a:r>
            <a:r>
              <a:rPr b="1" dirty="0" sz="2400" lang="en-US" smtClean="0">
                <a:solidFill>
                  <a:schemeClr val="tx1"/>
                </a:solidFill>
                <a:latin typeface="Constantia" pitchFamily="18" charset="0"/>
              </a:rPr>
              <a:t>S</a:t>
            </a:r>
            <a:r>
              <a:rPr b="1" dirty="0" sz="2400" lang="en-US" smtClean="0">
                <a:solidFill>
                  <a:schemeClr val="tx1"/>
                </a:solidFill>
                <a:latin typeface="Constantia" pitchFamily="18" charset="0"/>
              </a:rPr>
              <a:t>i</a:t>
            </a:r>
            <a:r>
              <a:rPr b="1" dirty="0" sz="2400" lang="en-US" smtClean="0">
                <a:solidFill>
                  <a:schemeClr val="tx1"/>
                </a:solidFill>
                <a:latin typeface="Constantia" pitchFamily="18" charset="0"/>
              </a:rPr>
              <a:t>r </a:t>
            </a:r>
            <a:r>
              <a:rPr b="1" dirty="0" sz="2400" lang="en-US" smtClean="0">
                <a:solidFill>
                  <a:schemeClr val="tx1"/>
                </a:solidFill>
                <a:latin typeface="Constantia" pitchFamily="18" charset="0"/>
              </a:rPr>
              <a:t>Theagaraya </a:t>
            </a:r>
            <a:r>
              <a:rPr b="1" dirty="0" sz="2400" lang="en-US" smtClean="0">
                <a:solidFill>
                  <a:schemeClr val="tx1"/>
                </a:solidFill>
                <a:latin typeface="Constantia" pitchFamily="18" charset="0"/>
              </a:rPr>
              <a:t>College </a:t>
            </a:r>
            <a:endParaRPr b="1" dirty="0" sz="2400" lang="en-US">
              <a:solidFill>
                <a:schemeClr val="tx1"/>
              </a:solidFill>
              <a:latin typeface="Constant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2"/>
          <p:cNvSpPr>
            <a:spLocks noGrp="1"/>
          </p:cNvSpPr>
          <p:nvPr>
            <p:ph type="title"/>
          </p:nvPr>
        </p:nvSpPr>
        <p:spPr>
          <a:xfrm>
            <a:off x="533400" y="533400"/>
            <a:ext cx="8183880" cy="1051560"/>
          </a:xfrm>
        </p:spPr>
        <p:txBody>
          <a:bodyPr/>
          <a:p>
            <a:pPr algn="ctr"/>
            <a:r>
              <a:rPr dirty="0" lang="en-US" smtClean="0"/>
              <a:t>RESULT</a:t>
            </a:r>
            <a:endParaRPr dirty="0" lang="en-US"/>
          </a:p>
        </p:txBody>
      </p:sp>
      <p:pic>
        <p:nvPicPr>
          <p:cNvPr id="2097154" name="Picture 2"/>
          <p:cNvPicPr>
            <a:picLocks noChangeAspect="1" noGrp="1" noChangeArrowheads="1"/>
          </p:cNvPicPr>
          <p:nvPr>
            <p:ph idx="1"/>
          </p:nvPr>
        </p:nvPicPr>
        <p:blipFill>
          <a:blip xmlns:r="http://schemas.openxmlformats.org/officeDocument/2006/relationships" r:embed="rId1"/>
          <a:stretch>
            <a:fillRect/>
          </a:stretch>
        </p:blipFill>
        <p:spPr bwMode="auto">
          <a:xfrm>
            <a:off x="1066800" y="2057400"/>
            <a:ext cx="6743700" cy="3448050"/>
          </a:xfrm>
          <a:prstGeom prst="rect"/>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2"/>
          <p:cNvSpPr>
            <a:spLocks noGrp="1"/>
          </p:cNvSpPr>
          <p:nvPr>
            <p:ph type="title"/>
          </p:nvPr>
        </p:nvSpPr>
        <p:spPr>
          <a:xfrm>
            <a:off x="457200" y="533400"/>
            <a:ext cx="8183880" cy="1051560"/>
          </a:xfrm>
        </p:spPr>
        <p:txBody>
          <a:bodyPr/>
          <a:p>
            <a:pPr algn="ctr"/>
            <a:r>
              <a:rPr dirty="0" lang="en-US" smtClean="0"/>
              <a:t>CONCLUSION</a:t>
            </a:r>
            <a:endParaRPr dirty="0" lang="en-US"/>
          </a:p>
        </p:txBody>
      </p:sp>
      <p:sp>
        <p:nvSpPr>
          <p:cNvPr id="1048615" name="Content Placeholder 1"/>
          <p:cNvSpPr>
            <a:spLocks noGrp="1"/>
          </p:cNvSpPr>
          <p:nvPr>
            <p:ph idx="1"/>
          </p:nvPr>
        </p:nvSpPr>
        <p:spPr>
          <a:xfrm>
            <a:off x="457200" y="2057400"/>
            <a:ext cx="8183880" cy="3118104"/>
          </a:xfrm>
        </p:spPr>
        <p:txBody>
          <a:bodyPr>
            <a:normAutofit/>
          </a:bodyPr>
          <a:p>
            <a:r>
              <a:rPr dirty="0" sz="3200" lang="en-US"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dirty="0" sz="3200" lang="en-US"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Title 1"/>
          <p:cNvSpPr>
            <a:spLocks noGrp="1"/>
          </p:cNvSpPr>
          <p:nvPr>
            <p:ph type="title"/>
          </p:nvPr>
        </p:nvSpPr>
        <p:spPr>
          <a:xfrm>
            <a:off x="457200" y="914400"/>
            <a:ext cx="8183880" cy="1219200"/>
          </a:xfrm>
        </p:spPr>
        <p:txBody>
          <a:bodyPr>
            <a:normAutofit/>
          </a:bodyPr>
          <a:p>
            <a:pPr algn="ctr"/>
            <a:r>
              <a:rPr dirty="0" lang="en-US" u="sng" smtClean="0">
                <a:latin typeface="Andalus" pitchFamily="18" charset="-78"/>
                <a:cs typeface="Andalus" pitchFamily="18" charset="-78"/>
              </a:rPr>
              <a:t>PROJECT </a:t>
            </a:r>
            <a:r>
              <a:rPr dirty="0" lang="en-US" u="sng" smtClean="0">
                <a:latin typeface="Andalus" pitchFamily="18" charset="-78"/>
                <a:cs typeface="Andalus" pitchFamily="18" charset="-78"/>
              </a:rPr>
              <a:t>TITLE</a:t>
            </a:r>
            <a:endParaRPr dirty="0" lang="en-US" u="sng">
              <a:latin typeface="Andalus" pitchFamily="18" charset="-78"/>
              <a:cs typeface="Andalus" pitchFamily="18" charset="-78"/>
            </a:endParaRPr>
          </a:p>
        </p:txBody>
      </p:sp>
      <p:sp>
        <p:nvSpPr>
          <p:cNvPr id="1048598" name="Content Placeholder 2"/>
          <p:cNvSpPr>
            <a:spLocks noGrp="1"/>
          </p:cNvSpPr>
          <p:nvPr>
            <p:ph idx="1"/>
          </p:nvPr>
        </p:nvSpPr>
        <p:spPr>
          <a:xfrm>
            <a:off x="609600" y="2819401"/>
            <a:ext cx="8229600" cy="1524000"/>
          </a:xfrm>
        </p:spPr>
        <p:txBody>
          <a:bodyPr>
            <a:normAutofit/>
          </a:bodyPr>
          <a:p>
            <a:pPr algn="ctr"/>
            <a:r>
              <a:rPr dirty="0" sz="3600" lang="en-US" smtClean="0">
                <a:solidFill>
                  <a:srgbClr val="C00000"/>
                </a:solidFill>
                <a:latin typeface="Algerian" pitchFamily="82" charset="0"/>
              </a:rPr>
              <a:t>Sales Department </a:t>
            </a:r>
            <a:r>
              <a:rPr dirty="0" sz="3600" lang="en-US" smtClean="0">
                <a:solidFill>
                  <a:srgbClr val="C00000"/>
                </a:solidFill>
                <a:latin typeface="Algerian" pitchFamily="82" charset="0"/>
              </a:rPr>
              <a:t>Wise salary calculation </a:t>
            </a:r>
            <a:endParaRPr dirty="0" sz="3600" lang="en-US">
              <a:solidFill>
                <a:srgbClr val="C00000"/>
              </a:solidFill>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9" name="Title 2"/>
          <p:cNvSpPr>
            <a:spLocks noGrp="1"/>
          </p:cNvSpPr>
          <p:nvPr>
            <p:ph type="title"/>
          </p:nvPr>
        </p:nvSpPr>
        <p:spPr>
          <a:xfrm>
            <a:off x="685800" y="701040"/>
            <a:ext cx="8183880" cy="822960"/>
          </a:xfrm>
        </p:spPr>
        <p:txBody>
          <a:bodyPr/>
          <a:p>
            <a:pPr algn="ctr"/>
            <a:r>
              <a:rPr dirty="0" lang="en-US" u="sng" smtClean="0">
                <a:latin typeface="Andalus" pitchFamily="18" charset="-78"/>
                <a:cs typeface="Andalus" pitchFamily="18" charset="-78"/>
              </a:rPr>
              <a:t>AGENDA</a:t>
            </a:r>
            <a:endParaRPr dirty="0" lang="en-US" u="sng">
              <a:latin typeface="Andalus" pitchFamily="18" charset="-78"/>
              <a:cs typeface="Andalus" pitchFamily="18" charset="-78"/>
            </a:endParaRPr>
          </a:p>
        </p:txBody>
      </p:sp>
      <p:sp>
        <p:nvSpPr>
          <p:cNvPr id="1048600" name="Content Placeholder 1"/>
          <p:cNvSpPr>
            <a:spLocks noGrp="1"/>
          </p:cNvSpPr>
          <p:nvPr>
            <p:ph idx="1"/>
          </p:nvPr>
        </p:nvSpPr>
        <p:spPr>
          <a:xfrm>
            <a:off x="533400" y="2209800"/>
            <a:ext cx="8183880" cy="3194304"/>
          </a:xfrm>
        </p:spPr>
        <p:txBody>
          <a:bodyPr>
            <a:normAutofit/>
          </a:bodyPr>
          <a:p>
            <a:r>
              <a:rPr dirty="0" lang="en-US" smtClean="0"/>
              <a:t>1. Problem Statement</a:t>
            </a:r>
          </a:p>
          <a:p>
            <a:r>
              <a:rPr dirty="0" lang="en-US" smtClean="0"/>
              <a:t>2. Project Overview</a:t>
            </a:r>
          </a:p>
          <a:p>
            <a:r>
              <a:rPr dirty="0" lang="en-US" smtClean="0"/>
              <a:t>3. End Users</a:t>
            </a:r>
          </a:p>
          <a:p>
            <a:r>
              <a:rPr dirty="0" lang="en-US" smtClean="0"/>
              <a:t>4. Our  Solution And Proportion </a:t>
            </a:r>
          </a:p>
          <a:p>
            <a:r>
              <a:rPr dirty="0" lang="en-US" smtClean="0"/>
              <a:t>5. Dataset Description</a:t>
            </a:r>
          </a:p>
          <a:p>
            <a:r>
              <a:rPr dirty="0" lang="en-US" smtClean="0"/>
              <a:t>6. </a:t>
            </a:r>
            <a:r>
              <a:rPr dirty="0" lang="en-US" err="1" smtClean="0"/>
              <a:t>Modelling</a:t>
            </a:r>
            <a:r>
              <a:rPr dirty="0" lang="en-US" smtClean="0"/>
              <a:t> Approach </a:t>
            </a:r>
          </a:p>
          <a:p>
            <a:r>
              <a:rPr dirty="0" lang="en-US" smtClean="0"/>
              <a:t>7. Results And Description</a:t>
            </a:r>
          </a:p>
          <a:p>
            <a:r>
              <a:rPr dirty="0" lang="en-US" smtClean="0"/>
              <a:t>8. Conclusion</a:t>
            </a:r>
          </a:p>
          <a:p>
            <a:endParaRPr dirty="0" lang="en-US" smtClean="0"/>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Title 2"/>
          <p:cNvSpPr>
            <a:spLocks noGrp="1"/>
          </p:cNvSpPr>
          <p:nvPr>
            <p:ph type="title"/>
          </p:nvPr>
        </p:nvSpPr>
        <p:spPr>
          <a:xfrm>
            <a:off x="960120" y="685800"/>
            <a:ext cx="8183880" cy="1051560"/>
          </a:xfrm>
        </p:spPr>
        <p:txBody>
          <a:bodyPr/>
          <a:p>
            <a:r>
              <a:rPr dirty="0" lang="en-US" u="sng" smtClean="0">
                <a:latin typeface="Andalus" pitchFamily="18" charset="-78"/>
                <a:cs typeface="Andalus" pitchFamily="18" charset="-78"/>
              </a:rPr>
              <a:t>PROBLEM STATEMENT</a:t>
            </a:r>
            <a:endParaRPr dirty="0" lang="en-US" u="sng">
              <a:latin typeface="Andalus" pitchFamily="18" charset="-78"/>
              <a:cs typeface="Andalus" pitchFamily="18" charset="-78"/>
            </a:endParaRPr>
          </a:p>
        </p:txBody>
      </p:sp>
      <p:sp>
        <p:nvSpPr>
          <p:cNvPr id="1048602" name="Content Placeholder 1"/>
          <p:cNvSpPr>
            <a:spLocks noGrp="1"/>
          </p:cNvSpPr>
          <p:nvPr>
            <p:ph idx="1"/>
          </p:nvPr>
        </p:nvSpPr>
        <p:spPr>
          <a:xfrm>
            <a:off x="533400" y="2514600"/>
            <a:ext cx="8183880" cy="3346704"/>
          </a:xfrm>
        </p:spPr>
        <p:txBody>
          <a:bodyPr>
            <a:normAutofit lnSpcReduction="10000"/>
          </a:bodyPr>
          <a:p>
            <a:r>
              <a:rPr dirty="0" lang="en-US"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dirty="0" lang="en-US">
              <a:latin typeface="Constant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2"/>
          <p:cNvSpPr>
            <a:spLocks noGrp="1"/>
          </p:cNvSpPr>
          <p:nvPr>
            <p:ph type="title"/>
          </p:nvPr>
        </p:nvSpPr>
        <p:spPr>
          <a:xfrm>
            <a:off x="533400" y="762000"/>
            <a:ext cx="8183880" cy="1051560"/>
          </a:xfrm>
        </p:spPr>
        <p:txBody>
          <a:bodyPr>
            <a:normAutofit fontScale="91667"/>
          </a:bodyPr>
          <a:p>
            <a:pPr algn="ctr"/>
            <a:r>
              <a:rPr dirty="0" lang="en-US" u="sng" smtClean="0">
                <a:latin typeface="Andalus" pitchFamily="18" charset="-78"/>
                <a:cs typeface="Andalus" pitchFamily="18" charset="-78"/>
              </a:rPr>
              <a:t>OVERVIEW ABOUT SALES DEPARTMENT WISE.</a:t>
            </a:r>
            <a:endParaRPr dirty="0" lang="en-US" u="sng">
              <a:latin typeface="Andalus" pitchFamily="18" charset="-78"/>
              <a:cs typeface="Andalus" pitchFamily="18" charset="-78"/>
            </a:endParaRPr>
          </a:p>
        </p:txBody>
      </p:sp>
      <p:sp>
        <p:nvSpPr>
          <p:cNvPr id="1048604" name="Content Placeholder 1"/>
          <p:cNvSpPr>
            <a:spLocks noGrp="1"/>
          </p:cNvSpPr>
          <p:nvPr>
            <p:ph idx="1"/>
          </p:nvPr>
        </p:nvSpPr>
        <p:spPr>
          <a:xfrm>
            <a:off x="609600" y="2133600"/>
            <a:ext cx="8229600" cy="3459163"/>
          </a:xfrm>
        </p:spPr>
        <p:txBody>
          <a:bodyPr>
            <a:normAutofit lnSpcReduction="10000"/>
          </a:bodyPr>
          <a:p>
            <a:r>
              <a:rPr dirty="0" lang="en-US"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Title 2"/>
          <p:cNvSpPr>
            <a:spLocks noGrp="1"/>
          </p:cNvSpPr>
          <p:nvPr>
            <p:ph type="title"/>
          </p:nvPr>
        </p:nvSpPr>
        <p:spPr>
          <a:xfrm>
            <a:off x="457200" y="304800"/>
            <a:ext cx="8229600" cy="1143000"/>
          </a:xfrm>
        </p:spPr>
        <p:txBody>
          <a:bodyPr>
            <a:normAutofit/>
          </a:bodyPr>
          <a:p>
            <a:r>
              <a:rPr b="0" dirty="0" sz="4000" lang="en-US" u="sng" smtClean="0">
                <a:solidFill>
                  <a:schemeClr val="bg2">
                    <a:lumMod val="10000"/>
                  </a:schemeClr>
                </a:solidFill>
                <a:latin typeface="Andalus" pitchFamily="18" charset="-78"/>
                <a:cs typeface="Andalus" pitchFamily="18" charset="-78"/>
              </a:rPr>
              <a:t>WHO ARE THE END USERS</a:t>
            </a:r>
            <a:endParaRPr b="0" dirty="0" sz="4000" lang="en-US" u="sng">
              <a:solidFill>
                <a:schemeClr val="bg2">
                  <a:lumMod val="10000"/>
                </a:schemeClr>
              </a:solidFill>
              <a:latin typeface="Andalus" pitchFamily="18" charset="-78"/>
              <a:cs typeface="Andalus" pitchFamily="18" charset="-78"/>
            </a:endParaRPr>
          </a:p>
        </p:txBody>
      </p:sp>
      <p:sp>
        <p:nvSpPr>
          <p:cNvPr id="1048606" name="Content Placeholder 1"/>
          <p:cNvSpPr>
            <a:spLocks noGrp="1"/>
          </p:cNvSpPr>
          <p:nvPr>
            <p:ph idx="1"/>
          </p:nvPr>
        </p:nvSpPr>
        <p:spPr>
          <a:xfrm>
            <a:off x="533400" y="2133600"/>
            <a:ext cx="8183880" cy="3197352"/>
          </a:xfrm>
        </p:spPr>
        <p:txBody>
          <a:bodyPr/>
          <a:p>
            <a:r>
              <a:rPr dirty="0" lang="en-US" smtClean="0">
                <a:latin typeface="Constantia" pitchFamily="18" charset="0"/>
              </a:rPr>
              <a:t>Employees</a:t>
            </a:r>
          </a:p>
          <a:p>
            <a:r>
              <a:rPr dirty="0" lang="en-US" smtClean="0">
                <a:latin typeface="Constantia" pitchFamily="18" charset="0"/>
              </a:rPr>
              <a:t>Employers</a:t>
            </a:r>
          </a:p>
          <a:p>
            <a:r>
              <a:rPr dirty="0" lang="en-US" smtClean="0">
                <a:latin typeface="Constantia" pitchFamily="18" charset="0"/>
              </a:rPr>
              <a:t>Organization </a:t>
            </a:r>
          </a:p>
          <a:p>
            <a:r>
              <a:rPr dirty="0" lang="en-US" smtClean="0">
                <a:latin typeface="Constantia" pitchFamily="18" charset="0"/>
              </a:rPr>
              <a:t>Business people</a:t>
            </a:r>
            <a:endParaRPr dirty="0" lang="en-US">
              <a:latin typeface="Constantia" pitchFamily="18" charset="0"/>
            </a:endParaRPr>
          </a:p>
        </p:txBody>
      </p:sp>
      <p:pic>
        <p:nvPicPr>
          <p:cNvPr id="2097152" name="Picture 2" descr="C:\Program Files (x86)\Microsoft Office\MEDIA\CAGCAT10\j0234687.gif"/>
          <p:cNvPicPr>
            <a:picLocks noChangeAspect="1" noChangeArrowheads="1" noCrop="1"/>
          </p:cNvPicPr>
          <p:nvPr/>
        </p:nvPicPr>
        <p:blipFill>
          <a:blip xmlns:r="http://schemas.openxmlformats.org/officeDocument/2006/relationships" r:embed="rId1"/>
          <a:srcRect/>
          <a:stretch>
            <a:fillRect/>
          </a:stretch>
        </p:blipFill>
        <p:spPr bwMode="auto">
          <a:xfrm>
            <a:off x="5791200" y="2819400"/>
            <a:ext cx="2974808" cy="17526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Title 2"/>
          <p:cNvSpPr>
            <a:spLocks noGrp="1"/>
          </p:cNvSpPr>
          <p:nvPr>
            <p:ph type="title"/>
          </p:nvPr>
        </p:nvSpPr>
        <p:spPr>
          <a:xfrm>
            <a:off x="609600" y="609600"/>
            <a:ext cx="8229600" cy="1143000"/>
          </a:xfrm>
        </p:spPr>
        <p:txBody>
          <a:bodyPr>
            <a:normAutofit/>
          </a:bodyPr>
          <a:p>
            <a:pPr algn="ctr"/>
            <a:r>
              <a:rPr dirty="0" lang="en-US" u="sng" smtClean="0">
                <a:latin typeface="Andalus" pitchFamily="18" charset="-78"/>
                <a:cs typeface="Andalus" pitchFamily="18" charset="-78"/>
              </a:rPr>
              <a:t>OUR SOLUTION AND IT’S VALUE PROPOSITION</a:t>
            </a:r>
            <a:endParaRPr dirty="0" lang="en-US" u="sng">
              <a:latin typeface="Andalus" pitchFamily="18" charset="-78"/>
              <a:cs typeface="Andalus" pitchFamily="18" charset="-78"/>
            </a:endParaRPr>
          </a:p>
        </p:txBody>
      </p:sp>
      <p:sp>
        <p:nvSpPr>
          <p:cNvPr id="1048608" name="Content Placeholder 1"/>
          <p:cNvSpPr>
            <a:spLocks noGrp="1"/>
          </p:cNvSpPr>
          <p:nvPr>
            <p:ph idx="1"/>
          </p:nvPr>
        </p:nvSpPr>
        <p:spPr>
          <a:xfrm>
            <a:off x="533400" y="2286000"/>
            <a:ext cx="8183880" cy="2889504"/>
          </a:xfrm>
        </p:spPr>
        <p:txBody>
          <a:bodyPr/>
          <a:p>
            <a:r>
              <a:rPr b="1" dirty="0" lang="en-US" smtClean="0">
                <a:latin typeface="Constantia" pitchFamily="18" charset="0"/>
              </a:rPr>
              <a:t>Filtering</a:t>
            </a:r>
            <a:r>
              <a:rPr dirty="0" lang="en-US" smtClean="0">
                <a:latin typeface="Constantia" pitchFamily="18" charset="0"/>
              </a:rPr>
              <a:t>- remove missing values</a:t>
            </a:r>
          </a:p>
          <a:p>
            <a:r>
              <a:rPr b="1" dirty="0" lang="en-US" smtClean="0">
                <a:latin typeface="Constantia" pitchFamily="18" charset="0"/>
              </a:rPr>
              <a:t>Conditional </a:t>
            </a:r>
            <a:r>
              <a:rPr b="1" dirty="0" lang="en-US" err="1" smtClean="0">
                <a:latin typeface="Constantia" pitchFamily="18" charset="0"/>
              </a:rPr>
              <a:t>Formating</a:t>
            </a:r>
            <a:r>
              <a:rPr dirty="0" lang="en-US" smtClean="0">
                <a:latin typeface="Constantia" pitchFamily="18" charset="0"/>
              </a:rPr>
              <a:t>-blanks</a:t>
            </a:r>
          </a:p>
          <a:p>
            <a:r>
              <a:rPr b="1" dirty="0" lang="en-US" smtClean="0">
                <a:latin typeface="Constantia" pitchFamily="18" charset="0"/>
              </a:rPr>
              <a:t>Pivot table</a:t>
            </a:r>
            <a:r>
              <a:rPr dirty="0" lang="en-US" smtClean="0">
                <a:latin typeface="Constantia" pitchFamily="18" charset="0"/>
              </a:rPr>
              <a:t>- Summary Of The Sales Department Wise</a:t>
            </a:r>
          </a:p>
          <a:p>
            <a:r>
              <a:rPr b="1" dirty="0" lang="en-US" smtClean="0">
                <a:latin typeface="Constantia" pitchFamily="18" charset="0"/>
              </a:rPr>
              <a:t>Formulas </a:t>
            </a:r>
            <a:r>
              <a:rPr dirty="0" lang="en-US" smtClean="0">
                <a:latin typeface="Constantia" pitchFamily="18" charset="0"/>
              </a:rPr>
              <a:t>– IFS</a:t>
            </a:r>
          </a:p>
          <a:p>
            <a:r>
              <a:rPr b="1" dirty="0" lang="en-US" smtClean="0">
                <a:latin typeface="Constantia" pitchFamily="18" charset="0"/>
              </a:rPr>
              <a:t>Graphs</a:t>
            </a:r>
            <a:r>
              <a:rPr dirty="0" lang="en-US" smtClean="0">
                <a:latin typeface="Constantia" pitchFamily="18" charset="0"/>
              </a:rPr>
              <a:t>- FINAL REPORT</a:t>
            </a:r>
            <a:endParaRPr dirty="0" lang="en-US">
              <a:latin typeface="Constantia" pitchFamily="18" charset="0"/>
            </a:endParaRPr>
          </a:p>
        </p:txBody>
      </p:sp>
      <p:pic>
        <p:nvPicPr>
          <p:cNvPr id="2097153" name="Picture 2" descr="C:\Program Files (x86)\Microsoft Office\MEDIA\CAGCAT10\j0149481.wmf"/>
          <p:cNvPicPr>
            <a:picLocks noChangeAspect="1" noChangeArrowheads="1"/>
          </p:cNvPicPr>
          <p:nvPr/>
        </p:nvPicPr>
        <p:blipFill>
          <a:blip xmlns:r="http://schemas.openxmlformats.org/officeDocument/2006/relationships" r:embed="rId1"/>
          <a:srcRect/>
          <a:stretch>
            <a:fillRect/>
          </a:stretch>
        </p:blipFill>
        <p:spPr bwMode="auto">
          <a:xfrm>
            <a:off x="5544659" y="3886200"/>
            <a:ext cx="2989741" cy="2362200"/>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Title 2"/>
          <p:cNvSpPr>
            <a:spLocks noGrp="1"/>
          </p:cNvSpPr>
          <p:nvPr>
            <p:ph type="title"/>
          </p:nvPr>
        </p:nvSpPr>
        <p:spPr>
          <a:xfrm>
            <a:off x="609600" y="609600"/>
            <a:ext cx="7620000" cy="1051560"/>
          </a:xfrm>
        </p:spPr>
        <p:txBody>
          <a:bodyPr/>
          <a:p>
            <a:pPr algn="ctr"/>
            <a:r>
              <a:rPr dirty="0" lang="en-US" u="sng" smtClean="0">
                <a:latin typeface="Andalus" pitchFamily="18" charset="-78"/>
                <a:cs typeface="Andalus" pitchFamily="18" charset="-78"/>
              </a:rPr>
              <a:t>DATA DESCRIPTION</a:t>
            </a:r>
            <a:endParaRPr dirty="0" lang="en-US" u="sng">
              <a:latin typeface="Andalus" pitchFamily="18" charset="-78"/>
              <a:cs typeface="Andalus" pitchFamily="18" charset="-78"/>
            </a:endParaRPr>
          </a:p>
        </p:txBody>
      </p:sp>
      <p:sp>
        <p:nvSpPr>
          <p:cNvPr id="1048610" name="Content Placeholder 1"/>
          <p:cNvSpPr>
            <a:spLocks noGrp="1"/>
          </p:cNvSpPr>
          <p:nvPr>
            <p:ph idx="1"/>
          </p:nvPr>
        </p:nvSpPr>
        <p:spPr>
          <a:xfrm>
            <a:off x="502920" y="2057400"/>
            <a:ext cx="8183880" cy="2660904"/>
          </a:xfrm>
        </p:spPr>
        <p:txBody>
          <a:bodyPr>
            <a:noAutofit/>
          </a:bodyPr>
          <a:p>
            <a:pPr fontAlgn="base"/>
            <a:r>
              <a:rPr b="1" dirty="0" sz="1800" lang="en-US" smtClean="0">
                <a:latin typeface="Constantia" pitchFamily="18" charset="0"/>
              </a:rPr>
              <a:t>Seller:</a:t>
            </a:r>
            <a:r>
              <a:rPr dirty="0" sz="1800" lang="en-US" smtClean="0">
                <a:latin typeface="Constantia" pitchFamily="18" charset="0"/>
              </a:rPr>
              <a:t> Salesperson's name.</a:t>
            </a:r>
          </a:p>
          <a:p>
            <a:pPr fontAlgn="base"/>
            <a:r>
              <a:rPr b="1" dirty="0" sz="1800" lang="en-US" smtClean="0">
                <a:latin typeface="Constantia" pitchFamily="18" charset="0"/>
              </a:rPr>
              <a:t>Department</a:t>
            </a:r>
            <a:r>
              <a:rPr b="1" dirty="0" sz="1800" lang="en-US" smtClean="0"/>
              <a:t>:</a:t>
            </a:r>
            <a:r>
              <a:rPr dirty="0" sz="1800" lang="en-US" smtClean="0"/>
              <a:t> </a:t>
            </a:r>
            <a:r>
              <a:rPr dirty="0" sz="1800" lang="en-US" smtClean="0">
                <a:latin typeface="Constantia" pitchFamily="18" charset="0"/>
              </a:rPr>
              <a:t>Department to which the salesperson belongs.</a:t>
            </a:r>
          </a:p>
          <a:p>
            <a:pPr fontAlgn="base"/>
            <a:r>
              <a:rPr b="1" dirty="0" sz="1800" lang="en-US" smtClean="0">
                <a:latin typeface="Constantia" pitchFamily="18" charset="0"/>
              </a:rPr>
              <a:t>Revenue:</a:t>
            </a:r>
            <a:r>
              <a:rPr dirty="0" sz="1800" lang="en-US" smtClean="0">
                <a:latin typeface="Constantia" pitchFamily="18" charset="0"/>
              </a:rPr>
              <a:t> Revenue generated by the salesperson on the respective day.</a:t>
            </a:r>
          </a:p>
          <a:p>
            <a:pPr fontAlgn="base"/>
            <a:r>
              <a:rPr b="1" dirty="0" sz="1800" lang="en-US" smtClean="0">
                <a:latin typeface="Constantia" pitchFamily="18" charset="0"/>
              </a:rPr>
              <a:t>Revenue Goal:</a:t>
            </a:r>
            <a:r>
              <a:rPr dirty="0" sz="1800" lang="en-US" smtClean="0">
                <a:latin typeface="Constantia" pitchFamily="18" charset="0"/>
              </a:rPr>
              <a:t> Salesperson's revenue goal for the respective day.</a:t>
            </a:r>
          </a:p>
          <a:p>
            <a:pPr fontAlgn="base"/>
            <a:r>
              <a:rPr b="1" dirty="0" sz="1800" lang="en-US" smtClean="0">
                <a:latin typeface="Constantia" pitchFamily="18" charset="0"/>
              </a:rPr>
              <a:t>Margin:</a:t>
            </a:r>
            <a:r>
              <a:rPr dirty="0" sz="1800" lang="en-US" smtClean="0">
                <a:latin typeface="Constantia" pitchFamily="18" charset="0"/>
              </a:rPr>
              <a:t> Gross profit margin achieved by the salesperson on the respective day.</a:t>
            </a:r>
          </a:p>
          <a:p>
            <a:pPr fontAlgn="base"/>
            <a:r>
              <a:rPr b="1" dirty="0" sz="1800" lang="en-US" smtClean="0">
                <a:latin typeface="Constantia" pitchFamily="18" charset="0"/>
              </a:rPr>
              <a:t>Margin Goal:</a:t>
            </a:r>
            <a:r>
              <a:rPr dirty="0" sz="1800" lang="en-US" smtClean="0">
                <a:latin typeface="Constantia" pitchFamily="18" charset="0"/>
              </a:rPr>
              <a:t> Salesperson's profit margin goal for the respective day.</a:t>
            </a:r>
          </a:p>
          <a:p>
            <a:pPr fontAlgn="base"/>
            <a:r>
              <a:rPr b="1" dirty="0" sz="1800" lang="en-US" smtClean="0">
                <a:latin typeface="Constantia" pitchFamily="18" charset="0"/>
              </a:rPr>
              <a:t>Date:</a:t>
            </a:r>
            <a:r>
              <a:rPr dirty="0" sz="1800" lang="en-US" smtClean="0">
                <a:latin typeface="Constantia" pitchFamily="18" charset="0"/>
              </a:rPr>
              <a:t> Date on which the sales were recorded.</a:t>
            </a:r>
          </a:p>
          <a:p>
            <a:pPr fontAlgn="base"/>
            <a:r>
              <a:rPr b="1" dirty="0" sz="1800" lang="en-US" smtClean="0">
                <a:latin typeface="Constantia" pitchFamily="18" charset="0"/>
              </a:rPr>
              <a:t>Sales Quantity:</a:t>
            </a:r>
            <a:r>
              <a:rPr dirty="0" sz="1800" lang="en-US" smtClean="0">
                <a:latin typeface="Constantia" pitchFamily="18" charset="0"/>
              </a:rPr>
              <a:t> Number of customers who actually made a purchase.</a:t>
            </a:r>
          </a:p>
          <a:p>
            <a:pPr fontAlgn="base"/>
            <a:r>
              <a:rPr b="1" dirty="0" sz="1800" lang="en-US" smtClean="0">
                <a:latin typeface="Constantia" pitchFamily="18" charset="0"/>
              </a:rPr>
              <a:t>Customers:</a:t>
            </a:r>
            <a:r>
              <a:rPr dirty="0" sz="1800" lang="en-US" smtClean="0">
                <a:latin typeface="Constantia" pitchFamily="18" charset="0"/>
              </a:rPr>
              <a:t> Total number of customers served.</a:t>
            </a:r>
          </a:p>
          <a:p>
            <a:endParaRPr dirty="0" sz="18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2"/>
          <p:cNvSpPr>
            <a:spLocks noGrp="1"/>
          </p:cNvSpPr>
          <p:nvPr>
            <p:ph type="title"/>
          </p:nvPr>
        </p:nvSpPr>
        <p:spPr>
          <a:xfrm>
            <a:off x="838200" y="533400"/>
            <a:ext cx="7848600" cy="914400"/>
          </a:xfrm>
        </p:spPr>
        <p:txBody>
          <a:bodyPr>
            <a:normAutofit/>
          </a:bodyPr>
          <a:p>
            <a:pPr algn="ctr"/>
            <a:r>
              <a:rPr dirty="0" lang="en-US" u="sng" smtClean="0">
                <a:latin typeface="Andalus" pitchFamily="18" charset="-78"/>
                <a:cs typeface="Andalus" pitchFamily="18" charset="-78"/>
              </a:rPr>
              <a:t>Modeling</a:t>
            </a:r>
            <a:r>
              <a:rPr dirty="0" lang="en-US" smtClean="0">
                <a:latin typeface="Andalus" pitchFamily="18" charset="-78"/>
                <a:cs typeface="Andalus" pitchFamily="18" charset="-78"/>
              </a:rPr>
              <a:t> </a:t>
            </a:r>
            <a:endParaRPr dirty="0" lang="en-US">
              <a:latin typeface="Andalus" pitchFamily="18" charset="-78"/>
              <a:cs typeface="Andalus" pitchFamily="18" charset="-78"/>
            </a:endParaRPr>
          </a:p>
        </p:txBody>
      </p:sp>
      <p:sp>
        <p:nvSpPr>
          <p:cNvPr id="1048612" name="Content Placeholder 1"/>
          <p:cNvSpPr>
            <a:spLocks noGrp="1"/>
          </p:cNvSpPr>
          <p:nvPr>
            <p:ph idx="1"/>
          </p:nvPr>
        </p:nvSpPr>
        <p:spPr>
          <a:xfrm>
            <a:off x="533400" y="1905000"/>
            <a:ext cx="8183880" cy="3194304"/>
          </a:xfrm>
        </p:spPr>
        <p:txBody>
          <a:bodyPr>
            <a:normAutofit/>
          </a:bodyPr>
          <a:p>
            <a:r>
              <a:rPr dirty="0" lang="en-US" smtClean="0">
                <a:latin typeface="Constantia" pitchFamily="18" charset="0"/>
              </a:rPr>
              <a:t>Date Set: Kaggle, Sales Department Wise</a:t>
            </a:r>
          </a:p>
          <a:p>
            <a:r>
              <a:rPr dirty="0" lang="en-US" smtClean="0">
                <a:latin typeface="Constantia" pitchFamily="18" charset="0"/>
              </a:rPr>
              <a:t>Feature Selection:</a:t>
            </a:r>
          </a:p>
          <a:p>
            <a:r>
              <a:rPr dirty="0" lang="en-US" smtClean="0">
                <a:latin typeface="Constantia" pitchFamily="18" charset="0"/>
              </a:rPr>
              <a:t>Data Cleaning: Missing Values Irrelevant</a:t>
            </a:r>
          </a:p>
          <a:p>
            <a:r>
              <a:rPr dirty="0" lang="en-US" smtClean="0">
                <a:latin typeface="Constantia" pitchFamily="18" charset="0"/>
              </a:rPr>
              <a:t>Formula: Performance Calculation, Low, Med, High</a:t>
            </a:r>
          </a:p>
          <a:p>
            <a:r>
              <a:rPr dirty="0" lang="en-US" smtClean="0">
                <a:latin typeface="Constantia" pitchFamily="18" charset="0"/>
              </a:rPr>
              <a:t>Pivot Table: Summary, Business Unit, Gender , Employment Type, Employee Id, Performance</a:t>
            </a:r>
          </a:p>
          <a:p>
            <a:endParaRPr dirty="0" lang="en-US" smtClean="0">
              <a:latin typeface="Constantia" pitchFamily="18" charset="0"/>
            </a:endParaRPr>
          </a:p>
          <a:p>
            <a:r>
              <a:rPr dirty="0" lang="en-US" smtClean="0">
                <a:latin typeface="Constantia" pitchFamily="18" charset="0"/>
              </a:rPr>
              <a:t>Chart : Report: Slicer</a:t>
            </a:r>
            <a:endParaRPr dirty="0" lang="en-US">
              <a:latin typeface="Constant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lastClr="000000" val="windowText"/>
      </a:dk1>
      <a:lt1>
        <a:sysClr lastClr="FFFFFF" val="window"/>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r="5400000" dist="38100" rotWithShape="0">
              <a:srgbClr val="000000">
                <a:alpha val="40000"/>
              </a:srgbClr>
            </a:outerShdw>
          </a:effectLst>
        </a:effectStyle>
        <a:effectStyle>
          <a:effectLst>
            <a:outerShdw blurRad="65500" dir="5400000" dist="38100" rotWithShape="0">
              <a:srgbClr val="000000">
                <a:alpha val="40000"/>
              </a:srgbClr>
            </a:outerShdw>
          </a:effectLst>
        </a:effectStyle>
        <a:effectStyle>
          <a:effectLst>
            <a:outerShdw blurRad="65500" dir="5400000" dist="38100" rotWithShape="0">
              <a:srgbClr val="000000">
                <a:alpha val="40000"/>
              </a:srgbClr>
            </a:outerShdw>
          </a:effectLst>
          <a:scene3d>
            <a:camera prst="orthographicFront" fov="0">
              <a:rot lat="0" lon="0" rev="0"/>
            </a:camera>
            <a:lightRig dir="t" rig="contrasting">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algn="tl" flip="none" sx="75000" sy="75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ANALIS USING EXCEL</dc:title>
  <dc:creator>admin</dc:creator>
  <cp:lastModifiedBy>admi</cp:lastModifiedBy>
  <dcterms:created xsi:type="dcterms:W3CDTF">2024-08-19T18:09:31Z</dcterms:created>
  <dcterms:modified xsi:type="dcterms:W3CDTF">2024-08-29T11:49:42Z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031349f245904249af3daffbd38e97fd</vt:lpwstr>
  </property>
</Properties>
</file>