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104870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KANISHA.S</a:t>
            </a:r>
            <a:endParaRPr lang="zh-CN" altLang="en-US" dirty="0"/>
          </a:p>
          <a:p>
            <a:r>
              <a:rPr lang="en-US" sz="2400" dirty="0"/>
              <a:t>REGISTER NO AND NMID: asunm1729212406029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BACHELOR OF COMPUTER APPLICATION</a:t>
            </a:r>
            <a:endParaRPr lang="zh-CN" altLang="en-US" dirty="0"/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UNIVERSITY OF MADRAS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ED5BCE-B295-DEFA-34E0-779B42630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75" y="2066925"/>
            <a:ext cx="5581650" cy="29622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TextBox 1048685"/>
          <p:cNvSpPr txBox="1"/>
          <p:nvPr/>
        </p:nvSpPr>
        <p:spPr>
          <a:xfrm>
            <a:off x="1666874" y="1918334"/>
            <a:ext cx="7976513" cy="34442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🚀 The project improved my knowledge in:
✅ Web development (HTML, CSS, JS)
✅ UI/UX design principles
✅ Responsive layout building
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1484211" y="2449561"/>
            <a:ext cx="9223576" cy="320665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PROFESSIONAL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PORTFOLIO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864552" y="1056640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8" name="TextBox 1048647"/>
          <p:cNvSpPr txBox="1"/>
          <p:nvPr/>
        </p:nvSpPr>
        <p:spPr>
          <a:xfrm rot="21600000">
            <a:off x="676275" y="2566033"/>
            <a:ext cx="7224577" cy="302514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>
                <a:solidFill>
                  <a:srgbClr val="000000"/>
                </a:solidFill>
                <a:latin typeface="Calibri"/>
              </a:rPr>
              <a:t>Recruiters and clients want quick, interactive, and professional platforms to know about candidates.
Many talented individuals lack a personal online identity → Missing opportunities.
</a:t>
            </a:r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48653"/>
          <p:cNvSpPr txBox="1"/>
          <p:nvPr/>
        </p:nvSpPr>
        <p:spPr>
          <a:xfrm>
            <a:off x="739775" y="1546860"/>
            <a:ext cx="7701254" cy="51206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Developed a modern, responsive, and user-friendly portfolio website.
Acts as a personal brand hub showcasing skills, projects, and achievements.
Built with HTML, CSS, and JavaScript ensuring clean UI + smooth UX.
🎯 Goal: Make a lasting impression on recruiters and clients.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0" name="TextBox 1048659"/>
          <p:cNvSpPr txBox="1"/>
          <p:nvPr/>
        </p:nvSpPr>
        <p:spPr>
          <a:xfrm>
            <a:off x="683570" y="1695450"/>
            <a:ext cx="7049224" cy="3863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👩‍🎓 Students – Showcase projects &amp; skills
👨‍💻 Job Seekers – Impress recruiters
🎨 Freelancers – Attract global clients
🏢 Organizations – Quick evaluation of candidates
💡 Portfolio = Digital Resume + Creative Showcase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6" name="TextBox 1048665"/>
          <p:cNvSpPr txBox="1"/>
          <p:nvPr/>
        </p:nvSpPr>
        <p:spPr>
          <a:xfrm>
            <a:off x="3211855" y="2310129"/>
            <a:ext cx="6646005" cy="34442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🛠 Frontend: HTML5, CSS3, JavaScript
🎨 Design Tools: Flexbox, CSS Grid, Responsive UI principles
💻 Editor: VS Code
📂 Version Control: Git &amp; GitHub
👉 (Can display icons/logos of these tools for visual impact)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1" name="TextBox 1048670"/>
          <p:cNvSpPr txBox="1"/>
          <p:nvPr/>
        </p:nvSpPr>
        <p:spPr>
          <a:xfrm>
            <a:off x="536190" y="1318260"/>
            <a:ext cx="8907847" cy="55397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📌 Sections Included:
1️⃣ Header &amp; Navigation
2️⃣ Hero Banner – “Hello, I’m [Your Name]”
3️⃣ About Me
4️⃣ Skills Showcase
5️⃣ Projects Gallery
6️⃣ Contact Form
7️⃣ Footer
🎨 Design Theme: Minimal ✚ Elegant ✚ Professional
✨ Balanced use of colors, typography, and white space.
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1048673" name="TextBox 1048672"/>
          <p:cNvSpPr txBox="1"/>
          <p:nvPr/>
        </p:nvSpPr>
        <p:spPr>
          <a:xfrm>
            <a:off x="1077862" y="1860207"/>
            <a:ext cx="8962731" cy="4282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✅ Responsive for all devices
✅ Smooth navigation &amp; scrolling
✅ Highlighted skills in creative tags
✅ Interactive project cards
✅ Contact form with live alert
✅ Simple yet professional branding
💡 Add hover animations, reveal effects, &amp; transitions for creativity.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Office PowerPoint</Application>
  <PresentationFormat>Widescreen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shanthi Murugan</cp:lastModifiedBy>
  <cp:revision>1</cp:revision>
  <dcterms:created xsi:type="dcterms:W3CDTF">2024-03-28T17:07:22Z</dcterms:created>
  <dcterms:modified xsi:type="dcterms:W3CDTF">2025-09-10T14:52:42Z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8d30122a45964f7286a423eedc1227b0</vt:lpwstr>
  </property>
</Properties>
</file>