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93" r:id="rId5"/>
    <p:sldId id="29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7621" autoAdjust="0"/>
  </p:normalViewPr>
  <p:slideViewPr>
    <p:cSldViewPr>
      <p:cViewPr varScale="1">
        <p:scale>
          <a:sx n="95" d="100"/>
          <a:sy n="95" d="100"/>
        </p:scale>
        <p:origin x="121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1" y="3276717"/>
            <a:ext cx="3092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</a:t>
            </a:r>
            <a:r>
              <a:rPr lang="en-US" dirty="0" err="1"/>
              <a:t>Gobika</a:t>
            </a:r>
            <a:r>
              <a:rPr lang="en-US" dirty="0"/>
              <a:t> . I  (22AI015)</a:t>
            </a:r>
          </a:p>
          <a:p>
            <a:r>
              <a:rPr lang="en-US" dirty="0"/>
              <a:t>    Kanishgaa . A (22AI019)</a:t>
            </a:r>
          </a:p>
          <a:p>
            <a:r>
              <a:rPr lang="en-US" dirty="0"/>
              <a:t>    </a:t>
            </a:r>
            <a:r>
              <a:rPr lang="en-US" dirty="0" err="1"/>
              <a:t>Narmatha</a:t>
            </a:r>
            <a:r>
              <a:rPr lang="en-US" dirty="0"/>
              <a:t> . M (22AI029)</a:t>
            </a:r>
          </a:p>
          <a:p>
            <a:r>
              <a:rPr lang="en-US" dirty="0"/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524000" y="736752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PIPELINE BLOCKAGE DETECTION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 : 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A7ED-B00E-C620-0313-67AEB47888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81150"/>
            <a:ext cx="8153400" cy="32004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This project presents an IoT-based system for real-time detection and monitoring of blockages in pipelines. </a:t>
            </a:r>
          </a:p>
          <a:p>
            <a:r>
              <a:rPr lang="en-US" sz="2600" dirty="0"/>
              <a:t>By integrating IoT sensors, the system can automatically identify potential blockages and other anomalies. </a:t>
            </a:r>
          </a:p>
          <a:p>
            <a:r>
              <a:rPr lang="en-US" sz="2600" dirty="0"/>
              <a:t>Data collected from sensors is transmitted to website through </a:t>
            </a:r>
            <a:r>
              <a:rPr lang="en-US" sz="2600" dirty="0" err="1"/>
              <a:t>wifi</a:t>
            </a:r>
            <a:r>
              <a:rPr lang="en-US" sz="2600" dirty="0"/>
              <a:t>, allowing continuous monitoring from any location. </a:t>
            </a:r>
          </a:p>
          <a:p>
            <a:r>
              <a:rPr lang="en-US" sz="2600" dirty="0"/>
              <a:t>This significantly improves operational efficiency and reducing repair costs by addressing issues before they escalate.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9B9F-5429-C931-5321-24C6AEDC6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300" y="1748790"/>
            <a:ext cx="8153400" cy="3276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develop a system capable of continuously monitoring pipelines and detecting blockages in real-time using IoT sensors.</a:t>
            </a:r>
          </a:p>
          <a:p>
            <a:r>
              <a:rPr lang="en-US" dirty="0"/>
              <a:t>To reduce pipeline downtime by enabling active maintenance and automated blockage alerts</a:t>
            </a:r>
          </a:p>
          <a:p>
            <a:r>
              <a:rPr lang="en-US" dirty="0"/>
              <a:t>To reduce maintenance costs by preventing severe pipeline damage through timely detection of potential blockages</a:t>
            </a:r>
          </a:p>
          <a:p>
            <a:r>
              <a:rPr lang="en-US" dirty="0"/>
              <a:t>To provide a website for monitoring and control, allowing to access pipeline data and respond to issues from any location.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926B-DD5B-3FF8-6138-79933831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90696-08ED-A86B-243F-44A93488A2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Flow rate sensor</a:t>
            </a:r>
          </a:p>
          <a:p>
            <a:r>
              <a:rPr lang="en-US" dirty="0"/>
              <a:t>8085 Microprocessor</a:t>
            </a:r>
          </a:p>
          <a:p>
            <a:r>
              <a:rPr lang="en-US" dirty="0"/>
              <a:t>32k RAM</a:t>
            </a:r>
          </a:p>
          <a:p>
            <a:r>
              <a:rPr lang="en-US" dirty="0"/>
              <a:t>32k ROM</a:t>
            </a:r>
          </a:p>
          <a:p>
            <a:r>
              <a:rPr lang="en-US" dirty="0"/>
              <a:t>NOT Gate</a:t>
            </a:r>
          </a:p>
          <a:p>
            <a:r>
              <a:rPr lang="en-US" dirty="0"/>
              <a:t>Decoder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E5B13D-5E68-3217-D2D9-A7311DCA43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LCD Display</a:t>
            </a:r>
          </a:p>
          <a:p>
            <a:r>
              <a:rPr lang="en-US" dirty="0"/>
              <a:t>ESP</a:t>
            </a:r>
          </a:p>
          <a:p>
            <a:r>
              <a:rPr lang="en-US" dirty="0"/>
              <a:t>Crystal</a:t>
            </a:r>
          </a:p>
          <a:p>
            <a:r>
              <a:rPr lang="en-US" dirty="0"/>
              <a:t>Latch</a:t>
            </a:r>
          </a:p>
          <a:p>
            <a:r>
              <a:rPr lang="en-US" dirty="0"/>
              <a:t>Powered by USB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33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C6E4C6-B41C-6A74-03AE-59789FBF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Diagram: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778A935-D45B-B7D2-A231-FEE7FF6F127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1"/>
          <a:stretch/>
        </p:blipFill>
        <p:spPr>
          <a:xfrm>
            <a:off x="5355509" y="1352550"/>
            <a:ext cx="3255091" cy="379095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4568E2E-8F03-2ADD-592A-5B02D7CDD5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"/>
          <a:stretch/>
        </p:blipFill>
        <p:spPr>
          <a:xfrm>
            <a:off x="914400" y="1352550"/>
            <a:ext cx="3200400" cy="3581400"/>
          </a:xfrm>
        </p:spPr>
      </p:pic>
    </p:spTree>
    <p:extLst>
      <p:ext uri="{BB962C8B-B14F-4D97-AF65-F5344CB8AC3E}">
        <p14:creationId xmlns:p14="http://schemas.microsoft.com/office/powerpoint/2010/main" val="119028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Implementation: Both hardware &amp; 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14E55C-2EDF-BF26-9E78-3E3331F785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Physical sensors are installed in the pipeline to monitor conditions like flow rate and potential blockages.</a:t>
            </a:r>
          </a:p>
          <a:p>
            <a:r>
              <a:rPr lang="en-US" sz="2200" dirty="0"/>
              <a:t>Hardware components transmit data from the sensors to the website.</a:t>
            </a:r>
            <a:endParaRPr lang="en-IN" sz="2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387C4-A81F-1B22-D332-C9695E48B5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00600" y="2038350"/>
            <a:ext cx="3886200" cy="27855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Develop the code for the 8085 microprocessor to read data from flow rate sensor and control output. </a:t>
            </a:r>
          </a:p>
          <a:p>
            <a:r>
              <a:rPr lang="en-US" dirty="0"/>
              <a:t>Program the ESP module to establish a Wi-Fi connection and send sensor data to a website for monitoring.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D3AA50-A67E-19FC-C97F-23D4D36DAE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352800" cy="53035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600" b="0" dirty="0">
                <a:solidFill>
                  <a:schemeClr val="tx1"/>
                </a:solidFill>
              </a:rPr>
              <a:t>HARDWARE :</a:t>
            </a:r>
            <a:endParaRPr lang="en-IN" sz="2600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5C28A5-F5EF-43A8-9055-F0F7844551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600" b="0" dirty="0">
                <a:solidFill>
                  <a:schemeClr val="tx1"/>
                </a:solidFill>
              </a:rPr>
              <a:t>SOFTWARE :</a:t>
            </a:r>
            <a:endParaRPr lang="en-IN" sz="2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50F20A-A7AE-A416-D0A6-31AAF735F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971550"/>
            <a:ext cx="6477000" cy="203835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298</Words>
  <Application>Microsoft Office PowerPoint</Application>
  <PresentationFormat>On-screen Show (16:9)</PresentationFormat>
  <Paragraphs>47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Flow Diagram:</vt:lpstr>
      <vt:lpstr>Implementation: Both hardware &amp; software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2024-09-09T13:04:05Z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