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is\Downloads\LGBT_Survey_DailyLife.csv\ans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No of lgbtq people in the worlds survive</a:t>
            </a:r>
          </a:p>
        </c:rich>
      </c:tx>
      <c:layout>
        <c:manualLayout>
          <c:xMode val="edge"/>
          <c:yMode val="edge"/>
          <c:x val="0.3423155976111068"/>
          <c:y val="1.0467472945978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1927992847284"/>
          <c:y val="4.8802548110620687E-2"/>
          <c:w val="0.86133734424050656"/>
          <c:h val="0.7345696087188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Lesbian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Sheet2!$B$2:$B$29</c:f>
              <c:numCache>
                <c:formatCode>General</c:formatCode>
                <c:ptCount val="28"/>
                <c:pt idx="0">
                  <c:v>249</c:v>
                </c:pt>
                <c:pt idx="1">
                  <c:v>249</c:v>
                </c:pt>
                <c:pt idx="2">
                  <c:v>242</c:v>
                </c:pt>
                <c:pt idx="3">
                  <c:v>242</c:v>
                </c:pt>
                <c:pt idx="4">
                  <c:v>249</c:v>
                </c:pt>
                <c:pt idx="5">
                  <c:v>249</c:v>
                </c:pt>
                <c:pt idx="6">
                  <c:v>249</c:v>
                </c:pt>
                <c:pt idx="7">
                  <c:v>244</c:v>
                </c:pt>
                <c:pt idx="8">
                  <c:v>249</c:v>
                </c:pt>
                <c:pt idx="9">
                  <c:v>249</c:v>
                </c:pt>
                <c:pt idx="10">
                  <c:v>249</c:v>
                </c:pt>
                <c:pt idx="11">
                  <c:v>249</c:v>
                </c:pt>
                <c:pt idx="12">
                  <c:v>242</c:v>
                </c:pt>
                <c:pt idx="13">
                  <c:v>245</c:v>
                </c:pt>
                <c:pt idx="14">
                  <c:v>249</c:v>
                </c:pt>
                <c:pt idx="15">
                  <c:v>249</c:v>
                </c:pt>
                <c:pt idx="16">
                  <c:v>245</c:v>
                </c:pt>
                <c:pt idx="17">
                  <c:v>249</c:v>
                </c:pt>
                <c:pt idx="18">
                  <c:v>245</c:v>
                </c:pt>
                <c:pt idx="19">
                  <c:v>241</c:v>
                </c:pt>
                <c:pt idx="20">
                  <c:v>248</c:v>
                </c:pt>
                <c:pt idx="21">
                  <c:v>249</c:v>
                </c:pt>
                <c:pt idx="22">
                  <c:v>249</c:v>
                </c:pt>
                <c:pt idx="23">
                  <c:v>249</c:v>
                </c:pt>
                <c:pt idx="24">
                  <c:v>249</c:v>
                </c:pt>
                <c:pt idx="25">
                  <c:v>249</c:v>
                </c:pt>
                <c:pt idx="26">
                  <c:v>245</c:v>
                </c:pt>
                <c:pt idx="27">
                  <c:v>249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Gay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Sheet2!$C$2:$C$29</c:f>
              <c:numCache>
                <c:formatCode>General</c:formatCode>
                <c:ptCount val="28"/>
                <c:pt idx="0">
                  <c:v>249</c:v>
                </c:pt>
                <c:pt idx="1">
                  <c:v>249</c:v>
                </c:pt>
                <c:pt idx="2">
                  <c:v>249</c:v>
                </c:pt>
                <c:pt idx="3">
                  <c:v>249</c:v>
                </c:pt>
                <c:pt idx="4">
                  <c:v>249</c:v>
                </c:pt>
                <c:pt idx="5">
                  <c:v>249</c:v>
                </c:pt>
                <c:pt idx="6">
                  <c:v>249</c:v>
                </c:pt>
                <c:pt idx="7">
                  <c:v>245</c:v>
                </c:pt>
                <c:pt idx="8">
                  <c:v>249</c:v>
                </c:pt>
                <c:pt idx="9">
                  <c:v>249</c:v>
                </c:pt>
                <c:pt idx="10">
                  <c:v>249</c:v>
                </c:pt>
                <c:pt idx="11">
                  <c:v>249</c:v>
                </c:pt>
                <c:pt idx="12">
                  <c:v>249</c:v>
                </c:pt>
                <c:pt idx="13">
                  <c:v>249</c:v>
                </c:pt>
                <c:pt idx="14">
                  <c:v>249</c:v>
                </c:pt>
                <c:pt idx="15">
                  <c:v>249</c:v>
                </c:pt>
                <c:pt idx="16">
                  <c:v>245</c:v>
                </c:pt>
                <c:pt idx="17">
                  <c:v>249</c:v>
                </c:pt>
                <c:pt idx="18">
                  <c:v>245</c:v>
                </c:pt>
                <c:pt idx="19">
                  <c:v>245</c:v>
                </c:pt>
                <c:pt idx="20">
                  <c:v>249</c:v>
                </c:pt>
                <c:pt idx="21">
                  <c:v>249</c:v>
                </c:pt>
                <c:pt idx="22">
                  <c:v>249</c:v>
                </c:pt>
                <c:pt idx="23">
                  <c:v>249</c:v>
                </c:pt>
                <c:pt idx="24">
                  <c:v>249</c:v>
                </c:pt>
                <c:pt idx="25">
                  <c:v>249</c:v>
                </c:pt>
                <c:pt idx="26">
                  <c:v>249</c:v>
                </c:pt>
                <c:pt idx="27">
                  <c:v>249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Transgender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Sheet2!$D$2:$D$29</c:f>
              <c:numCache>
                <c:formatCode>General</c:formatCode>
                <c:ptCount val="28"/>
                <c:pt idx="0">
                  <c:v>188</c:v>
                </c:pt>
                <c:pt idx="1">
                  <c:v>188</c:v>
                </c:pt>
                <c:pt idx="2">
                  <c:v>188</c:v>
                </c:pt>
                <c:pt idx="3">
                  <c:v>186</c:v>
                </c:pt>
                <c:pt idx="4">
                  <c:v>188</c:v>
                </c:pt>
                <c:pt idx="5">
                  <c:v>188</c:v>
                </c:pt>
                <c:pt idx="6">
                  <c:v>188</c:v>
                </c:pt>
                <c:pt idx="7">
                  <c:v>185</c:v>
                </c:pt>
                <c:pt idx="8">
                  <c:v>188</c:v>
                </c:pt>
                <c:pt idx="9">
                  <c:v>188</c:v>
                </c:pt>
                <c:pt idx="10">
                  <c:v>188</c:v>
                </c:pt>
                <c:pt idx="11">
                  <c:v>188</c:v>
                </c:pt>
                <c:pt idx="12">
                  <c:v>188</c:v>
                </c:pt>
                <c:pt idx="13">
                  <c:v>188</c:v>
                </c:pt>
                <c:pt idx="14">
                  <c:v>188</c:v>
                </c:pt>
                <c:pt idx="15">
                  <c:v>188</c:v>
                </c:pt>
                <c:pt idx="16">
                  <c:v>187</c:v>
                </c:pt>
                <c:pt idx="17">
                  <c:v>187</c:v>
                </c:pt>
                <c:pt idx="18">
                  <c:v>187</c:v>
                </c:pt>
                <c:pt idx="19">
                  <c:v>182</c:v>
                </c:pt>
                <c:pt idx="20">
                  <c:v>188</c:v>
                </c:pt>
                <c:pt idx="21">
                  <c:v>188</c:v>
                </c:pt>
                <c:pt idx="22">
                  <c:v>188</c:v>
                </c:pt>
                <c:pt idx="23">
                  <c:v>188</c:v>
                </c:pt>
                <c:pt idx="24">
                  <c:v>188</c:v>
                </c:pt>
                <c:pt idx="25">
                  <c:v>186</c:v>
                </c:pt>
                <c:pt idx="26">
                  <c:v>188</c:v>
                </c:pt>
                <c:pt idx="27">
                  <c:v>188</c:v>
                </c:pt>
              </c:numCache>
            </c:numRef>
          </c:val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Bisexual women and men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Sheet2!$E$2:$E$29</c:f>
              <c:numCache>
                <c:formatCode>General</c:formatCode>
                <c:ptCount val="28"/>
                <c:pt idx="0">
                  <c:v>494</c:v>
                </c:pt>
                <c:pt idx="1">
                  <c:v>493</c:v>
                </c:pt>
                <c:pt idx="2">
                  <c:v>491</c:v>
                </c:pt>
                <c:pt idx="3">
                  <c:v>481</c:v>
                </c:pt>
                <c:pt idx="4">
                  <c:v>490</c:v>
                </c:pt>
                <c:pt idx="5">
                  <c:v>498</c:v>
                </c:pt>
                <c:pt idx="6">
                  <c:v>489</c:v>
                </c:pt>
                <c:pt idx="7">
                  <c:v>478</c:v>
                </c:pt>
                <c:pt idx="8">
                  <c:v>484</c:v>
                </c:pt>
                <c:pt idx="9">
                  <c:v>498</c:v>
                </c:pt>
                <c:pt idx="10">
                  <c:v>494</c:v>
                </c:pt>
                <c:pt idx="11">
                  <c:v>494</c:v>
                </c:pt>
                <c:pt idx="12">
                  <c:v>484</c:v>
                </c:pt>
                <c:pt idx="13">
                  <c:v>490</c:v>
                </c:pt>
                <c:pt idx="14">
                  <c:v>484</c:v>
                </c:pt>
                <c:pt idx="15">
                  <c:v>490</c:v>
                </c:pt>
                <c:pt idx="16">
                  <c:v>483</c:v>
                </c:pt>
                <c:pt idx="17">
                  <c:v>486</c:v>
                </c:pt>
                <c:pt idx="18">
                  <c:v>484</c:v>
                </c:pt>
                <c:pt idx="19">
                  <c:v>474</c:v>
                </c:pt>
                <c:pt idx="20">
                  <c:v>496</c:v>
                </c:pt>
                <c:pt idx="21">
                  <c:v>498</c:v>
                </c:pt>
                <c:pt idx="22">
                  <c:v>494</c:v>
                </c:pt>
                <c:pt idx="23">
                  <c:v>490</c:v>
                </c:pt>
                <c:pt idx="24">
                  <c:v>490</c:v>
                </c:pt>
                <c:pt idx="25">
                  <c:v>485</c:v>
                </c:pt>
                <c:pt idx="26">
                  <c:v>490</c:v>
                </c:pt>
                <c:pt idx="27">
                  <c:v>494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585792"/>
        <c:axId val="1728581984"/>
      </c:barChart>
      <c:catAx>
        <c:axId val="172858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81984"/>
        <c:crosses val="autoZero"/>
        <c:auto val="1"/>
        <c:lblAlgn val="ctr"/>
        <c:lblOffset val="100"/>
        <c:noMultiLvlLbl val="0"/>
      </c:catAx>
      <c:valAx>
        <c:axId val="172858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857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LGBTQ+</a:t>
            </a:r>
            <a:r>
              <a:rPr lang="en-US" baseline="0"/>
              <a:t> in world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sheet4!$F$1</c:f>
              <c:strCache>
                <c:ptCount val="1"/>
                <c:pt idx="0">
                  <c:v>total pepole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cat>
            <c:strRef>
              <c:f>sheet4!$A$2:$A$30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sheet4!$F$2:$F$30</c:f>
              <c:numCache>
                <c:formatCode>General</c:formatCode>
                <c:ptCount val="29"/>
                <c:pt idx="0">
                  <c:v>3.5916497650648793</c:v>
                </c:pt>
                <c:pt idx="1">
                  <c:v>3.5898244145975893</c:v>
                </c:pt>
                <c:pt idx="2">
                  <c:v>3.5608883502762163</c:v>
                </c:pt>
                <c:pt idx="3">
                  <c:v>3.533107406578929</c:v>
                </c:pt>
                <c:pt idx="4">
                  <c:v>3.5843483631957205</c:v>
                </c:pt>
                <c:pt idx="5">
                  <c:v>3.5989511669340382</c:v>
                </c:pt>
                <c:pt idx="6">
                  <c:v>3.5825230127284309</c:v>
                </c:pt>
                <c:pt idx="7">
                  <c:v>3.5157159469980837</c:v>
                </c:pt>
                <c:pt idx="8">
                  <c:v>3.573396260391982</c:v>
                </c:pt>
                <c:pt idx="9">
                  <c:v>3.5989511669340382</c:v>
                </c:pt>
                <c:pt idx="10">
                  <c:v>3.5916497650648793</c:v>
                </c:pt>
                <c:pt idx="11">
                  <c:v>3.5916497650648793</c:v>
                </c:pt>
                <c:pt idx="12">
                  <c:v>3.5481108970051882</c:v>
                </c:pt>
                <c:pt idx="13">
                  <c:v>3.5698995841175525</c:v>
                </c:pt>
                <c:pt idx="14">
                  <c:v>3.573396260391982</c:v>
                </c:pt>
                <c:pt idx="15">
                  <c:v>3.5843483631957205</c:v>
                </c:pt>
                <c:pt idx="16">
                  <c:v>3.5379823331284643</c:v>
                </c:pt>
                <c:pt idx="17">
                  <c:v>3.5722832418143664</c:v>
                </c:pt>
                <c:pt idx="18">
                  <c:v>3.5398076835957539</c:v>
                </c:pt>
                <c:pt idx="19">
                  <c:v>3.4832868022837138</c:v>
                </c:pt>
                <c:pt idx="20">
                  <c:v>3.5916882712299167</c:v>
                </c:pt>
                <c:pt idx="21">
                  <c:v>3.5989511669340382</c:v>
                </c:pt>
                <c:pt idx="22">
                  <c:v>3.5916497650648793</c:v>
                </c:pt>
                <c:pt idx="23">
                  <c:v>3.5843483631957205</c:v>
                </c:pt>
                <c:pt idx="24">
                  <c:v>3.5843483631957205</c:v>
                </c:pt>
                <c:pt idx="25">
                  <c:v>3.5656941718348811</c:v>
                </c:pt>
                <c:pt idx="26">
                  <c:v>3.5698995841175525</c:v>
                </c:pt>
                <c:pt idx="27">
                  <c:v>3.5916497650648793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overlap val="100"/>
        <c:axId val="1728589600"/>
        <c:axId val="1728586336"/>
      </c:barChart>
      <c:catAx>
        <c:axId val="17285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86336"/>
        <c:crosses val="autoZero"/>
        <c:auto val="1"/>
        <c:lblAlgn val="ctr"/>
        <c:lblOffset val="100"/>
        <c:noMultiLvlLbl val="0"/>
      </c:catAx>
      <c:valAx>
        <c:axId val="1728586336"/>
        <c:scaling>
          <c:orientation val="minMax"/>
        </c:scaling>
        <c:delete val="1"/>
        <c:axPos val="l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285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 smtClean="0"/>
              <a:t>Germany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0654598289116616"/>
          <c:y val="0.16606005425913534"/>
          <c:w val="0.76287594935378933"/>
          <c:h val="0.6360580309870761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sheet4!$F$1</c:f>
              <c:strCache>
                <c:ptCount val="1"/>
                <c:pt idx="0">
                  <c:v>total pepole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sheet4!$A$2:$A$30</c:f>
              <c:strCache>
                <c:ptCount val="1"/>
                <c:pt idx="0">
                  <c:v>Germany</c:v>
                </c:pt>
              </c:strCache>
            </c:strRef>
          </c:cat>
          <c:val>
            <c:numRef>
              <c:f>sheet4!$F$2:$F$30</c:f>
              <c:numCache>
                <c:formatCode>General</c:formatCode>
                <c:ptCount val="1"/>
                <c:pt idx="0">
                  <c:v>3.5989511669340382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8586880"/>
        <c:axId val="1728577632"/>
        <c:axId val="0"/>
      </c:bar3DChart>
      <c:catAx>
        <c:axId val="172858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77632"/>
        <c:crosses val="autoZero"/>
        <c:auto val="1"/>
        <c:lblAlgn val="ctr"/>
        <c:lblOffset val="100"/>
        <c:noMultiLvlLbl val="0"/>
      </c:catAx>
      <c:valAx>
        <c:axId val="17285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868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cap="none" baseline="0">
                <a:effectLst/>
              </a:rPr>
              <a:t>Austria</a:t>
            </a:r>
            <a:r>
              <a:rPr lang="en-IN" sz="1400" b="0" i="0" u="none" strike="noStrike" cap="none" baseline="0"/>
              <a:t>  and </a:t>
            </a:r>
            <a:r>
              <a:rPr lang="en-IN" sz="1400" b="0" i="0" u="none" strike="noStrike" cap="none" baseline="0">
                <a:effectLst/>
              </a:rPr>
              <a:t>Portugal</a:t>
            </a:r>
            <a:r>
              <a:rPr lang="en-IN" sz="1400" b="0" i="0" u="none" strike="noStrike" cap="none" baseline="0"/>
              <a:t>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sheet4!$F$1</c:f>
              <c:strCache>
                <c:ptCount val="1"/>
                <c:pt idx="0">
                  <c:v>total pepole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  <a:sp3d contourW="9525">
              <a:contourClr>
                <a:schemeClr val="accent1">
                  <a:shade val="9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sheet4!$A$2:$A$30</c:f>
              <c:strCache>
                <c:ptCount val="2"/>
                <c:pt idx="0">
                  <c:v>Austria</c:v>
                </c:pt>
                <c:pt idx="1">
                  <c:v>Portugal</c:v>
                </c:pt>
              </c:strCache>
            </c:strRef>
          </c:cat>
          <c:val>
            <c:numRef>
              <c:f>sheet4!$F$2:$F$30</c:f>
              <c:numCache>
                <c:formatCode>General</c:formatCode>
                <c:ptCount val="2"/>
                <c:pt idx="0">
                  <c:v>3.5916497650648793</c:v>
                </c:pt>
                <c:pt idx="1">
                  <c:v>3.5916497650648793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28579808"/>
        <c:axId val="1728579264"/>
        <c:axId val="0"/>
      </c:bar3DChart>
      <c:catAx>
        <c:axId val="17285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79264"/>
        <c:crosses val="autoZero"/>
        <c:auto val="1"/>
        <c:lblAlgn val="ctr"/>
        <c:lblOffset val="100"/>
        <c:noMultiLvlLbl val="0"/>
      </c:catAx>
      <c:valAx>
        <c:axId val="172857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7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600" b="0" i="0" u="none" strike="noStrike" normalizeH="0" baseline="0">
                <a:effectLst/>
              </a:rPr>
              <a:t>Marital status World</a:t>
            </a:r>
          </a:p>
          <a:p>
            <a:pPr>
              <a:defRPr/>
            </a:pPr>
            <a:endParaRPr lang="en-IN"/>
          </a:p>
        </c:rich>
      </c:tx>
      <c:layout>
        <c:manualLayout>
          <c:xMode val="edge"/>
          <c:yMode val="edge"/>
          <c:x val="4.7338007884866314E-2"/>
          <c:y val="2.5690676665364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50947622048932"/>
          <c:y val="0.32855953882814692"/>
          <c:w val="0.36000309064771552"/>
          <c:h val="0.610245829828987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Sheet5!$B$1:$F$1</c:f>
              <c:strCache>
                <c:ptCount val="5"/>
                <c:pt idx="0">
                  <c:v>Single</c:v>
                </c:pt>
                <c:pt idx="1">
                  <c:v>Separated</c:v>
                </c:pt>
                <c:pt idx="2">
                  <c:v>Widowed</c:v>
                </c:pt>
                <c:pt idx="3">
                  <c:v>Married/in a registered partnership</c:v>
                </c:pt>
                <c:pt idx="4">
                  <c:v>Divorced</c:v>
                </c:pt>
              </c:strCache>
            </c:strRef>
          </c:cat>
          <c:val>
            <c:numRef>
              <c:f>Sheet5!$B$30:$F$30</c:f>
              <c:numCache>
                <c:formatCode>General</c:formatCode>
                <c:ptCount val="5"/>
                <c:pt idx="0">
                  <c:v>73.071428571428569</c:v>
                </c:pt>
                <c:pt idx="1">
                  <c:v>2.0714285714285716</c:v>
                </c:pt>
                <c:pt idx="2">
                  <c:v>0.75</c:v>
                </c:pt>
                <c:pt idx="3">
                  <c:v>14.071428571428571</c:v>
                </c:pt>
                <c:pt idx="4">
                  <c:v>6.25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52641663286623"/>
          <c:y val="1.5043523894609167E-3"/>
          <c:w val="0.37436249862019694"/>
          <c:h val="0.96704845941509776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Sheet5!$A$7</c:f>
              <c:strCache>
                <c:ptCount val="1"/>
                <c:pt idx="0">
                  <c:v>Germany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Sheet5!$B$1:$F$1</c:f>
              <c:strCache>
                <c:ptCount val="5"/>
                <c:pt idx="0">
                  <c:v>Single</c:v>
                </c:pt>
                <c:pt idx="1">
                  <c:v>Separated</c:v>
                </c:pt>
                <c:pt idx="2">
                  <c:v>Widowed</c:v>
                </c:pt>
                <c:pt idx="3">
                  <c:v>Married/in a registered partnership</c:v>
                </c:pt>
                <c:pt idx="4">
                  <c:v>Divorced</c:v>
                </c:pt>
              </c:strCache>
            </c:strRef>
          </c:cat>
          <c:val>
            <c:numRef>
              <c:f>Sheet5!$B$7:$F$7</c:f>
              <c:numCache>
                <c:formatCode>General</c:formatCode>
                <c:ptCount val="5"/>
                <c:pt idx="0">
                  <c:v>67</c:v>
                </c:pt>
                <c:pt idx="1">
                  <c:v>4</c:v>
                </c:pt>
                <c:pt idx="2">
                  <c:v>1</c:v>
                </c:pt>
                <c:pt idx="3">
                  <c:v>19</c:v>
                </c:pt>
                <c:pt idx="4">
                  <c:v>9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50049194349527"/>
          <c:y val="3.4627651679251018E-3"/>
          <c:w val="0.29882189502705536"/>
          <c:h val="0.9965371073442181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Reviews from Peoples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9175853018372706E-2"/>
          <c:y val="0.24188356663750366"/>
          <c:w val="0.68179636920384956"/>
          <c:h val="0.65757545931758532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22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1"/>
            <c:bubble3D val="0"/>
            <c:explosion val="6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Pt>
            <c:idx val="2"/>
            <c:bubble3D val="0"/>
            <c:explosion val="6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Sheet7!$B$1:$D$1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Sheet7!$B$31:$D$31</c:f>
              <c:numCache>
                <c:formatCode>General</c:formatCode>
                <c:ptCount val="3"/>
                <c:pt idx="0">
                  <c:v>41.612863929833111</c:v>
                </c:pt>
                <c:pt idx="1">
                  <c:v>52.859666220002431</c:v>
                </c:pt>
                <c:pt idx="2">
                  <c:v>5.5274698501644535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Review 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53742686667519"/>
          <c:y val="0.42139597769139769"/>
          <c:w val="0.86550166912180138"/>
          <c:h val="0.251467522956453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Positive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Sheet7!$A$2:$A$29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Sheet7!$B$2:$B$29</c:f>
              <c:numCache>
                <c:formatCode>General</c:formatCode>
                <c:ptCount val="28"/>
                <c:pt idx="0">
                  <c:v>488</c:v>
                </c:pt>
                <c:pt idx="1">
                  <c:v>488</c:v>
                </c:pt>
                <c:pt idx="2">
                  <c:v>488</c:v>
                </c:pt>
                <c:pt idx="3">
                  <c:v>488</c:v>
                </c:pt>
                <c:pt idx="4">
                  <c:v>488</c:v>
                </c:pt>
                <c:pt idx="5">
                  <c:v>488</c:v>
                </c:pt>
                <c:pt idx="6">
                  <c:v>488</c:v>
                </c:pt>
                <c:pt idx="7">
                  <c:v>488</c:v>
                </c:pt>
                <c:pt idx="8">
                  <c:v>488</c:v>
                </c:pt>
                <c:pt idx="9">
                  <c:v>488</c:v>
                </c:pt>
                <c:pt idx="10">
                  <c:v>488</c:v>
                </c:pt>
                <c:pt idx="11">
                  <c:v>488</c:v>
                </c:pt>
                <c:pt idx="12">
                  <c:v>488</c:v>
                </c:pt>
                <c:pt idx="13">
                  <c:v>488</c:v>
                </c:pt>
                <c:pt idx="14">
                  <c:v>488</c:v>
                </c:pt>
                <c:pt idx="15">
                  <c:v>488</c:v>
                </c:pt>
                <c:pt idx="16">
                  <c:v>488</c:v>
                </c:pt>
                <c:pt idx="17">
                  <c:v>488</c:v>
                </c:pt>
                <c:pt idx="18">
                  <c:v>488</c:v>
                </c:pt>
                <c:pt idx="19">
                  <c:v>488</c:v>
                </c:pt>
                <c:pt idx="20">
                  <c:v>488</c:v>
                </c:pt>
                <c:pt idx="21">
                  <c:v>488</c:v>
                </c:pt>
                <c:pt idx="22">
                  <c:v>488</c:v>
                </c:pt>
                <c:pt idx="23">
                  <c:v>488</c:v>
                </c:pt>
                <c:pt idx="24">
                  <c:v>488</c:v>
                </c:pt>
                <c:pt idx="25">
                  <c:v>488</c:v>
                </c:pt>
                <c:pt idx="26">
                  <c:v>488</c:v>
                </c:pt>
                <c:pt idx="27">
                  <c:v>488</c:v>
                </c:pt>
              </c:numCache>
            </c:numRef>
          </c:val>
        </c:ser>
        <c:ser>
          <c:idx val="1"/>
          <c:order val="1"/>
          <c:tx>
            <c:strRef>
              <c:f>Sheet7!$C$1</c:f>
              <c:strCache>
                <c:ptCount val="1"/>
                <c:pt idx="0">
                  <c:v>Negative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Sheet7!$A$2:$A$29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Sheet7!$C$2:$C$29</c:f>
              <c:numCache>
                <c:formatCode>General</c:formatCode>
                <c:ptCount val="28"/>
                <c:pt idx="0">
                  <c:v>627</c:v>
                </c:pt>
                <c:pt idx="1">
                  <c:v>626</c:v>
                </c:pt>
                <c:pt idx="2">
                  <c:v>617</c:v>
                </c:pt>
                <c:pt idx="3">
                  <c:v>605</c:v>
                </c:pt>
                <c:pt idx="4">
                  <c:v>626</c:v>
                </c:pt>
                <c:pt idx="5">
                  <c:v>631</c:v>
                </c:pt>
                <c:pt idx="6">
                  <c:v>622</c:v>
                </c:pt>
                <c:pt idx="7">
                  <c:v>600</c:v>
                </c:pt>
                <c:pt idx="8">
                  <c:v>617</c:v>
                </c:pt>
                <c:pt idx="9">
                  <c:v>631</c:v>
                </c:pt>
                <c:pt idx="10">
                  <c:v>627</c:v>
                </c:pt>
                <c:pt idx="11">
                  <c:v>627</c:v>
                </c:pt>
                <c:pt idx="12">
                  <c:v>610</c:v>
                </c:pt>
                <c:pt idx="13">
                  <c:v>619</c:v>
                </c:pt>
                <c:pt idx="14">
                  <c:v>624</c:v>
                </c:pt>
                <c:pt idx="15">
                  <c:v>623</c:v>
                </c:pt>
                <c:pt idx="16">
                  <c:v>607</c:v>
                </c:pt>
                <c:pt idx="17">
                  <c:v>618</c:v>
                </c:pt>
                <c:pt idx="18">
                  <c:v>609</c:v>
                </c:pt>
                <c:pt idx="19">
                  <c:v>592</c:v>
                </c:pt>
                <c:pt idx="20">
                  <c:v>628</c:v>
                </c:pt>
                <c:pt idx="21">
                  <c:v>631</c:v>
                </c:pt>
                <c:pt idx="22">
                  <c:v>627</c:v>
                </c:pt>
                <c:pt idx="23">
                  <c:v>623</c:v>
                </c:pt>
                <c:pt idx="24">
                  <c:v>627</c:v>
                </c:pt>
                <c:pt idx="25">
                  <c:v>617</c:v>
                </c:pt>
                <c:pt idx="26">
                  <c:v>619</c:v>
                </c:pt>
                <c:pt idx="27">
                  <c:v>627</c:v>
                </c:pt>
              </c:numCache>
            </c:numRef>
          </c:val>
        </c:ser>
        <c:ser>
          <c:idx val="2"/>
          <c:order val="2"/>
          <c:tx>
            <c:strRef>
              <c:f>Sheet7!$D$1</c:f>
              <c:strCache>
                <c:ptCount val="1"/>
                <c:pt idx="0">
                  <c:v>Neutral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Sheet7!$A$2:$A$29</c:f>
              <c:strCache>
                <c:ptCount val="28"/>
                <c:pt idx="0">
                  <c:v>Austria</c:v>
                </c:pt>
                <c:pt idx="1">
                  <c:v>Belgium</c:v>
                </c:pt>
                <c:pt idx="2">
                  <c:v>Bulgaria</c:v>
                </c:pt>
                <c:pt idx="3">
                  <c:v>Cyprus</c:v>
                </c:pt>
                <c:pt idx="4">
                  <c:v>Czech Republic</c:v>
                </c:pt>
                <c:pt idx="5">
                  <c:v>Germany</c:v>
                </c:pt>
                <c:pt idx="6">
                  <c:v>Denmark</c:v>
                </c:pt>
                <c:pt idx="7">
                  <c:v>Estonia</c:v>
                </c:pt>
                <c:pt idx="8">
                  <c:v>Greece</c:v>
                </c:pt>
                <c:pt idx="9">
                  <c:v>Spain</c:v>
                </c:pt>
                <c:pt idx="10">
                  <c:v>Finland</c:v>
                </c:pt>
                <c:pt idx="11">
                  <c:v>France</c:v>
                </c:pt>
                <c:pt idx="12">
                  <c:v>Croatia</c:v>
                </c:pt>
                <c:pt idx="13">
                  <c:v>Hungary</c:v>
                </c:pt>
                <c:pt idx="14">
                  <c:v>Ireland</c:v>
                </c:pt>
                <c:pt idx="15">
                  <c:v>Italy</c:v>
                </c:pt>
                <c:pt idx="16">
                  <c:v>Lithuania</c:v>
                </c:pt>
                <c:pt idx="17">
                  <c:v>Luxembourg</c:v>
                </c:pt>
                <c:pt idx="18">
                  <c:v>Latvia</c:v>
                </c:pt>
                <c:pt idx="19">
                  <c:v>Malta</c:v>
                </c:pt>
                <c:pt idx="20">
                  <c:v>Netherlands</c:v>
                </c:pt>
                <c:pt idx="21">
                  <c:v>Poland</c:v>
                </c:pt>
                <c:pt idx="22">
                  <c:v>Portugal</c:v>
                </c:pt>
                <c:pt idx="23">
                  <c:v>Romania</c:v>
                </c:pt>
                <c:pt idx="24">
                  <c:v>Sweden</c:v>
                </c:pt>
                <c:pt idx="25">
                  <c:v>Slovenia</c:v>
                </c:pt>
                <c:pt idx="26">
                  <c:v>Slovakia</c:v>
                </c:pt>
                <c:pt idx="27">
                  <c:v>United Kingdom</c:v>
                </c:pt>
              </c:strCache>
            </c:strRef>
          </c:cat>
          <c:val>
            <c:numRef>
              <c:f>Sheet7!$D$2:$D$29</c:f>
              <c:numCache>
                <c:formatCode>General</c:formatCode>
                <c:ptCount val="28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64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65</c:v>
                </c:pt>
                <c:pt idx="14">
                  <c:v>65</c:v>
                </c:pt>
                <c:pt idx="15">
                  <c:v>65</c:v>
                </c:pt>
                <c:pt idx="16">
                  <c:v>65</c:v>
                </c:pt>
                <c:pt idx="17">
                  <c:v>65</c:v>
                </c:pt>
                <c:pt idx="18">
                  <c:v>64</c:v>
                </c:pt>
                <c:pt idx="19">
                  <c:v>63</c:v>
                </c:pt>
                <c:pt idx="20">
                  <c:v>65</c:v>
                </c:pt>
                <c:pt idx="21">
                  <c:v>65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64</c:v>
                </c:pt>
                <c:pt idx="26">
                  <c:v>65</c:v>
                </c:pt>
                <c:pt idx="27">
                  <c:v>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728589056"/>
        <c:axId val="1728591776"/>
      </c:barChart>
      <c:catAx>
        <c:axId val="172858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91776"/>
        <c:crosses val="autoZero"/>
        <c:auto val="1"/>
        <c:lblAlgn val="ctr"/>
        <c:lblOffset val="100"/>
        <c:noMultiLvlLbl val="0"/>
      </c:catAx>
      <c:valAx>
        <c:axId val="1728591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58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9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6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7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7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0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6A50B-E386-494B-96D8-32CE6E02CE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9434-16E7-475B-B844-3099636244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1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837487"/>
              </p:ext>
            </p:extLst>
          </p:nvPr>
        </p:nvGraphicFramePr>
        <p:xfrm>
          <a:off x="0" y="1"/>
          <a:ext cx="6405157" cy="3205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80348"/>
              </p:ext>
            </p:extLst>
          </p:nvPr>
        </p:nvGraphicFramePr>
        <p:xfrm>
          <a:off x="6405157" y="1"/>
          <a:ext cx="5104971" cy="2441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50764"/>
              </p:ext>
            </p:extLst>
          </p:nvPr>
        </p:nvGraphicFramePr>
        <p:xfrm>
          <a:off x="5814637" y="2455347"/>
          <a:ext cx="3368332" cy="2081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700988"/>
              </p:ext>
            </p:extLst>
          </p:nvPr>
        </p:nvGraphicFramePr>
        <p:xfrm>
          <a:off x="9030879" y="2347275"/>
          <a:ext cx="3263270" cy="269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972985"/>
              </p:ext>
            </p:extLst>
          </p:nvPr>
        </p:nvGraphicFramePr>
        <p:xfrm>
          <a:off x="-37493" y="3218919"/>
          <a:ext cx="3089209" cy="201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900447"/>
              </p:ext>
            </p:extLst>
          </p:nvPr>
        </p:nvGraphicFramePr>
        <p:xfrm>
          <a:off x="3051716" y="3218917"/>
          <a:ext cx="3360142" cy="2016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172979"/>
              </p:ext>
            </p:extLst>
          </p:nvPr>
        </p:nvGraphicFramePr>
        <p:xfrm>
          <a:off x="0" y="5249533"/>
          <a:ext cx="4454954" cy="1608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037175"/>
              </p:ext>
            </p:extLst>
          </p:nvPr>
        </p:nvGraphicFramePr>
        <p:xfrm>
          <a:off x="5986020" y="4697473"/>
          <a:ext cx="4777063" cy="221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03781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-</dc:creator>
  <cp:lastModifiedBy>Kanishk -</cp:lastModifiedBy>
  <cp:revision>4</cp:revision>
  <dcterms:created xsi:type="dcterms:W3CDTF">2025-05-11T10:23:41Z</dcterms:created>
  <dcterms:modified xsi:type="dcterms:W3CDTF">2025-05-12T04:47:02Z</dcterms:modified>
</cp:coreProperties>
</file>