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0"/>
  </p:notesMasterIdLst>
  <p:sldIdLst>
    <p:sldId id="311" r:id="rId2"/>
    <p:sldId id="299" r:id="rId3"/>
    <p:sldId id="326" r:id="rId4"/>
    <p:sldId id="328" r:id="rId5"/>
    <p:sldId id="329" r:id="rId6"/>
    <p:sldId id="330" r:id="rId7"/>
    <p:sldId id="331" r:id="rId8"/>
    <p:sldId id="332" r:id="rId9"/>
    <p:sldId id="346" r:id="rId10"/>
    <p:sldId id="333" r:id="rId11"/>
    <p:sldId id="334" r:id="rId12"/>
    <p:sldId id="347" r:id="rId13"/>
    <p:sldId id="335" r:id="rId14"/>
    <p:sldId id="348" r:id="rId15"/>
    <p:sldId id="360" r:id="rId16"/>
    <p:sldId id="357" r:id="rId17"/>
    <p:sldId id="358" r:id="rId18"/>
    <p:sldId id="359" r:id="rId19"/>
    <p:sldId id="350" r:id="rId20"/>
    <p:sldId id="351" r:id="rId21"/>
    <p:sldId id="352" r:id="rId22"/>
    <p:sldId id="353" r:id="rId23"/>
    <p:sldId id="354" r:id="rId24"/>
    <p:sldId id="349" r:id="rId25"/>
    <p:sldId id="340" r:id="rId26"/>
    <p:sldId id="341" r:id="rId27"/>
    <p:sldId id="313" r:id="rId28"/>
    <p:sldId id="31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 id="2" name="Razvan Atim" initials="R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7"/>
    <a:srgbClr val="291BDD"/>
    <a:srgbClr val="418AB3"/>
    <a:srgbClr val="734F29"/>
    <a:srgbClr val="D24726"/>
    <a:srgbClr val="FF00FF"/>
    <a:srgbClr val="D2B4A6"/>
    <a:srgbClr val="DD462F"/>
    <a:srgbClr val="AEB785"/>
    <a:srgbClr val="EFD5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5878" autoAdjust="0"/>
  </p:normalViewPr>
  <p:slideViewPr>
    <p:cSldViewPr snapToGrid="0">
      <p:cViewPr varScale="1">
        <p:scale>
          <a:sx n="82" d="100"/>
          <a:sy n="82" d="100"/>
        </p:scale>
        <p:origin x="470" y="67"/>
      </p:cViewPr>
      <p:guideLst>
        <p:guide orient="horz" pos="2160"/>
        <p:guide pos="3840"/>
      </p:guideLst>
    </p:cSldViewPr>
  </p:slideViewPr>
  <p:outlineViewPr>
    <p:cViewPr>
      <p:scale>
        <a:sx n="33" d="100"/>
        <a:sy n="33" d="100"/>
      </p:scale>
      <p:origin x="0" y="-486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7200" b="1">
                <a:solidFill>
                  <a:schemeClr val="bg1"/>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76704" y="5110609"/>
            <a:ext cx="12037454" cy="1137793"/>
          </a:xfrm>
        </p:spPr>
        <p:txBody>
          <a:bodyPr>
            <a:normAutofit/>
          </a:bodyPr>
          <a:lstStyle>
            <a:lvl1pPr marL="0" indent="0" algn="r" defTabSz="914400" rtl="0" eaLnBrk="1" latinLnBrk="0" hangingPunct="1">
              <a:lnSpc>
                <a:spcPct val="150000"/>
              </a:lnSpc>
              <a:spcBef>
                <a:spcPts val="600"/>
              </a:spcBef>
              <a:buNone/>
              <a:defRPr lang="en-US" sz="4000" b="1" kern="1200" dirty="0">
                <a:ln w="0"/>
                <a:solidFill>
                  <a:schemeClr val="tx1"/>
                </a:solidFill>
                <a:effectLst>
                  <a:outerShdw blurRad="38100" dist="25400" dir="5400000" algn="ctr" rotWithShape="0">
                    <a:srgbClr val="6E747A">
                      <a:alpha val="43000"/>
                    </a:srgbClr>
                  </a:outerShdw>
                </a:effectLst>
                <a:latin typeface="Lucida Console" panose="020B0609040504020204" pitchFamily="49"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 </a:t>
            </a:r>
          </a:p>
        </p:txBody>
      </p:sp>
      <p:sp>
        <p:nvSpPr>
          <p:cNvPr id="4" name="Date Placeholder 3"/>
          <p:cNvSpPr>
            <a:spLocks noGrp="1"/>
          </p:cNvSpPr>
          <p:nvPr>
            <p:ph type="dt" sz="half" idx="10"/>
          </p:nvPr>
        </p:nvSpPr>
        <p:spPr/>
        <p:txBody>
          <a:bodyPr/>
          <a:lstStyle/>
          <a:p>
            <a:fld id="{C3DF7939-5452-4250-8935-5DCCC8B2C14D}" type="datetime3">
              <a:rPr lang="en-US" smtClean="0"/>
              <a:t>17 November 2022</a:t>
            </a:fld>
            <a:endParaRPr lang="en-US"/>
          </a:p>
        </p:txBody>
      </p:sp>
      <p:sp>
        <p:nvSpPr>
          <p:cNvPr id="5" name="Footer Placeholder 4"/>
          <p:cNvSpPr>
            <a:spLocks noGrp="1"/>
          </p:cNvSpPr>
          <p:nvPr>
            <p:ph type="ftr" sz="quarter" idx="11"/>
          </p:nvPr>
        </p:nvSpPr>
        <p:spPr/>
        <p:txBody>
          <a:bodyPr/>
          <a:lstStyle>
            <a:lvl1pPr>
              <a:defRPr i="1"/>
            </a:lvl1pPr>
          </a:lstStyle>
          <a:p>
            <a:r>
              <a:rPr lang="en-US"/>
              <a:t>Department of Computer Science Engineering</a:t>
            </a:r>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Tree>
  </p:cSld>
  <p:clrMapOvr>
    <a:masterClrMapping/>
  </p:clrMapOvr>
  <p:transition advTm="5000">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28E4F7-1D75-468B-9BB7-C605BFA3D5C7}" type="datetime3">
              <a:rPr lang="en-US" smtClean="0"/>
              <a:t>17 November 2022</a:t>
            </a:fld>
            <a:endParaRPr lang="en-US"/>
          </a:p>
        </p:txBody>
      </p:sp>
      <p:sp>
        <p:nvSpPr>
          <p:cNvPr id="3" name="Footer Placeholder 2"/>
          <p:cNvSpPr>
            <a:spLocks noGrp="1"/>
          </p:cNvSpPr>
          <p:nvPr>
            <p:ph type="ftr" sz="quarter" idx="11"/>
          </p:nvPr>
        </p:nvSpPr>
        <p:spPr/>
        <p:txBody>
          <a:bodyPr/>
          <a:lstStyle/>
          <a:p>
            <a:r>
              <a:rPr lang="en-US"/>
              <a:t>Department of Computer Science Engineering</a:t>
            </a:r>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cSld>
  <p:clrMapOvr>
    <a:masterClrMapping/>
  </p:clrMapOvr>
  <p:transition advTm="500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b="1">
                <a:solidFill>
                  <a:schemeClr val="accent1">
                    <a:lumMod val="50000"/>
                  </a:schemeClr>
                </a:solidFill>
              </a:defRPr>
            </a:lvl1pPr>
          </a:lstStyle>
          <a:p>
            <a:r>
              <a:rPr lang="en-US" dirty="0"/>
              <a:t>Click to edit Master title style</a:t>
            </a:r>
          </a:p>
        </p:txBody>
      </p:sp>
      <p:sp>
        <p:nvSpPr>
          <p:cNvPr id="4" name="Text Placeholder 3"/>
          <p:cNvSpPr>
            <a:spLocks noGrp="1"/>
          </p:cNvSpPr>
          <p:nvPr>
            <p:ph type="body" sz="half" idx="2"/>
          </p:nvPr>
        </p:nvSpPr>
        <p:spPr>
          <a:xfrm>
            <a:off x="839788" y="2101850"/>
            <a:ext cx="3932237" cy="3759200"/>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F5DF04E-39E2-4C35-9B73-3950D79BF0D7}" type="datetime3">
              <a:rPr lang="en-US" smtClean="0"/>
              <a:t>17 November 2022</a:t>
            </a:fld>
            <a:endParaRPr lang="en-US"/>
          </a:p>
        </p:txBody>
      </p:sp>
      <p:sp>
        <p:nvSpPr>
          <p:cNvPr id="6" name="Footer Placeholder 5"/>
          <p:cNvSpPr>
            <a:spLocks noGrp="1"/>
          </p:cNvSpPr>
          <p:nvPr>
            <p:ph type="ftr" sz="quarter" idx="11"/>
          </p:nvPr>
        </p:nvSpPr>
        <p:spPr/>
        <p:txBody>
          <a:bodyPr/>
          <a:lstStyle/>
          <a:p>
            <a:r>
              <a:rPr lang="en-US"/>
              <a:t>Department of Computer Science Engineering</a:t>
            </a:r>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8" name="Content Placeholder 9"/>
          <p:cNvSpPr>
            <a:spLocks noGrp="1"/>
          </p:cNvSpPr>
          <p:nvPr>
            <p:ph sz="quarter" idx="14"/>
          </p:nvPr>
        </p:nvSpPr>
        <p:spPr>
          <a:xfrm>
            <a:off x="5378824" y="987298"/>
            <a:ext cx="6172200" cy="48737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advTm="5000">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b="1">
                <a:solidFill>
                  <a:schemeClr val="accent1">
                    <a:lumMod val="50000"/>
                  </a:schemeClr>
                </a:solidFill>
              </a:defRPr>
            </a:lvl1pPr>
          </a:lstStyle>
          <a:p>
            <a:r>
              <a:rPr lang="en-US" dirty="0"/>
              <a:t>Click to edit Master title style</a:t>
            </a:r>
          </a:p>
        </p:txBody>
      </p:sp>
      <p:sp>
        <p:nvSpPr>
          <p:cNvPr id="3" name="Picture Placeholder 2"/>
          <p:cNvSpPr>
            <a:spLocks noGrp="1"/>
          </p:cNvSpPr>
          <p:nvPr>
            <p:ph type="pic" idx="1"/>
          </p:nvPr>
        </p:nvSpPr>
        <p:spPr>
          <a:xfrm>
            <a:off x="5384893"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101850"/>
            <a:ext cx="3932237" cy="3759200"/>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7ACF9D9-00C9-48C3-9FA3-1B7ABE67068B}" type="datetime3">
              <a:rPr lang="en-US" smtClean="0"/>
              <a:t>17 November 2022</a:t>
            </a:fld>
            <a:endParaRPr lang="en-US"/>
          </a:p>
        </p:txBody>
      </p:sp>
      <p:sp>
        <p:nvSpPr>
          <p:cNvPr id="6" name="Footer Placeholder 5"/>
          <p:cNvSpPr>
            <a:spLocks noGrp="1"/>
          </p:cNvSpPr>
          <p:nvPr>
            <p:ph type="ftr" sz="quarter" idx="11"/>
          </p:nvPr>
        </p:nvSpPr>
        <p:spPr/>
        <p:txBody>
          <a:bodyPr/>
          <a:lstStyle/>
          <a:p>
            <a:r>
              <a:rPr lang="en-US"/>
              <a:t>Department of Computer Science Engineering</a:t>
            </a:r>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cSld>
  <p:clrMapOvr>
    <a:masterClrMapping/>
  </p:clrMapOvr>
  <p:transition advTm="5000">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Vertical Text Placeholder 2"/>
          <p:cNvSpPr>
            <a:spLocks noGrp="1"/>
          </p:cNvSpPr>
          <p:nvPr>
            <p:ph type="body" orient="vert" idx="1"/>
          </p:nvPr>
        </p:nvSpPr>
        <p:spPr>
          <a:xfrm>
            <a:off x="180304" y="1573306"/>
            <a:ext cx="11822806" cy="490476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3E084F6-078B-44CE-81DE-A3B04F59F5F3}" type="datetime3">
              <a:rPr lang="en-US" smtClean="0"/>
              <a:t>17 November 2022</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10"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anose="020F0502020204030204" pitchFamily="34" charset="0"/>
                <a:cs typeface="Calibri" panose="020F0502020204030204" pitchFamily="34" charset="0"/>
              </a:defRPr>
            </a:lvl1pPr>
          </a:lstStyle>
          <a:p>
            <a:r>
              <a:rPr lang="en-US" dirty="0"/>
              <a:t>Click to edit Master title style</a:t>
            </a:r>
          </a:p>
        </p:txBody>
      </p:sp>
    </p:spTree>
  </p:cSld>
  <p:clrMapOvr>
    <a:masterClrMapping/>
  </p:clrMapOvr>
  <p:transition advTm="5000">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b="1">
                <a:solidFill>
                  <a:schemeClr val="bg1"/>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8910917"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10D5C11-4639-4CAA-AAB5-23D14FDF007D}" type="datetime3">
              <a:rPr lang="en-US" smtClean="0"/>
              <a:t>17 November 2022</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Tree>
  </p:cSld>
  <p:clrMapOvr>
    <a:masterClrMapping/>
  </p:clrMapOvr>
  <p:transition advTm="500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p:nvSpPr>
        <p:spPr>
          <a:xfrm>
            <a:off x="0" y="4035485"/>
            <a:ext cx="12192000" cy="2822515"/>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3" descr="C:\Users\Admin\Desktop\New folder (3)\PPT\AcroLogoTransparant.png"/>
          <p:cNvPicPr>
            <a:picLocks noChangeAspect="1" noChangeArrowheads="1"/>
          </p:cNvPicPr>
          <p:nvPr userDrawn="1"/>
        </p:nvPicPr>
        <p:blipFill>
          <a:blip r:embed="rId2" cstate="print"/>
          <a:srcRect/>
          <a:stretch>
            <a:fillRect/>
          </a:stretch>
        </p:blipFill>
        <p:spPr bwMode="auto">
          <a:xfrm>
            <a:off x="2353479" y="1317808"/>
            <a:ext cx="7485043" cy="1516818"/>
          </a:xfrm>
          <a:prstGeom prst="rect">
            <a:avLst/>
          </a:prstGeom>
          <a:noFill/>
        </p:spPr>
      </p:pic>
      <p:sp>
        <p:nvSpPr>
          <p:cNvPr id="10" name="Rectangle 9"/>
          <p:cNvSpPr/>
          <p:nvPr userDrawn="1"/>
        </p:nvSpPr>
        <p:spPr>
          <a:xfrm>
            <a:off x="246762" y="4621311"/>
            <a:ext cx="11698476" cy="1508105"/>
          </a:xfrm>
          <a:prstGeom prst="rect">
            <a:avLst/>
          </a:prstGeom>
          <a:noFill/>
        </p:spPr>
        <p:txBody>
          <a:bodyPr wrap="square" lIns="91440" tIns="45720" rIns="91440" bIns="45720">
            <a:spAutoFit/>
          </a:bodyPr>
          <a:lstStyle/>
          <a:p>
            <a:pPr algn="ctr"/>
            <a:r>
              <a:rPr lang="en-US" sz="4600" b="1" cap="none" spc="0" dirty="0">
                <a:ln w="10541" cmpd="sng">
                  <a:solidFill>
                    <a:schemeClr val="accent1">
                      <a:shade val="88000"/>
                      <a:satMod val="110000"/>
                    </a:schemeClr>
                  </a:solidFill>
                  <a:prstDash val="solid"/>
                </a:ln>
                <a:solidFill>
                  <a:schemeClr val="bg1"/>
                </a:solidFill>
                <a:effectLst/>
                <a:latin typeface="Arial Black" panose="020B0A04020102020204" pitchFamily="34" charset="0"/>
              </a:rPr>
              <a:t>Acropolis Institute of Technology &amp; Research, Indore</a:t>
            </a:r>
          </a:p>
        </p:txBody>
      </p:sp>
      <p:sp>
        <p:nvSpPr>
          <p:cNvPr id="11" name="TextBox 10"/>
          <p:cNvSpPr txBox="1"/>
          <p:nvPr userDrawn="1"/>
        </p:nvSpPr>
        <p:spPr>
          <a:xfrm>
            <a:off x="8498541" y="6454562"/>
            <a:ext cx="3680012" cy="369332"/>
          </a:xfrm>
          <a:prstGeom prst="rect">
            <a:avLst/>
          </a:prstGeom>
          <a:noFill/>
        </p:spPr>
        <p:txBody>
          <a:bodyPr wrap="square" rtlCol="0">
            <a:spAutoFit/>
          </a:bodyPr>
          <a:lstStyle/>
          <a:p>
            <a:pPr algn="r"/>
            <a:r>
              <a:rPr lang="en-US" b="1" dirty="0"/>
              <a:t>www.acropolis.in</a:t>
            </a:r>
          </a:p>
        </p:txBody>
      </p:sp>
    </p:spTree>
  </p:cSld>
  <p:clrMapOvr>
    <a:masterClrMapping/>
  </p:clrMapOvr>
  <p:transition advTm="500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13" name="Date Placeholder 3"/>
          <p:cNvSpPr>
            <a:spLocks noGrp="1"/>
          </p:cNvSpPr>
          <p:nvPr>
            <p:ph type="dt" sz="half" idx="2"/>
          </p:nvPr>
        </p:nvSpPr>
        <p:spPr>
          <a:xfrm>
            <a:off x="838200" y="6562416"/>
            <a:ext cx="3200400" cy="274320"/>
          </a:xfrm>
          <a:prstGeom prst="rect">
            <a:avLst/>
          </a:prstGeom>
        </p:spPr>
        <p:txBody>
          <a:bodyPr vert="horz" lIns="91440" tIns="45720" rIns="91440" bIns="45720" rtlCol="0" anchor="ctr"/>
          <a:lstStyle>
            <a:lvl1pPr algn="l">
              <a:defRPr sz="1200">
                <a:solidFill>
                  <a:schemeClr val="tx1">
                    <a:lumMod val="95000"/>
                    <a:lumOff val="5000"/>
                  </a:schemeClr>
                </a:solidFill>
              </a:defRPr>
            </a:lvl1pPr>
          </a:lstStyle>
          <a:p>
            <a:fld id="{6B4D52C1-AC35-45F3-96F2-AA0057DDFF5B}" type="datetime3">
              <a:rPr lang="en-US" smtClean="0"/>
              <a:t>17 November 2022</a:t>
            </a:fld>
            <a:endParaRPr lang="en-US" dirty="0"/>
          </a:p>
        </p:txBody>
      </p:sp>
      <p:sp>
        <p:nvSpPr>
          <p:cNvPr id="14" name="Footer Placeholder 4"/>
          <p:cNvSpPr>
            <a:spLocks noGrp="1"/>
          </p:cNvSpPr>
          <p:nvPr>
            <p:ph type="ftr" sz="quarter" idx="3"/>
          </p:nvPr>
        </p:nvSpPr>
        <p:spPr>
          <a:xfrm>
            <a:off x="4288665" y="6562416"/>
            <a:ext cx="3200400" cy="274320"/>
          </a:xfrm>
          <a:prstGeom prst="rect">
            <a:avLst/>
          </a:prstGeom>
        </p:spPr>
        <p:txBody>
          <a:bodyPr vert="horz" lIns="91440" tIns="45720" rIns="91440" bIns="45720" rtlCol="0" anchor="ctr"/>
          <a:lstStyle>
            <a:lvl1pPr algn="ctr">
              <a:defRPr sz="1200">
                <a:solidFill>
                  <a:schemeClr val="tx1">
                    <a:lumMod val="95000"/>
                    <a:lumOff val="5000"/>
                  </a:schemeClr>
                </a:solidFill>
              </a:defRPr>
            </a:lvl1pPr>
          </a:lstStyle>
          <a:p>
            <a:r>
              <a:rPr lang="en-US"/>
              <a:t>Department of Computer Science Engineering</a:t>
            </a:r>
            <a:endParaRPr lang="en-US" dirty="0"/>
          </a:p>
        </p:txBody>
      </p:sp>
      <p:sp>
        <p:nvSpPr>
          <p:cNvPr id="15" name="Slide Number Placeholder 5"/>
          <p:cNvSpPr>
            <a:spLocks noGrp="1"/>
          </p:cNvSpPr>
          <p:nvPr>
            <p:ph type="sldNum" sz="quarter" idx="4"/>
          </p:nvPr>
        </p:nvSpPr>
        <p:spPr>
          <a:xfrm>
            <a:off x="8757642" y="6562416"/>
            <a:ext cx="1371600" cy="274320"/>
          </a:xfrm>
          <a:prstGeom prst="rect">
            <a:avLst/>
          </a:prstGeom>
        </p:spPr>
        <p:txBody>
          <a:bodyPr vert="horz" lIns="91440" tIns="45720" rIns="91440" bIns="45720" rtlCol="0" anchor="ctr"/>
          <a:lstStyle>
            <a:lvl1pPr algn="r">
              <a:defRPr sz="1200">
                <a:solidFill>
                  <a:schemeClr val="tx1">
                    <a:lumMod val="95000"/>
                    <a:lumOff val="5000"/>
                  </a:schemeClr>
                </a:solidFill>
              </a:defRPr>
            </a:lvl1pPr>
          </a:lstStyle>
          <a:p>
            <a:fld id="{9860EDB8-5305-433F-BE41-D7A86D811DB3}" type="slidenum">
              <a:rPr lang="en-US" smtClean="0"/>
              <a:t>‹#›</a:t>
            </a:fld>
            <a:endParaRPr lang="en-US" dirty="0"/>
          </a:p>
        </p:txBody>
      </p:sp>
      <p:sp>
        <p:nvSpPr>
          <p:cNvPr id="17" name="Content Placeholder 16"/>
          <p:cNvSpPr>
            <a:spLocks noGrp="1"/>
          </p:cNvSpPr>
          <p:nvPr>
            <p:ph sz="quarter" idx="10"/>
          </p:nvPr>
        </p:nvSpPr>
        <p:spPr>
          <a:xfrm>
            <a:off x="172571" y="1418447"/>
            <a:ext cx="11846859" cy="511284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With Animation">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13" name="Date Placeholder 3"/>
          <p:cNvSpPr>
            <a:spLocks noGrp="1"/>
          </p:cNvSpPr>
          <p:nvPr>
            <p:ph type="dt" sz="half" idx="2"/>
          </p:nvPr>
        </p:nvSpPr>
        <p:spPr>
          <a:xfrm>
            <a:off x="838200" y="6562416"/>
            <a:ext cx="3200400" cy="274320"/>
          </a:xfrm>
          <a:prstGeom prst="rect">
            <a:avLst/>
          </a:prstGeom>
        </p:spPr>
        <p:txBody>
          <a:bodyPr vert="horz" lIns="91440" tIns="45720" rIns="91440" bIns="45720" rtlCol="0" anchor="ctr"/>
          <a:lstStyle>
            <a:lvl1pPr algn="l">
              <a:defRPr sz="1200">
                <a:solidFill>
                  <a:schemeClr val="tx1">
                    <a:lumMod val="95000"/>
                    <a:lumOff val="5000"/>
                  </a:schemeClr>
                </a:solidFill>
              </a:defRPr>
            </a:lvl1pPr>
          </a:lstStyle>
          <a:p>
            <a:fld id="{BD3373F7-2FB4-4C26-9892-F1445C0D5D57}" type="datetime3">
              <a:rPr lang="en-US" smtClean="0"/>
              <a:t>17 November 2022</a:t>
            </a:fld>
            <a:endParaRPr lang="en-US" dirty="0"/>
          </a:p>
        </p:txBody>
      </p:sp>
      <p:sp>
        <p:nvSpPr>
          <p:cNvPr id="14" name="Footer Placeholder 4"/>
          <p:cNvSpPr>
            <a:spLocks noGrp="1"/>
          </p:cNvSpPr>
          <p:nvPr>
            <p:ph type="ftr" sz="quarter" idx="3"/>
          </p:nvPr>
        </p:nvSpPr>
        <p:spPr>
          <a:xfrm>
            <a:off x="4288665" y="6562416"/>
            <a:ext cx="3200400" cy="274320"/>
          </a:xfrm>
          <a:prstGeom prst="rect">
            <a:avLst/>
          </a:prstGeom>
        </p:spPr>
        <p:txBody>
          <a:bodyPr vert="horz" lIns="91440" tIns="45720" rIns="91440" bIns="45720" rtlCol="0" anchor="ctr"/>
          <a:lstStyle>
            <a:lvl1pPr algn="ctr">
              <a:defRPr sz="1200">
                <a:solidFill>
                  <a:schemeClr val="tx1">
                    <a:lumMod val="95000"/>
                    <a:lumOff val="5000"/>
                  </a:schemeClr>
                </a:solidFill>
              </a:defRPr>
            </a:lvl1pPr>
          </a:lstStyle>
          <a:p>
            <a:r>
              <a:rPr lang="en-US"/>
              <a:t>Department of Computer Science Engineering</a:t>
            </a:r>
            <a:endParaRPr lang="en-US" dirty="0"/>
          </a:p>
        </p:txBody>
      </p:sp>
      <p:sp>
        <p:nvSpPr>
          <p:cNvPr id="15" name="Slide Number Placeholder 5"/>
          <p:cNvSpPr>
            <a:spLocks noGrp="1"/>
          </p:cNvSpPr>
          <p:nvPr>
            <p:ph type="sldNum" sz="quarter" idx="4"/>
          </p:nvPr>
        </p:nvSpPr>
        <p:spPr>
          <a:xfrm>
            <a:off x="8757642" y="6562416"/>
            <a:ext cx="1371600" cy="274320"/>
          </a:xfrm>
          <a:prstGeom prst="rect">
            <a:avLst/>
          </a:prstGeom>
        </p:spPr>
        <p:txBody>
          <a:bodyPr vert="horz" lIns="91440" tIns="45720" rIns="91440" bIns="45720" rtlCol="0" anchor="ctr"/>
          <a:lstStyle>
            <a:lvl1pPr algn="r">
              <a:defRPr sz="1200">
                <a:solidFill>
                  <a:schemeClr val="tx1">
                    <a:lumMod val="95000"/>
                    <a:lumOff val="5000"/>
                  </a:schemeClr>
                </a:solidFill>
              </a:defRPr>
            </a:lvl1pPr>
          </a:lstStyle>
          <a:p>
            <a:fld id="{9860EDB8-5305-433F-BE41-D7A86D811DB3}" type="slidenum">
              <a:rPr lang="en-US" smtClean="0"/>
              <a:t>‹#›</a:t>
            </a:fld>
            <a:endParaRPr lang="en-US" dirty="0"/>
          </a:p>
        </p:txBody>
      </p:sp>
      <p:sp>
        <p:nvSpPr>
          <p:cNvPr id="17" name="Content Placeholder 16"/>
          <p:cNvSpPr>
            <a:spLocks noGrp="1"/>
          </p:cNvSpPr>
          <p:nvPr>
            <p:ph sz="quarter" idx="10"/>
          </p:nvPr>
        </p:nvSpPr>
        <p:spPr>
          <a:xfrm>
            <a:off x="172571" y="1418447"/>
            <a:ext cx="11846859" cy="511284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wipe(down)">
                                      <p:cBhvr>
                                        <p:cTn id="7" dur="500"/>
                                        <p:tgtEl>
                                          <p:spTgt spid="17">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7">
                                            <p:txEl>
                                              <p:pRg st="1" end="1"/>
                                            </p:txEl>
                                          </p:spTgt>
                                        </p:tgtEl>
                                        <p:attrNameLst>
                                          <p:attrName>style.visibility</p:attrName>
                                        </p:attrNameLst>
                                      </p:cBhvr>
                                      <p:to>
                                        <p:strVal val="visible"/>
                                      </p:to>
                                    </p:set>
                                    <p:animEffect transition="in" filter="wipe(down)">
                                      <p:cBhvr>
                                        <p:cTn id="10" dur="500"/>
                                        <p:tgtEl>
                                          <p:spTgt spid="17">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7">
                                            <p:txEl>
                                              <p:pRg st="2" end="2"/>
                                            </p:txEl>
                                          </p:spTgt>
                                        </p:tgtEl>
                                        <p:attrNameLst>
                                          <p:attrName>style.visibility</p:attrName>
                                        </p:attrNameLst>
                                      </p:cBhvr>
                                      <p:to>
                                        <p:strVal val="visible"/>
                                      </p:to>
                                    </p:set>
                                    <p:animEffect transition="in" filter="wipe(down)">
                                      <p:cBhvr>
                                        <p:cTn id="13" dur="500"/>
                                        <p:tgtEl>
                                          <p:spTgt spid="17">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7">
                                            <p:txEl>
                                              <p:pRg st="3" end="3"/>
                                            </p:txEl>
                                          </p:spTgt>
                                        </p:tgtEl>
                                        <p:attrNameLst>
                                          <p:attrName>style.visibility</p:attrName>
                                        </p:attrNameLst>
                                      </p:cBhvr>
                                      <p:to>
                                        <p:strVal val="visible"/>
                                      </p:to>
                                    </p:set>
                                    <p:animEffect transition="in" filter="wipe(down)">
                                      <p:cBhvr>
                                        <p:cTn id="16" dur="500"/>
                                        <p:tgtEl>
                                          <p:spTgt spid="17">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7">
                                            <p:txEl>
                                              <p:pRg st="4" end="4"/>
                                            </p:txEl>
                                          </p:spTgt>
                                        </p:tgtEl>
                                        <p:attrNameLst>
                                          <p:attrName>style.visibility</p:attrName>
                                        </p:attrNameLst>
                                      </p:cBhvr>
                                      <p:to>
                                        <p:strVal val="visible"/>
                                      </p:to>
                                    </p:set>
                                    <p:animEffect transition="in" filter="wipe(down)">
                                      <p:cBhvr>
                                        <p:cTn id="19" dur="500"/>
                                        <p:tgtEl>
                                          <p:spTgt spid="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tmplLst>
          <p:tmpl lvl="1">
            <p:tnLst>
              <p:par>
                <p:cTn presetID="22" presetClass="entr" presetSubtype="4" fill="hold" nodeType="click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 lvl="2">
            <p:tnLst>
              <p:par>
                <p:cTn presetID="22" presetClass="entr" presetSubtype="4"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 lvl="3">
            <p:tnLst>
              <p:par>
                <p:cTn presetID="22" presetClass="entr" presetSubtype="4"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 lvl="4">
            <p:tnLst>
              <p:par>
                <p:cTn presetID="22" presetClass="entr" presetSubtype="4"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 lvl="5">
            <p:tnLst>
              <p:par>
                <p:cTn presetID="22" presetClass="entr" presetSubtype="4"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2 Columns">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13" name="Date Placeholder 3"/>
          <p:cNvSpPr>
            <a:spLocks noGrp="1"/>
          </p:cNvSpPr>
          <p:nvPr>
            <p:ph type="dt" sz="half" idx="2"/>
          </p:nvPr>
        </p:nvSpPr>
        <p:spPr>
          <a:xfrm>
            <a:off x="838200" y="6562416"/>
            <a:ext cx="3200400" cy="274320"/>
          </a:xfrm>
          <a:prstGeom prst="rect">
            <a:avLst/>
          </a:prstGeom>
        </p:spPr>
        <p:txBody>
          <a:bodyPr vert="horz" lIns="91440" tIns="45720" rIns="91440" bIns="45720" rtlCol="0" anchor="ctr"/>
          <a:lstStyle>
            <a:lvl1pPr algn="l">
              <a:defRPr sz="1200">
                <a:solidFill>
                  <a:schemeClr val="tx1">
                    <a:lumMod val="95000"/>
                    <a:lumOff val="5000"/>
                  </a:schemeClr>
                </a:solidFill>
              </a:defRPr>
            </a:lvl1pPr>
          </a:lstStyle>
          <a:p>
            <a:fld id="{C79B5758-A1D1-4333-BA9B-F81B704585F2}" type="datetime3">
              <a:rPr lang="en-US" smtClean="0"/>
              <a:t>17 November 2022</a:t>
            </a:fld>
            <a:endParaRPr lang="en-US" dirty="0"/>
          </a:p>
        </p:txBody>
      </p:sp>
      <p:sp>
        <p:nvSpPr>
          <p:cNvPr id="14" name="Footer Placeholder 4"/>
          <p:cNvSpPr>
            <a:spLocks noGrp="1"/>
          </p:cNvSpPr>
          <p:nvPr>
            <p:ph type="ftr" sz="quarter" idx="3"/>
          </p:nvPr>
        </p:nvSpPr>
        <p:spPr>
          <a:xfrm>
            <a:off x="4288665" y="6562416"/>
            <a:ext cx="3200400" cy="274320"/>
          </a:xfrm>
          <a:prstGeom prst="rect">
            <a:avLst/>
          </a:prstGeom>
        </p:spPr>
        <p:txBody>
          <a:bodyPr vert="horz" lIns="91440" tIns="45720" rIns="91440" bIns="45720" rtlCol="0" anchor="ctr"/>
          <a:lstStyle>
            <a:lvl1pPr algn="ctr">
              <a:defRPr sz="1200">
                <a:solidFill>
                  <a:schemeClr val="tx1">
                    <a:lumMod val="95000"/>
                    <a:lumOff val="5000"/>
                  </a:schemeClr>
                </a:solidFill>
              </a:defRPr>
            </a:lvl1pPr>
          </a:lstStyle>
          <a:p>
            <a:r>
              <a:rPr lang="en-US"/>
              <a:t>Department of Computer Science Engineering</a:t>
            </a:r>
            <a:endParaRPr lang="en-US" dirty="0"/>
          </a:p>
        </p:txBody>
      </p:sp>
      <p:sp>
        <p:nvSpPr>
          <p:cNvPr id="15" name="Slide Number Placeholder 5"/>
          <p:cNvSpPr>
            <a:spLocks noGrp="1"/>
          </p:cNvSpPr>
          <p:nvPr>
            <p:ph type="sldNum" sz="quarter" idx="4"/>
          </p:nvPr>
        </p:nvSpPr>
        <p:spPr>
          <a:xfrm>
            <a:off x="8757642" y="6562416"/>
            <a:ext cx="1371600" cy="274320"/>
          </a:xfrm>
          <a:prstGeom prst="rect">
            <a:avLst/>
          </a:prstGeom>
        </p:spPr>
        <p:txBody>
          <a:bodyPr vert="horz" lIns="91440" tIns="45720" rIns="91440" bIns="45720" rtlCol="0" anchor="ctr"/>
          <a:lstStyle>
            <a:lvl1pPr algn="r">
              <a:defRPr sz="1200">
                <a:solidFill>
                  <a:schemeClr val="tx1">
                    <a:lumMod val="95000"/>
                    <a:lumOff val="5000"/>
                  </a:schemeClr>
                </a:solidFill>
              </a:defRPr>
            </a:lvl1pPr>
          </a:lstStyle>
          <a:p>
            <a:fld id="{9860EDB8-5305-433F-BE41-D7A86D811DB3}" type="slidenum">
              <a:rPr lang="en-US" smtClean="0"/>
              <a:t>‹#›</a:t>
            </a:fld>
            <a:endParaRPr lang="en-US"/>
          </a:p>
        </p:txBody>
      </p:sp>
      <p:sp>
        <p:nvSpPr>
          <p:cNvPr id="17" name="Content Placeholder 16"/>
          <p:cNvSpPr>
            <a:spLocks noGrp="1"/>
          </p:cNvSpPr>
          <p:nvPr>
            <p:ph sz="quarter" idx="10"/>
          </p:nvPr>
        </p:nvSpPr>
        <p:spPr>
          <a:xfrm>
            <a:off x="172571" y="1418447"/>
            <a:ext cx="11846859" cy="5112846"/>
          </a:xfrm>
        </p:spPr>
        <p:txBody>
          <a:bodyPr numCol="2"/>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advTm="500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rmAutofit/>
          </a:bodyPr>
          <a:lstStyle>
            <a:lvl1pPr algn="l">
              <a:defRPr lang="en-US" sz="4400" b="1" kern="1200" dirty="0">
                <a:ln w="0"/>
                <a:solidFill>
                  <a:schemeClr val="tx1"/>
                </a:solidFill>
                <a:effectLst>
                  <a:outerShdw blurRad="38100" dist="25400" dir="5400000" algn="ctr" rotWithShape="0">
                    <a:srgbClr val="6E747A">
                      <a:alpha val="43000"/>
                    </a:srgbClr>
                  </a:outerShdw>
                </a:effectLst>
                <a:latin typeface="Lucida Console" panose="020B0609040504020204" pitchFamily="49" charset="0"/>
                <a:ea typeface="+mn-ea"/>
                <a:cs typeface="+mn-cs"/>
              </a:defRPr>
            </a:lvl1pPr>
          </a:lstStyle>
          <a:p>
            <a:r>
              <a:rPr lang="en-US" dirty="0"/>
              <a:t>Click to edit Master title style</a:t>
            </a:r>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gn="l">
              <a:lnSpc>
                <a:spcPct val="150000"/>
              </a:lnSpc>
              <a:buNone/>
              <a:defRPr sz="4400" b="1">
                <a:solidFill>
                  <a:schemeClr val="bg1"/>
                </a:solidFill>
                <a:latin typeface="Calibri" panose="020F0502020204030204" pitchFamily="34" charset="0"/>
                <a:cs typeface="Calibri" panose="020F0502020204030204" pitchFamily="34" charset="0"/>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522BC3AE-555A-44D4-9802-B795AD814DC9}" type="datetime3">
              <a:rPr lang="en-US" smtClean="0"/>
              <a:t>17 November 2022</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Tree>
  </p:cSld>
  <p:clrMapOvr>
    <a:masterClrMapping/>
  </p:clrMapOvr>
  <p:transition advTm="500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Date Placeholder 4"/>
          <p:cNvSpPr>
            <a:spLocks noGrp="1"/>
          </p:cNvSpPr>
          <p:nvPr>
            <p:ph type="dt" sz="half" idx="10"/>
          </p:nvPr>
        </p:nvSpPr>
        <p:spPr/>
        <p:txBody>
          <a:bodyPr/>
          <a:lstStyle/>
          <a:p>
            <a:fld id="{B82A71E4-40FC-4C42-99FA-437E5C3E99F2}" type="datetime3">
              <a:rPr lang="en-US" smtClean="0"/>
              <a:t>17 November 2022</a:t>
            </a:fld>
            <a:endParaRPr lang="en-US"/>
          </a:p>
        </p:txBody>
      </p:sp>
      <p:sp>
        <p:nvSpPr>
          <p:cNvPr id="6" name="Footer Placeholder 5"/>
          <p:cNvSpPr>
            <a:spLocks noGrp="1"/>
          </p:cNvSpPr>
          <p:nvPr>
            <p:ph type="ftr" sz="quarter" idx="11"/>
          </p:nvPr>
        </p:nvSpPr>
        <p:spPr/>
        <p:txBody>
          <a:bodyPr/>
          <a:lstStyle/>
          <a:p>
            <a:r>
              <a:rPr lang="en-US"/>
              <a:t>Department of Computer Science Engineering</a:t>
            </a:r>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11"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10" name="Content Placeholder 9"/>
          <p:cNvSpPr>
            <a:spLocks noGrp="1"/>
          </p:cNvSpPr>
          <p:nvPr>
            <p:ph sz="quarter" idx="13"/>
          </p:nvPr>
        </p:nvSpPr>
        <p:spPr>
          <a:xfrm>
            <a:off x="255307" y="1546225"/>
            <a:ext cx="5675313" cy="4935538"/>
          </a:xfrm>
        </p:spPr>
        <p:txBody>
          <a:bodyPr/>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9"/>
          <p:cNvSpPr>
            <a:spLocks noGrp="1"/>
          </p:cNvSpPr>
          <p:nvPr>
            <p:ph sz="quarter" idx="14"/>
          </p:nvPr>
        </p:nvSpPr>
        <p:spPr>
          <a:xfrm>
            <a:off x="6257152" y="1550708"/>
            <a:ext cx="5675313" cy="4935538"/>
          </a:xfrm>
        </p:spPr>
        <p:txBody>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advTm="500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Rectangle 9"/>
          <p:cNvSpPr/>
          <p:nvPr userDrawn="1"/>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268942" y="1489075"/>
            <a:ext cx="5661212" cy="641350"/>
          </a:xfrm>
        </p:spPr>
        <p:txBody>
          <a:bodyPr anchor="b">
            <a:norm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p:cNvSpPr>
            <a:spLocks noGrp="1"/>
          </p:cNvSpPr>
          <p:nvPr>
            <p:ph type="body" sz="quarter" idx="3"/>
          </p:nvPr>
        </p:nvSpPr>
        <p:spPr>
          <a:xfrm>
            <a:off x="6243452" y="1489075"/>
            <a:ext cx="5670642" cy="641350"/>
          </a:xfrm>
        </p:spPr>
        <p:txBody>
          <a:bodyPr anchor="b">
            <a:norm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Date Placeholder 6"/>
          <p:cNvSpPr>
            <a:spLocks noGrp="1"/>
          </p:cNvSpPr>
          <p:nvPr>
            <p:ph type="dt" sz="half" idx="10"/>
          </p:nvPr>
        </p:nvSpPr>
        <p:spPr/>
        <p:txBody>
          <a:bodyPr/>
          <a:lstStyle/>
          <a:p>
            <a:fld id="{3F5FDABC-D267-49C7-83F3-562CC21C6A50}" type="datetime3">
              <a:rPr lang="en-US" smtClean="0"/>
              <a:t>17 November 2022</a:t>
            </a:fld>
            <a:endParaRPr lang="en-US"/>
          </a:p>
        </p:txBody>
      </p:sp>
      <p:sp>
        <p:nvSpPr>
          <p:cNvPr id="8" name="Footer Placeholder 7"/>
          <p:cNvSpPr>
            <a:spLocks noGrp="1"/>
          </p:cNvSpPr>
          <p:nvPr>
            <p:ph type="ftr" sz="quarter" idx="11"/>
          </p:nvPr>
        </p:nvSpPr>
        <p:spPr/>
        <p:txBody>
          <a:bodyPr/>
          <a:lstStyle/>
          <a:p>
            <a:r>
              <a:rPr lang="en-US"/>
              <a:t>Department of Computer Science Engineering</a:t>
            </a:r>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5"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11" name="Content Placeholder 9"/>
          <p:cNvSpPr>
            <a:spLocks noGrp="1"/>
          </p:cNvSpPr>
          <p:nvPr>
            <p:ph sz="quarter" idx="13"/>
          </p:nvPr>
        </p:nvSpPr>
        <p:spPr>
          <a:xfrm>
            <a:off x="255307" y="2218765"/>
            <a:ext cx="5675313" cy="4262998"/>
          </a:xfrm>
        </p:spPr>
        <p:txBody>
          <a:bodyPr/>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9"/>
          <p:cNvSpPr>
            <a:spLocks noGrp="1"/>
          </p:cNvSpPr>
          <p:nvPr>
            <p:ph sz="quarter" idx="14"/>
          </p:nvPr>
        </p:nvSpPr>
        <p:spPr>
          <a:xfrm>
            <a:off x="6257152" y="2223248"/>
            <a:ext cx="5675313" cy="4262998"/>
          </a:xfrm>
        </p:spPr>
        <p:txBody>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advTm="500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Date Placeholder 2"/>
          <p:cNvSpPr>
            <a:spLocks noGrp="1"/>
          </p:cNvSpPr>
          <p:nvPr>
            <p:ph type="dt" sz="half" idx="10"/>
          </p:nvPr>
        </p:nvSpPr>
        <p:spPr/>
        <p:txBody>
          <a:bodyPr/>
          <a:lstStyle/>
          <a:p>
            <a:fld id="{9E58F4D8-52B1-4FD0-BBFA-291FFED02CD6}" type="datetime3">
              <a:rPr lang="en-US" smtClean="0"/>
              <a:t>17 November 2022</a:t>
            </a:fld>
            <a:endParaRPr lang="en-US"/>
          </a:p>
        </p:txBody>
      </p:sp>
      <p:sp>
        <p:nvSpPr>
          <p:cNvPr id="4" name="Footer Placeholder 3"/>
          <p:cNvSpPr>
            <a:spLocks noGrp="1"/>
          </p:cNvSpPr>
          <p:nvPr>
            <p:ph type="ftr" sz="quarter" idx="11"/>
          </p:nvPr>
        </p:nvSpPr>
        <p:spPr/>
        <p:txBody>
          <a:bodyPr/>
          <a:lstStyle/>
          <a:p>
            <a:r>
              <a:rPr lang="en-US"/>
              <a:t>Department of Computer Science Engineering</a:t>
            </a:r>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9"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anose="020F0502020204030204" pitchFamily="34" charset="0"/>
                <a:cs typeface="Calibri" panose="020F0502020204030204" pitchFamily="34" charset="0"/>
              </a:defRPr>
            </a:lvl1pPr>
          </a:lstStyle>
          <a:p>
            <a:r>
              <a:rPr lang="en-US" dirty="0"/>
              <a:t>Click to edit Master title style</a:t>
            </a:r>
          </a:p>
        </p:txBody>
      </p:sp>
    </p:spTree>
  </p:cSld>
  <p:clrMapOvr>
    <a:masterClrMapping/>
  </p:clrMapOvr>
  <p:transition advTm="5000">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4545" y="154547"/>
            <a:ext cx="11835685" cy="153614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80304" y="1825625"/>
            <a:ext cx="11822806" cy="465244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562416"/>
            <a:ext cx="3200400" cy="274320"/>
          </a:xfrm>
          <a:prstGeom prst="rect">
            <a:avLst/>
          </a:prstGeom>
        </p:spPr>
        <p:txBody>
          <a:bodyPr vert="horz" lIns="91440" tIns="45720" rIns="91440" bIns="45720" rtlCol="0" anchor="ctr"/>
          <a:lstStyle>
            <a:lvl1pPr algn="l">
              <a:defRPr sz="1200" i="1">
                <a:solidFill>
                  <a:schemeClr val="tx1">
                    <a:lumMod val="95000"/>
                    <a:lumOff val="5000"/>
                  </a:schemeClr>
                </a:solidFill>
              </a:defRPr>
            </a:lvl1pPr>
          </a:lstStyle>
          <a:p>
            <a:fld id="{3671FDB4-DEDB-490E-8A3C-58818B21F919}" type="datetime3">
              <a:rPr lang="en-US" smtClean="0"/>
              <a:t>17 November 2022</a:t>
            </a:fld>
            <a:endParaRPr lang="en-US" dirty="0"/>
          </a:p>
        </p:txBody>
      </p:sp>
      <p:sp>
        <p:nvSpPr>
          <p:cNvPr id="5" name="Footer Placeholder 4"/>
          <p:cNvSpPr>
            <a:spLocks noGrp="1"/>
          </p:cNvSpPr>
          <p:nvPr>
            <p:ph type="ftr" sz="quarter" idx="3"/>
          </p:nvPr>
        </p:nvSpPr>
        <p:spPr>
          <a:xfrm>
            <a:off x="4288665" y="6562416"/>
            <a:ext cx="3200400" cy="274320"/>
          </a:xfrm>
          <a:prstGeom prst="rect">
            <a:avLst/>
          </a:prstGeom>
        </p:spPr>
        <p:txBody>
          <a:bodyPr vert="horz" lIns="91440" tIns="45720" rIns="91440" bIns="45720" rtlCol="0" anchor="ctr"/>
          <a:lstStyle>
            <a:lvl1pPr algn="ctr">
              <a:defRPr sz="1200" i="1">
                <a:solidFill>
                  <a:schemeClr val="tx1">
                    <a:lumMod val="95000"/>
                    <a:lumOff val="5000"/>
                  </a:schemeClr>
                </a:solidFill>
              </a:defRPr>
            </a:lvl1pPr>
          </a:lstStyle>
          <a:p>
            <a:r>
              <a:rPr lang="en-US"/>
              <a:t>Department of Computer Science Engineering</a:t>
            </a:r>
            <a:endParaRPr lang="en-US" dirty="0"/>
          </a:p>
        </p:txBody>
      </p:sp>
      <p:sp>
        <p:nvSpPr>
          <p:cNvPr id="6" name="Slide Number Placeholder 5"/>
          <p:cNvSpPr>
            <a:spLocks noGrp="1"/>
          </p:cNvSpPr>
          <p:nvPr>
            <p:ph type="sldNum" sz="quarter" idx="4"/>
          </p:nvPr>
        </p:nvSpPr>
        <p:spPr>
          <a:xfrm>
            <a:off x="8757642" y="6562416"/>
            <a:ext cx="1371600" cy="274320"/>
          </a:xfrm>
          <a:prstGeom prst="rect">
            <a:avLst/>
          </a:prstGeom>
        </p:spPr>
        <p:txBody>
          <a:bodyPr vert="horz" lIns="91440" tIns="45720" rIns="91440" bIns="45720" rtlCol="0" anchor="ctr"/>
          <a:lstStyle>
            <a:lvl1pPr algn="r">
              <a:defRPr sz="1200" i="1">
                <a:solidFill>
                  <a:schemeClr val="tx1">
                    <a:lumMod val="95000"/>
                    <a:lumOff val="5000"/>
                  </a:schemeClr>
                </a:solidFill>
              </a:defRPr>
            </a:lvl1pPr>
          </a:lstStyle>
          <a:p>
            <a:fld id="{9860EDB8-5305-433F-BE41-D7A86D811DB3}" type="slidenum">
              <a:rPr lang="en-US" smtClean="0"/>
              <a:t>‹#›</a:t>
            </a:fld>
            <a:endParaRPr lang="en-US" dirty="0"/>
          </a:p>
        </p:txBody>
      </p:sp>
      <p:pic>
        <p:nvPicPr>
          <p:cNvPr id="8" name="Picture 3" descr="C:\Users\Admin\Desktop\New folder (3)\PPT\AcroLogoTransparant.png"/>
          <p:cNvPicPr>
            <a:picLocks noChangeAspect="1" noChangeArrowheads="1"/>
          </p:cNvPicPr>
          <p:nvPr userDrawn="1"/>
        </p:nvPicPr>
        <p:blipFill>
          <a:blip r:embed="rId16" cstate="print"/>
          <a:srcRect/>
          <a:stretch>
            <a:fillRect/>
          </a:stretch>
        </p:blipFill>
        <p:spPr bwMode="auto">
          <a:xfrm>
            <a:off x="10167750" y="6460506"/>
            <a:ext cx="1828800" cy="3706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advTm="5000">
    <p:fade/>
  </p:transition>
  <p:hf hdr="0"/>
  <p:txStyles>
    <p:titleStyle>
      <a:lvl1pPr algn="l" defTabSz="914400" rtl="0" eaLnBrk="1" latinLnBrk="0" hangingPunct="1">
        <a:spcBef>
          <a:spcPct val="0"/>
        </a:spcBef>
        <a:buNone/>
        <a:defRPr sz="4400" b="1" kern="1200">
          <a:solidFill>
            <a:schemeClr val="accent1">
              <a:lumMod val="75000"/>
            </a:schemeClr>
          </a:solidFill>
          <a:latin typeface="Calibri" panose="020F0502020204030204" pitchFamily="34" charset="0"/>
          <a:ea typeface="+mj-ea"/>
          <a:cs typeface="Calibri" panose="020F0502020204030204" pitchFamily="34" charset="0"/>
        </a:defRPr>
      </a:lvl1pPr>
    </p:titleStyle>
    <p:bodyStyle>
      <a:lvl1pPr marL="228600" indent="-228600" algn="just" defTabSz="914400" rtl="0" eaLnBrk="1" latinLnBrk="0" hangingPunct="1">
        <a:lnSpc>
          <a:spcPct val="90000"/>
        </a:lnSpc>
        <a:spcBef>
          <a:spcPct val="30000"/>
        </a:spcBef>
        <a:buClr>
          <a:srgbClr val="0070C0"/>
        </a:buClr>
        <a:buFont typeface="Wingdings" panose="05000000000000000000" pitchFamily="2" charset="2"/>
        <a:buChar char="v"/>
        <a:defRPr sz="3200" kern="1200">
          <a:solidFill>
            <a:schemeClr val="tx1"/>
          </a:solidFill>
          <a:latin typeface="Calibri" panose="020F0502020204030204" pitchFamily="34" charset="0"/>
          <a:ea typeface="+mn-ea"/>
          <a:cs typeface="Calibri" panose="020F0502020204030204" pitchFamily="34" charset="0"/>
        </a:defRPr>
      </a:lvl1pPr>
      <a:lvl2pPr marL="685800" indent="-228600" algn="just" defTabSz="914400" rtl="0" eaLnBrk="1" latinLnBrk="0" hangingPunct="1">
        <a:lnSpc>
          <a:spcPct val="90000"/>
        </a:lnSpc>
        <a:spcBef>
          <a:spcPct val="30000"/>
        </a:spcBef>
        <a:buClr>
          <a:srgbClr val="0070C0"/>
        </a:buClr>
        <a:buFont typeface="Wingdings" panose="05000000000000000000" pitchFamily="2" charset="2"/>
        <a:buChar char="Ø"/>
        <a:defRPr sz="2800" kern="1200">
          <a:solidFill>
            <a:schemeClr val="tx1"/>
          </a:solidFill>
          <a:latin typeface="Calibri" panose="020F0502020204030204" pitchFamily="34" charset="0"/>
          <a:ea typeface="+mn-ea"/>
          <a:cs typeface="Calibri" panose="020F0502020204030204" pitchFamily="34" charset="0"/>
        </a:defRPr>
      </a:lvl2pPr>
      <a:lvl3pPr marL="1143000" indent="-228600" algn="just" defTabSz="914400" rtl="0" eaLnBrk="1" latinLnBrk="0" hangingPunct="1">
        <a:lnSpc>
          <a:spcPct val="90000"/>
        </a:lnSpc>
        <a:spcBef>
          <a:spcPct val="30000"/>
        </a:spcBef>
        <a:buClr>
          <a:srgbClr val="0070C0"/>
        </a:buClr>
        <a:buFont typeface="Wingdings" panose="05000000000000000000" pitchFamily="2" charset="2"/>
        <a:buChar char="§"/>
        <a:defRPr sz="2400" kern="1200">
          <a:solidFill>
            <a:schemeClr val="tx1"/>
          </a:solidFill>
          <a:latin typeface="Calibri" panose="020F0502020204030204" pitchFamily="34" charset="0"/>
          <a:ea typeface="+mn-ea"/>
          <a:cs typeface="Calibri" panose="020F0502020204030204" pitchFamily="34" charset="0"/>
        </a:defRPr>
      </a:lvl3pPr>
      <a:lvl4pPr marL="1600200" indent="-228600" algn="just" defTabSz="914400" rtl="0" eaLnBrk="1" latinLnBrk="0" hangingPunct="1">
        <a:lnSpc>
          <a:spcPct val="90000"/>
        </a:lnSpc>
        <a:spcBef>
          <a:spcPct val="30000"/>
        </a:spcBef>
        <a:buClr>
          <a:srgbClr val="0070C0"/>
        </a:buClr>
        <a:buFont typeface="Courier New" panose="02070309020205020404" pitchFamily="49" charset="0"/>
        <a:buChar char="o"/>
        <a:defRPr sz="2000" kern="1200">
          <a:solidFill>
            <a:schemeClr val="tx1"/>
          </a:solidFill>
          <a:latin typeface="Calibri" panose="020F0502020204030204" pitchFamily="34" charset="0"/>
          <a:ea typeface="+mn-ea"/>
          <a:cs typeface="Calibri" panose="020F0502020204030204" pitchFamily="34" charset="0"/>
        </a:defRPr>
      </a:lvl4pPr>
      <a:lvl5pPr marL="2057400" indent="-228600" algn="just" defTabSz="914400" rtl="0" eaLnBrk="1" latinLnBrk="0" hangingPunct="1">
        <a:lnSpc>
          <a:spcPct val="90000"/>
        </a:lnSpc>
        <a:spcBef>
          <a:spcPct val="30000"/>
        </a:spcBef>
        <a:buClr>
          <a:srgbClr val="0070C0"/>
        </a:buClr>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Tm="5000">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sz="quarter" idx="10"/>
          </p:nvPr>
        </p:nvSpPr>
        <p:spPr>
          <a:xfrm>
            <a:off x="172571" y="1418447"/>
            <a:ext cx="11776273" cy="5112846"/>
          </a:xfrm>
          <a:prstGeom prst="rect">
            <a:avLst/>
          </a:prstGeom>
        </p:spPr>
        <p:txBody>
          <a:bodyPr>
            <a:normAutofit/>
          </a:bodyPr>
          <a:lstStyle/>
          <a:p>
            <a:r>
              <a:rPr lang="en-US" dirty="0"/>
              <a:t>The main aim of this project is to develop a software system that allows the user to report non-functional street lights. </a:t>
            </a:r>
          </a:p>
          <a:p>
            <a:r>
              <a:rPr lang="en-US" dirty="0"/>
              <a:t>It’s to ensure safety by the means of software that will directly report to the concerned authority about the issue. </a:t>
            </a:r>
          </a:p>
          <a:p>
            <a:r>
              <a:rPr lang="en-US" dirty="0"/>
              <a:t>Thus road accidents will be reduced and safety will be improved very efficiently. </a:t>
            </a:r>
          </a:p>
          <a:p>
            <a:r>
              <a:rPr lang="en-US" dirty="0"/>
              <a:t>A central database will record all the information about the requests and resolved issues.</a:t>
            </a:r>
          </a:p>
        </p:txBody>
      </p:sp>
      <p:sp>
        <p:nvSpPr>
          <p:cNvPr id="4" name="Date Placeholder 3"/>
          <p:cNvSpPr>
            <a:spLocks noGrp="1"/>
          </p:cNvSpPr>
          <p:nvPr>
            <p:ph type="dt" sz="half" idx="2"/>
          </p:nvPr>
        </p:nvSpPr>
        <p:spPr/>
        <p:txBody>
          <a:bodyPr/>
          <a:lstStyle/>
          <a:p>
            <a:fld id="{B5199DD8-BD4A-4CFD-B98A-9353AD2577AB}" type="datetime3">
              <a:rPr lang="en-US" smtClean="0"/>
              <a:t>17 November 2022</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t>10</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Analysis</a:t>
            </a:r>
          </a:p>
        </p:txBody>
      </p:sp>
      <p:sp>
        <p:nvSpPr>
          <p:cNvPr id="3" name="Content Placeholder 2"/>
          <p:cNvSpPr>
            <a:spLocks noGrp="1"/>
          </p:cNvSpPr>
          <p:nvPr>
            <p:ph sz="quarter" idx="13"/>
          </p:nvPr>
        </p:nvSpPr>
        <p:spPr>
          <a:xfrm>
            <a:off x="273932" y="1546225"/>
            <a:ext cx="6781165" cy="4935855"/>
          </a:xfrm>
          <a:prstGeom prst="rect">
            <a:avLst/>
          </a:prstGeom>
        </p:spPr>
        <p:txBody>
          <a:bodyPr>
            <a:normAutofit lnSpcReduction="10000"/>
          </a:bodyPr>
          <a:lstStyle/>
          <a:p>
            <a:pPr marL="0" indent="0">
              <a:buNone/>
            </a:pPr>
            <a:r>
              <a:rPr lang="en-IN" altLang="en-US" b="1" dirty="0"/>
              <a:t>Functional requirements</a:t>
            </a:r>
          </a:p>
          <a:p>
            <a:pPr algn="just">
              <a:buFont typeface="Wingdings" panose="05000000000000000000" charset="0"/>
              <a:buChar char="v"/>
            </a:pPr>
            <a:r>
              <a:rPr lang="en-IN" altLang="en-US" dirty="0"/>
              <a:t>Authentication of the user whenever he/she logs in to the system.</a:t>
            </a:r>
          </a:p>
          <a:p>
            <a:pPr algn="just">
              <a:buFont typeface="Wingdings" panose="05000000000000000000" charset="0"/>
              <a:buChar char="v"/>
            </a:pPr>
            <a:r>
              <a:rPr lang="en-IN" altLang="en-US" dirty="0"/>
              <a:t>A Verification email is sent to the user whenever he/she registers for the first time on the software system.</a:t>
            </a:r>
          </a:p>
          <a:p>
            <a:pPr algn="just">
              <a:buFont typeface="Wingdings" panose="05000000000000000000" charset="0"/>
              <a:buChar char="v"/>
            </a:pPr>
            <a:r>
              <a:rPr lang="en-IN" altLang="en-US" dirty="0"/>
              <a:t>User can upload a picture of the non-functional streetlight.</a:t>
            </a:r>
          </a:p>
          <a:p>
            <a:pPr algn="just">
              <a:buFont typeface="Wingdings" panose="05000000000000000000" charset="0"/>
              <a:buChar char="v"/>
            </a:pPr>
            <a:r>
              <a:rPr lang="en-IN" altLang="en-US" dirty="0"/>
              <a:t>User can describe the issue in the description box.</a:t>
            </a:r>
          </a:p>
          <a:p>
            <a:pPr>
              <a:buFont typeface="Wingdings" panose="05000000000000000000" charset="0"/>
              <a:buChar char="v"/>
            </a:pPr>
            <a:endParaRPr lang="en-IN" altLang="en-US" dirty="0"/>
          </a:p>
        </p:txBody>
      </p:sp>
      <p:sp>
        <p:nvSpPr>
          <p:cNvPr id="4" name="Date Placeholder 3"/>
          <p:cNvSpPr>
            <a:spLocks noGrp="1"/>
          </p:cNvSpPr>
          <p:nvPr>
            <p:ph type="dt" sz="half" idx="10"/>
          </p:nvPr>
        </p:nvSpPr>
        <p:spPr/>
        <p:txBody>
          <a:bodyPr/>
          <a:lstStyle/>
          <a:p>
            <a:fld id="{0673EE94-23FD-4634-B22A-DDFE7C35FD25}" type="datetime3">
              <a:rPr lang="en-US" smtClean="0"/>
              <a:t>17 November 2022</a:t>
            </a:fld>
            <a:endParaRPr lang="en-US" dirty="0"/>
          </a:p>
        </p:txBody>
      </p:sp>
      <p:sp>
        <p:nvSpPr>
          <p:cNvPr id="5" name="Slide Number Placeholder 4"/>
          <p:cNvSpPr>
            <a:spLocks noGrp="1"/>
          </p:cNvSpPr>
          <p:nvPr>
            <p:ph type="sldNum" sz="quarter" idx="12"/>
          </p:nvPr>
        </p:nvSpPr>
        <p:spPr/>
        <p:txBody>
          <a:bodyPr/>
          <a:lstStyle/>
          <a:p>
            <a:fld id="{9860EDB8-5305-433F-BE41-D7A86D811DB3}" type="slidenum">
              <a:rPr lang="en-US" smtClean="0"/>
              <a:t>11</a:t>
            </a:fld>
            <a:endParaRPr lang="en-US" dirty="0"/>
          </a:p>
        </p:txBody>
      </p:sp>
      <p:sp>
        <p:nvSpPr>
          <p:cNvPr id="6" name="Footer Placeholder 5"/>
          <p:cNvSpPr>
            <a:spLocks noGrp="1"/>
          </p:cNvSpPr>
          <p:nvPr>
            <p:ph type="ftr" sz="quarter" idx="11"/>
          </p:nvPr>
        </p:nvSpPr>
        <p:spPr/>
        <p:txBody>
          <a:bodyPr/>
          <a:lstStyle/>
          <a:p>
            <a:r>
              <a:rPr lang="en-US"/>
              <a:t>Department of Computer Science Engineering</a:t>
            </a:r>
            <a:endParaRPr lang="en-US" dirty="0"/>
          </a:p>
        </p:txBody>
      </p:sp>
      <p:pic>
        <p:nvPicPr>
          <p:cNvPr id="8" name="Content Placeholder 7" descr="future-of-authentication-what-will-replace-login-password-pairs"/>
          <p:cNvPicPr>
            <a:picLocks noGrp="1" noChangeAspect="1"/>
          </p:cNvPicPr>
          <p:nvPr>
            <p:ph sz="quarter" idx="14"/>
          </p:nvPr>
        </p:nvPicPr>
        <p:blipFill>
          <a:blip r:embed="rId2"/>
          <a:stretch>
            <a:fillRect/>
          </a:stretch>
        </p:blipFill>
        <p:spPr>
          <a:xfrm>
            <a:off x="7813040" y="1372235"/>
            <a:ext cx="4306570" cy="2611755"/>
          </a:xfrm>
          <a:prstGeom prst="rect">
            <a:avLst/>
          </a:prstGeom>
        </p:spPr>
      </p:pic>
      <p:pic>
        <p:nvPicPr>
          <p:cNvPr id="9" name="Picture 8" descr="WhatsApp Image 2022-07-14 at 2.48.13 PM"/>
          <p:cNvPicPr>
            <a:picLocks noChangeAspect="1"/>
          </p:cNvPicPr>
          <p:nvPr/>
        </p:nvPicPr>
        <p:blipFill>
          <a:blip r:embed="rId3"/>
          <a:srcRect l="10094" t="3641" r="59343" b="869"/>
          <a:stretch>
            <a:fillRect/>
          </a:stretch>
        </p:blipFill>
        <p:spPr>
          <a:xfrm>
            <a:off x="7813040" y="3983990"/>
            <a:ext cx="1793875" cy="2852420"/>
          </a:xfrm>
          <a:prstGeom prst="rect">
            <a:avLst/>
          </a:prstGeom>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Analysis</a:t>
            </a:r>
          </a:p>
        </p:txBody>
      </p:sp>
      <p:sp>
        <p:nvSpPr>
          <p:cNvPr id="3" name="Content Placeholder 2"/>
          <p:cNvSpPr>
            <a:spLocks noGrp="1"/>
          </p:cNvSpPr>
          <p:nvPr>
            <p:ph sz="quarter" idx="10"/>
          </p:nvPr>
        </p:nvSpPr>
        <p:spPr>
          <a:prstGeom prst="rect">
            <a:avLst/>
          </a:prstGeom>
        </p:spPr>
        <p:txBody>
          <a:bodyPr/>
          <a:lstStyle/>
          <a:p>
            <a:pPr marL="0" indent="0">
              <a:buNone/>
            </a:pPr>
            <a:r>
              <a:rPr lang="en-IN" altLang="en-US" b="1" dirty="0"/>
              <a:t>Non-Functional requirements</a:t>
            </a:r>
          </a:p>
          <a:p>
            <a:r>
              <a:rPr lang="en-IN" altLang="en-US" dirty="0"/>
              <a:t>The processing of each request should be done </a:t>
            </a:r>
            <a:r>
              <a:rPr lang="en-IN" altLang="en-US"/>
              <a:t>within a seconds</a:t>
            </a:r>
            <a:r>
              <a:rPr lang="en-IN" altLang="en-US" dirty="0"/>
              <a:t>.</a:t>
            </a:r>
          </a:p>
          <a:p>
            <a:r>
              <a:rPr lang="en-IN" altLang="en-US" dirty="0"/>
              <a:t>The software can adapt to changes in the environment.</a:t>
            </a:r>
          </a:p>
          <a:p>
            <a:r>
              <a:rPr lang="en-IN" altLang="en-US" dirty="0"/>
              <a:t>This software will be scalable and reliable.</a:t>
            </a:r>
          </a:p>
          <a:p>
            <a:r>
              <a:rPr lang="en-IN" altLang="en-US" dirty="0"/>
              <a:t>It is a portable software that can be used at any time, any place.</a:t>
            </a:r>
          </a:p>
          <a:p>
            <a:r>
              <a:rPr lang="en-IN" altLang="en-US" dirty="0"/>
              <a:t>It has flexibility and can be used by any age group.</a:t>
            </a:r>
          </a:p>
          <a:p>
            <a:r>
              <a:rPr lang="en-IN" altLang="en-US" dirty="0"/>
              <a:t>It provides security and maintainability.</a:t>
            </a:r>
          </a:p>
          <a:p>
            <a:pPr marL="0" indent="0">
              <a:buNone/>
            </a:pPr>
            <a:endParaRPr lang="en-IN" altLang="en-US" dirty="0"/>
          </a:p>
        </p:txBody>
      </p:sp>
      <p:sp>
        <p:nvSpPr>
          <p:cNvPr id="4" name="Date Placeholder 3"/>
          <p:cNvSpPr>
            <a:spLocks noGrp="1"/>
          </p:cNvSpPr>
          <p:nvPr>
            <p:ph type="dt" sz="half" idx="2"/>
          </p:nvPr>
        </p:nvSpPr>
        <p:spPr/>
        <p:txBody>
          <a:bodyPr/>
          <a:lstStyle/>
          <a:p>
            <a:fld id="{0673EE94-23FD-4634-B22A-DDFE7C35FD25}" type="datetime3">
              <a:rPr lang="en-US" smtClean="0"/>
              <a:t>17 November 2022</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t>12</a:t>
            </a:fld>
            <a:endParaRPr lang="en-US" dirty="0"/>
          </a:p>
        </p:txBody>
      </p:sp>
      <p:sp>
        <p:nvSpPr>
          <p:cNvPr id="6" name="Footer Placeholder 5"/>
          <p:cNvSpPr>
            <a:spLocks noGrp="1"/>
          </p:cNvSpPr>
          <p:nvPr>
            <p:ph type="ftr" sz="quarter" idx="3"/>
          </p:nvPr>
        </p:nvSpPr>
        <p:spPr/>
        <p:txBody>
          <a:bodyPr/>
          <a:lstStyle/>
          <a:p>
            <a:r>
              <a:rPr lang="en-US" dirty="0"/>
              <a:t>Department of Computer Science Engineering</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Proposed</a:t>
            </a:r>
          </a:p>
        </p:txBody>
      </p:sp>
      <p:sp>
        <p:nvSpPr>
          <p:cNvPr id="4" name="Date Placeholder 3"/>
          <p:cNvSpPr>
            <a:spLocks noGrp="1"/>
          </p:cNvSpPr>
          <p:nvPr>
            <p:ph type="dt" sz="half" idx="10"/>
          </p:nvPr>
        </p:nvSpPr>
        <p:spPr/>
        <p:txBody>
          <a:bodyPr/>
          <a:lstStyle/>
          <a:p>
            <a:fld id="{CCC14821-7DA6-4ADE-AFD5-D1DA34372F1F}" type="datetime3">
              <a:rPr lang="en-US" smtClean="0"/>
              <a:t>17 November 2022</a:t>
            </a:fld>
            <a:endParaRPr lang="en-US" dirty="0"/>
          </a:p>
        </p:txBody>
      </p:sp>
      <p:sp>
        <p:nvSpPr>
          <p:cNvPr id="6" name="Footer Placeholder 5"/>
          <p:cNvSpPr>
            <a:spLocks noGrp="1"/>
          </p:cNvSpPr>
          <p:nvPr>
            <p:ph type="ftr" sz="quarter" idx="11"/>
          </p:nvPr>
        </p:nvSpPr>
        <p:spPr/>
        <p:txBody>
          <a:bodyPr/>
          <a:lstStyle/>
          <a:p>
            <a:r>
              <a:rPr lang="en-US"/>
              <a:t>Department of Computer Science Engineering</a:t>
            </a:r>
            <a:endParaRPr lang="en-US" dirty="0"/>
          </a:p>
        </p:txBody>
      </p:sp>
      <p:sp>
        <p:nvSpPr>
          <p:cNvPr id="5" name="Slide Number Placeholder 4"/>
          <p:cNvSpPr>
            <a:spLocks noGrp="1"/>
          </p:cNvSpPr>
          <p:nvPr>
            <p:ph type="sldNum" sz="quarter" idx="12"/>
          </p:nvPr>
        </p:nvSpPr>
        <p:spPr/>
        <p:txBody>
          <a:bodyPr/>
          <a:lstStyle/>
          <a:p>
            <a:fld id="{9860EDB8-5305-433F-BE41-D7A86D811DB3}" type="slidenum">
              <a:rPr lang="en-US" smtClean="0"/>
              <a:t>13</a:t>
            </a:fld>
            <a:endParaRPr lang="en-US" dirty="0"/>
          </a:p>
        </p:txBody>
      </p:sp>
      <p:sp>
        <p:nvSpPr>
          <p:cNvPr id="3" name="Content Placeholder 2"/>
          <p:cNvSpPr>
            <a:spLocks noGrp="1"/>
          </p:cNvSpPr>
          <p:nvPr>
            <p:ph sz="quarter" idx="13"/>
          </p:nvPr>
        </p:nvSpPr>
        <p:spPr>
          <a:xfrm>
            <a:off x="154305" y="1546225"/>
            <a:ext cx="5969635" cy="4935855"/>
          </a:xfrm>
          <a:prstGeom prst="rect">
            <a:avLst/>
          </a:prstGeom>
        </p:spPr>
        <p:txBody>
          <a:bodyPr>
            <a:normAutofit fontScale="97500" lnSpcReduction="10000"/>
          </a:bodyPr>
          <a:lstStyle/>
          <a:p>
            <a:pPr algn="just"/>
            <a:r>
              <a:rPr lang="en-US" dirty="0">
                <a:sym typeface="+mn-ea"/>
              </a:rPr>
              <a:t>This project is to develop a software system that allows the user to self-report the inoperative street</a:t>
            </a:r>
            <a:r>
              <a:rPr lang="en-IN" altLang="en-US" dirty="0">
                <a:sym typeface="+mn-ea"/>
              </a:rPr>
              <a:t>lights.</a:t>
            </a:r>
            <a:endParaRPr lang="en-US" dirty="0">
              <a:sym typeface="+mn-ea"/>
            </a:endParaRPr>
          </a:p>
          <a:p>
            <a:pPr algn="just"/>
            <a:r>
              <a:rPr lang="en-US" dirty="0">
                <a:sym typeface="+mn-ea"/>
              </a:rPr>
              <a:t>This system is primarily based on the request generated by the user to solve an issue. </a:t>
            </a:r>
          </a:p>
          <a:p>
            <a:pPr algn="just"/>
            <a:r>
              <a:rPr lang="en-US" dirty="0">
                <a:sym typeface="+mn-ea"/>
              </a:rPr>
              <a:t>For automatic feedback, the user needs to register on the platform using our app and then file a complaint about the non-functional street light</a:t>
            </a:r>
            <a:r>
              <a:rPr lang="en-IN" altLang="en-US" dirty="0">
                <a:sym typeface="+mn-ea"/>
              </a:rPr>
              <a:t>.</a:t>
            </a:r>
            <a:endParaRPr lang="en-US" dirty="0"/>
          </a:p>
          <a:p>
            <a:pPr algn="just"/>
            <a:endParaRPr lang="en-US" dirty="0"/>
          </a:p>
        </p:txBody>
      </p:sp>
      <p:pic>
        <p:nvPicPr>
          <p:cNvPr id="7" name="Content Placeholder 6" descr="WhatsApp Image 2022-07-14 at 2.47.58 PM"/>
          <p:cNvPicPr>
            <a:picLocks noGrp="1" noChangeAspect="1"/>
          </p:cNvPicPr>
          <p:nvPr>
            <p:ph sz="quarter" idx="14"/>
          </p:nvPr>
        </p:nvPicPr>
        <p:blipFill>
          <a:blip r:embed="rId2"/>
          <a:stretch>
            <a:fillRect/>
          </a:stretch>
        </p:blipFill>
        <p:spPr>
          <a:xfrm>
            <a:off x="6460490" y="2146300"/>
            <a:ext cx="5481955" cy="3094990"/>
          </a:xfrm>
          <a:prstGeom prst="rect">
            <a:avLst/>
          </a:prstGeom>
        </p:spPr>
      </p:pic>
    </p:spTree>
  </p:cSld>
  <p:clrMapOvr>
    <a:masterClrMapping/>
  </p:clrMapOvr>
  <p:transition advTm="5000">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Proposed</a:t>
            </a:r>
          </a:p>
        </p:txBody>
      </p:sp>
      <p:sp>
        <p:nvSpPr>
          <p:cNvPr id="4" name="Date Placeholder 3"/>
          <p:cNvSpPr>
            <a:spLocks noGrp="1"/>
          </p:cNvSpPr>
          <p:nvPr>
            <p:ph type="dt" sz="half" idx="2"/>
          </p:nvPr>
        </p:nvSpPr>
        <p:spPr/>
        <p:txBody>
          <a:bodyPr/>
          <a:lstStyle/>
          <a:p>
            <a:fld id="{CCC14821-7DA6-4ADE-AFD5-D1DA34372F1F}" type="datetime3">
              <a:rPr lang="en-US" smtClean="0"/>
              <a:t>17 November 2022</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t>14</a:t>
            </a:fld>
            <a:endParaRPr lang="en-US" dirty="0"/>
          </a:p>
        </p:txBody>
      </p:sp>
      <p:sp>
        <p:nvSpPr>
          <p:cNvPr id="3" name="Content Placeholder 2"/>
          <p:cNvSpPr>
            <a:spLocks noGrp="1"/>
          </p:cNvSpPr>
          <p:nvPr>
            <p:ph sz="quarter" idx="10"/>
          </p:nvPr>
        </p:nvSpPr>
        <p:spPr>
          <a:prstGeom prst="rect">
            <a:avLst/>
          </a:prstGeom>
        </p:spPr>
        <p:txBody>
          <a:bodyPr/>
          <a:lstStyle/>
          <a:p>
            <a:r>
              <a:rPr lang="en-US" dirty="0"/>
              <a:t>In software engineering, a software development methodology is a splitting of software development work into distinct phases (or stages) containing activities with the intent of better planning and management. </a:t>
            </a:r>
          </a:p>
          <a:p>
            <a:r>
              <a:rPr lang="en-US" dirty="0"/>
              <a:t>It is often considered a subset of the system development life cycle. In software development methods, there are different methods used for software development. We have selected to develop this software using agile methodology.</a:t>
            </a: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1F8AB-6FD7-E90F-9C40-F14A2985D360}"/>
              </a:ext>
            </a:extLst>
          </p:cNvPr>
          <p:cNvSpPr>
            <a:spLocks noGrp="1"/>
          </p:cNvSpPr>
          <p:nvPr>
            <p:ph type="title"/>
          </p:nvPr>
        </p:nvSpPr>
        <p:spPr/>
        <p:txBody>
          <a:bodyPr/>
          <a:lstStyle/>
          <a:p>
            <a:r>
              <a:rPr lang="en-US" dirty="0"/>
              <a:t>Solution Proposed</a:t>
            </a:r>
            <a:endParaRPr lang="en-IN" dirty="0"/>
          </a:p>
        </p:txBody>
      </p:sp>
      <p:sp>
        <p:nvSpPr>
          <p:cNvPr id="3" name="Date Placeholder 2">
            <a:extLst>
              <a:ext uri="{FF2B5EF4-FFF2-40B4-BE49-F238E27FC236}">
                <a16:creationId xmlns:a16="http://schemas.microsoft.com/office/drawing/2014/main" id="{E668C0AA-1FB1-B5FC-BB86-E3CBBEC633D9}"/>
              </a:ext>
            </a:extLst>
          </p:cNvPr>
          <p:cNvSpPr>
            <a:spLocks noGrp="1"/>
          </p:cNvSpPr>
          <p:nvPr>
            <p:ph type="dt" sz="half" idx="2"/>
          </p:nvPr>
        </p:nvSpPr>
        <p:spPr/>
        <p:txBody>
          <a:bodyPr/>
          <a:lstStyle/>
          <a:p>
            <a:fld id="{6B4D52C1-AC35-45F3-96F2-AA0057DDFF5B}" type="datetime3">
              <a:rPr lang="en-US" smtClean="0"/>
              <a:t>17 November 2022</a:t>
            </a:fld>
            <a:endParaRPr lang="en-US" dirty="0"/>
          </a:p>
        </p:txBody>
      </p:sp>
      <p:sp>
        <p:nvSpPr>
          <p:cNvPr id="4" name="Footer Placeholder 3">
            <a:extLst>
              <a:ext uri="{FF2B5EF4-FFF2-40B4-BE49-F238E27FC236}">
                <a16:creationId xmlns:a16="http://schemas.microsoft.com/office/drawing/2014/main" id="{A6E04D55-C576-751C-B6A5-2E69DA5C59EB}"/>
              </a:ext>
            </a:extLst>
          </p:cNvPr>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a:extLst>
              <a:ext uri="{FF2B5EF4-FFF2-40B4-BE49-F238E27FC236}">
                <a16:creationId xmlns:a16="http://schemas.microsoft.com/office/drawing/2014/main" id="{4D9F054F-0BAE-45E4-65F3-12EDFF3AD708}"/>
              </a:ext>
            </a:extLst>
          </p:cNvPr>
          <p:cNvSpPr>
            <a:spLocks noGrp="1"/>
          </p:cNvSpPr>
          <p:nvPr>
            <p:ph type="sldNum" sz="quarter" idx="4"/>
          </p:nvPr>
        </p:nvSpPr>
        <p:spPr/>
        <p:txBody>
          <a:bodyPr/>
          <a:lstStyle/>
          <a:p>
            <a:fld id="{9860EDB8-5305-433F-BE41-D7A86D811DB3}" type="slidenum">
              <a:rPr lang="en-US" smtClean="0"/>
              <a:t>15</a:t>
            </a:fld>
            <a:endParaRPr lang="en-US" dirty="0"/>
          </a:p>
        </p:txBody>
      </p:sp>
      <p:pic>
        <p:nvPicPr>
          <p:cNvPr id="8" name="Content Placeholder 7">
            <a:extLst>
              <a:ext uri="{FF2B5EF4-FFF2-40B4-BE49-F238E27FC236}">
                <a16:creationId xmlns:a16="http://schemas.microsoft.com/office/drawing/2014/main" id="{DAD9DA74-F6AF-92E4-E22E-D48FFAC76976}"/>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1619738" y="1666294"/>
            <a:ext cx="3913315" cy="3730135"/>
          </a:xfrm>
        </p:spPr>
      </p:pic>
      <p:pic>
        <p:nvPicPr>
          <p:cNvPr id="10" name="Picture 9">
            <a:extLst>
              <a:ext uri="{FF2B5EF4-FFF2-40B4-BE49-F238E27FC236}">
                <a16:creationId xmlns:a16="http://schemas.microsoft.com/office/drawing/2014/main" id="{DBA1551E-B79D-392E-A5E0-DA255697C2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6510" y="1588592"/>
            <a:ext cx="2640177" cy="4381500"/>
          </a:xfrm>
          <a:prstGeom prst="rect">
            <a:avLst/>
          </a:prstGeom>
        </p:spPr>
      </p:pic>
    </p:spTree>
    <p:extLst>
      <p:ext uri="{BB962C8B-B14F-4D97-AF65-F5344CB8AC3E}">
        <p14:creationId xmlns:p14="http://schemas.microsoft.com/office/powerpoint/2010/main" val="381056677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D664-734B-A738-8B01-1F63C73488BA}"/>
              </a:ext>
            </a:extLst>
          </p:cNvPr>
          <p:cNvSpPr>
            <a:spLocks noGrp="1"/>
          </p:cNvSpPr>
          <p:nvPr>
            <p:ph type="title"/>
          </p:nvPr>
        </p:nvSpPr>
        <p:spPr/>
        <p:txBody>
          <a:bodyPr/>
          <a:lstStyle/>
          <a:p>
            <a:r>
              <a:rPr lang="en-US" dirty="0" err="1"/>
              <a:t>Implimentation</a:t>
            </a:r>
            <a:endParaRPr lang="en-IN" dirty="0"/>
          </a:p>
        </p:txBody>
      </p:sp>
      <p:sp>
        <p:nvSpPr>
          <p:cNvPr id="3" name="Date Placeholder 2">
            <a:extLst>
              <a:ext uri="{FF2B5EF4-FFF2-40B4-BE49-F238E27FC236}">
                <a16:creationId xmlns:a16="http://schemas.microsoft.com/office/drawing/2014/main" id="{530ABA50-C3F1-29C2-166F-FA658995E551}"/>
              </a:ext>
            </a:extLst>
          </p:cNvPr>
          <p:cNvSpPr>
            <a:spLocks noGrp="1"/>
          </p:cNvSpPr>
          <p:nvPr>
            <p:ph type="dt" sz="half" idx="2"/>
          </p:nvPr>
        </p:nvSpPr>
        <p:spPr/>
        <p:txBody>
          <a:bodyPr/>
          <a:lstStyle/>
          <a:p>
            <a:fld id="{6B4D52C1-AC35-45F3-96F2-AA0057DDFF5B}" type="datetime3">
              <a:rPr lang="en-US" smtClean="0"/>
              <a:t>17 November 2022</a:t>
            </a:fld>
            <a:endParaRPr lang="en-US" dirty="0"/>
          </a:p>
        </p:txBody>
      </p:sp>
      <p:sp>
        <p:nvSpPr>
          <p:cNvPr id="4" name="Footer Placeholder 3">
            <a:extLst>
              <a:ext uri="{FF2B5EF4-FFF2-40B4-BE49-F238E27FC236}">
                <a16:creationId xmlns:a16="http://schemas.microsoft.com/office/drawing/2014/main" id="{F8429641-D84F-4EED-BCEE-BAD4ABD42D8F}"/>
              </a:ext>
            </a:extLst>
          </p:cNvPr>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a:extLst>
              <a:ext uri="{FF2B5EF4-FFF2-40B4-BE49-F238E27FC236}">
                <a16:creationId xmlns:a16="http://schemas.microsoft.com/office/drawing/2014/main" id="{1677070D-6067-D939-FE0C-2A7E14366D09}"/>
              </a:ext>
            </a:extLst>
          </p:cNvPr>
          <p:cNvSpPr>
            <a:spLocks noGrp="1"/>
          </p:cNvSpPr>
          <p:nvPr>
            <p:ph type="sldNum" sz="quarter" idx="4"/>
          </p:nvPr>
        </p:nvSpPr>
        <p:spPr/>
        <p:txBody>
          <a:bodyPr/>
          <a:lstStyle/>
          <a:p>
            <a:fld id="{9860EDB8-5305-433F-BE41-D7A86D811DB3}" type="slidenum">
              <a:rPr lang="en-US" smtClean="0"/>
              <a:t>16</a:t>
            </a:fld>
            <a:endParaRPr lang="en-US" dirty="0"/>
          </a:p>
        </p:txBody>
      </p:sp>
      <p:sp>
        <p:nvSpPr>
          <p:cNvPr id="6" name="Content Placeholder 5">
            <a:extLst>
              <a:ext uri="{FF2B5EF4-FFF2-40B4-BE49-F238E27FC236}">
                <a16:creationId xmlns:a16="http://schemas.microsoft.com/office/drawing/2014/main" id="{143AC72B-C484-5650-B9E8-CFF647252621}"/>
              </a:ext>
            </a:extLst>
          </p:cNvPr>
          <p:cNvSpPr>
            <a:spLocks noGrp="1"/>
          </p:cNvSpPr>
          <p:nvPr>
            <p:ph sz="quarter" idx="10"/>
          </p:nvPr>
        </p:nvSpPr>
        <p:spPr/>
        <p:txBody>
          <a:bodyPr>
            <a:normAutofit/>
          </a:bodyPr>
          <a:lstStyle/>
          <a:p>
            <a:pPr marL="0" indent="0">
              <a:buNone/>
            </a:pPr>
            <a:r>
              <a:rPr lang="en-IN" sz="2800" b="1" i="0" u="none" strike="noStrike" baseline="0" dirty="0">
                <a:latin typeface="Cambria-Bold"/>
              </a:rPr>
              <a:t>Technique Used</a:t>
            </a:r>
          </a:p>
          <a:p>
            <a:pPr algn="l"/>
            <a:r>
              <a:rPr lang="en-IN" sz="2800" b="1" i="0" u="none" strike="noStrike" baseline="0" dirty="0">
                <a:latin typeface="Cambria-Bold"/>
              </a:rPr>
              <a:t>SQLite</a:t>
            </a:r>
          </a:p>
          <a:p>
            <a:pPr marL="0" indent="0">
              <a:buNone/>
            </a:pPr>
            <a:r>
              <a:rPr lang="en-US" sz="2800" b="0" i="0" u="none" strike="noStrike" baseline="0" dirty="0">
                <a:latin typeface="Cambria" panose="02040503050406030204" pitchFamily="18" charset="0"/>
              </a:rPr>
              <a:t>This SQLite tutorial teaches you everything you need to know to start using SQLite effectively. In this tutorial, you will learn SQLite step by step through </a:t>
            </a:r>
            <a:r>
              <a:rPr lang="en-IN" sz="2800" b="0" i="0" u="none" strike="noStrike" baseline="0" dirty="0">
                <a:latin typeface="Cambria" panose="02040503050406030204" pitchFamily="18" charset="0"/>
              </a:rPr>
              <a:t>extensive hands-on practices.</a:t>
            </a:r>
            <a:r>
              <a:rPr lang="en-US" sz="2800" b="0" i="0" u="none" strike="noStrike" baseline="0" dirty="0">
                <a:latin typeface="Cambria" panose="02040503050406030204" pitchFamily="18" charset="0"/>
              </a:rPr>
              <a:t>This SQLite tutorial is designed for developers who want to use SQLite as the back-end database or to use SQLite to manage structured data in applications including desktop, web, and mobile apps. SQLite is an open-source, zero-configuration, self-contained, stand-alone, transaction relational database engine designed to be embedded into an </a:t>
            </a:r>
            <a:r>
              <a:rPr lang="en-IN" sz="2800" b="0" i="0" u="none" strike="noStrike" baseline="0" dirty="0">
                <a:latin typeface="Cambria" panose="02040503050406030204" pitchFamily="18" charset="0"/>
              </a:rPr>
              <a:t>application.</a:t>
            </a:r>
            <a:endParaRPr lang="en-US" sz="2800" b="0" i="0" u="none" strike="noStrike" baseline="0" dirty="0">
              <a:latin typeface="Cambria" panose="02040503050406030204" pitchFamily="18" charset="0"/>
            </a:endParaRPr>
          </a:p>
        </p:txBody>
      </p:sp>
    </p:spTree>
    <p:extLst>
      <p:ext uri="{BB962C8B-B14F-4D97-AF65-F5344CB8AC3E}">
        <p14:creationId xmlns:p14="http://schemas.microsoft.com/office/powerpoint/2010/main" val="153199419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6FF98-AB53-5B48-154C-E91FB8CC4B77}"/>
              </a:ext>
            </a:extLst>
          </p:cNvPr>
          <p:cNvSpPr>
            <a:spLocks noGrp="1"/>
          </p:cNvSpPr>
          <p:nvPr>
            <p:ph type="title"/>
          </p:nvPr>
        </p:nvSpPr>
        <p:spPr/>
        <p:txBody>
          <a:bodyPr/>
          <a:lstStyle/>
          <a:p>
            <a:r>
              <a:rPr lang="en-US" dirty="0"/>
              <a:t>Implementation</a:t>
            </a:r>
            <a:endParaRPr lang="en-IN" dirty="0"/>
          </a:p>
        </p:txBody>
      </p:sp>
      <p:sp>
        <p:nvSpPr>
          <p:cNvPr id="3" name="Date Placeholder 2">
            <a:extLst>
              <a:ext uri="{FF2B5EF4-FFF2-40B4-BE49-F238E27FC236}">
                <a16:creationId xmlns:a16="http://schemas.microsoft.com/office/drawing/2014/main" id="{1366FA02-CA22-56E0-0DD5-CBE15AD57F05}"/>
              </a:ext>
            </a:extLst>
          </p:cNvPr>
          <p:cNvSpPr>
            <a:spLocks noGrp="1"/>
          </p:cNvSpPr>
          <p:nvPr>
            <p:ph type="dt" sz="half" idx="2"/>
          </p:nvPr>
        </p:nvSpPr>
        <p:spPr/>
        <p:txBody>
          <a:bodyPr/>
          <a:lstStyle/>
          <a:p>
            <a:fld id="{6B4D52C1-AC35-45F3-96F2-AA0057DDFF5B}" type="datetime3">
              <a:rPr lang="en-US" smtClean="0"/>
              <a:t>17 November 2022</a:t>
            </a:fld>
            <a:endParaRPr lang="en-US" dirty="0"/>
          </a:p>
        </p:txBody>
      </p:sp>
      <p:sp>
        <p:nvSpPr>
          <p:cNvPr id="4" name="Footer Placeholder 3">
            <a:extLst>
              <a:ext uri="{FF2B5EF4-FFF2-40B4-BE49-F238E27FC236}">
                <a16:creationId xmlns:a16="http://schemas.microsoft.com/office/drawing/2014/main" id="{06F12489-9121-BB4B-5F1A-6399C63CACB4}"/>
              </a:ext>
            </a:extLst>
          </p:cNvPr>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a:extLst>
              <a:ext uri="{FF2B5EF4-FFF2-40B4-BE49-F238E27FC236}">
                <a16:creationId xmlns:a16="http://schemas.microsoft.com/office/drawing/2014/main" id="{4878FCF8-9FF5-A704-8CE7-407C864F3937}"/>
              </a:ext>
            </a:extLst>
          </p:cNvPr>
          <p:cNvSpPr>
            <a:spLocks noGrp="1"/>
          </p:cNvSpPr>
          <p:nvPr>
            <p:ph type="sldNum" sz="quarter" idx="4"/>
          </p:nvPr>
        </p:nvSpPr>
        <p:spPr/>
        <p:txBody>
          <a:bodyPr/>
          <a:lstStyle/>
          <a:p>
            <a:fld id="{9860EDB8-5305-433F-BE41-D7A86D811DB3}" type="slidenum">
              <a:rPr lang="en-US" smtClean="0"/>
              <a:t>17</a:t>
            </a:fld>
            <a:endParaRPr lang="en-US" dirty="0"/>
          </a:p>
        </p:txBody>
      </p:sp>
      <p:sp>
        <p:nvSpPr>
          <p:cNvPr id="6" name="Content Placeholder 5">
            <a:extLst>
              <a:ext uri="{FF2B5EF4-FFF2-40B4-BE49-F238E27FC236}">
                <a16:creationId xmlns:a16="http://schemas.microsoft.com/office/drawing/2014/main" id="{03939E69-C0A6-2F52-1EB2-CDFF7B1162C3}"/>
              </a:ext>
            </a:extLst>
          </p:cNvPr>
          <p:cNvSpPr>
            <a:spLocks noGrp="1"/>
          </p:cNvSpPr>
          <p:nvPr>
            <p:ph sz="quarter" idx="10"/>
          </p:nvPr>
        </p:nvSpPr>
        <p:spPr/>
        <p:txBody>
          <a:bodyPr>
            <a:normAutofit/>
          </a:bodyPr>
          <a:lstStyle/>
          <a:p>
            <a:pPr marL="0" indent="0" algn="l">
              <a:buNone/>
            </a:pPr>
            <a:r>
              <a:rPr lang="en-IN" sz="2800" b="1" i="0" u="none" strike="noStrike" baseline="0" dirty="0">
                <a:latin typeface="Cambria-Bold"/>
              </a:rPr>
              <a:t>Android studio</a:t>
            </a:r>
          </a:p>
          <a:p>
            <a:pPr marL="0" indent="0" algn="l">
              <a:buNone/>
            </a:pPr>
            <a:r>
              <a:rPr lang="en-US" sz="2800" b="0" i="0" u="none" strike="noStrike" baseline="0" dirty="0">
                <a:latin typeface="Cambria" panose="02040503050406030204" pitchFamily="18" charset="0"/>
              </a:rPr>
              <a:t>Android Studio is the official Integrated Development Environment (IDE) for Android app development, based on IntelliJ IDEA . On top of IntelliJ's powerful code editor and developer tools, Android Studio offers even more features that enhance your productivity when building Android apps, such as:</a:t>
            </a:r>
          </a:p>
          <a:p>
            <a:pPr algn="l"/>
            <a:r>
              <a:rPr lang="en-US" sz="2800" b="0" i="0" u="none" strike="noStrike" baseline="0" dirty="0">
                <a:latin typeface="Cambria" panose="02040503050406030204" pitchFamily="18" charset="0"/>
              </a:rPr>
              <a:t>A flexible Gradle-based build system</a:t>
            </a:r>
          </a:p>
          <a:p>
            <a:pPr algn="l"/>
            <a:r>
              <a:rPr lang="en-US" sz="2800" b="0" i="0" u="none" strike="noStrike" baseline="0" dirty="0">
                <a:latin typeface="Cambria" panose="02040503050406030204" pitchFamily="18" charset="0"/>
              </a:rPr>
              <a:t>A fast and feature-rich emulator</a:t>
            </a:r>
          </a:p>
          <a:p>
            <a:pPr algn="l"/>
            <a:r>
              <a:rPr lang="en-US" sz="2800" b="0" i="0" u="none" strike="noStrike" baseline="0" dirty="0">
                <a:latin typeface="Cambria" panose="02040503050406030204" pitchFamily="18" charset="0"/>
              </a:rPr>
              <a:t>A unified environment where you can develop for all Android </a:t>
            </a:r>
            <a:r>
              <a:rPr lang="en-IN" sz="2800" b="0" i="0" u="none" strike="noStrike" baseline="0" dirty="0">
                <a:latin typeface="Cambria" panose="02040503050406030204" pitchFamily="18" charset="0"/>
              </a:rPr>
              <a:t>devices</a:t>
            </a:r>
          </a:p>
          <a:p>
            <a:pPr algn="l"/>
            <a:endParaRPr lang="en-IN" dirty="0"/>
          </a:p>
        </p:txBody>
      </p:sp>
    </p:spTree>
    <p:extLst>
      <p:ext uri="{BB962C8B-B14F-4D97-AF65-F5344CB8AC3E}">
        <p14:creationId xmlns:p14="http://schemas.microsoft.com/office/powerpoint/2010/main" val="317366998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DA2D3-DA52-242C-7B96-B39197A082E2}"/>
              </a:ext>
            </a:extLst>
          </p:cNvPr>
          <p:cNvSpPr>
            <a:spLocks noGrp="1"/>
          </p:cNvSpPr>
          <p:nvPr>
            <p:ph type="title"/>
          </p:nvPr>
        </p:nvSpPr>
        <p:spPr/>
        <p:txBody>
          <a:bodyPr/>
          <a:lstStyle/>
          <a:p>
            <a:r>
              <a:rPr lang="en-US" dirty="0" err="1"/>
              <a:t>Implimentation</a:t>
            </a:r>
            <a:endParaRPr lang="en-IN" dirty="0"/>
          </a:p>
        </p:txBody>
      </p:sp>
      <p:sp>
        <p:nvSpPr>
          <p:cNvPr id="3" name="Date Placeholder 2">
            <a:extLst>
              <a:ext uri="{FF2B5EF4-FFF2-40B4-BE49-F238E27FC236}">
                <a16:creationId xmlns:a16="http://schemas.microsoft.com/office/drawing/2014/main" id="{02047ED6-7453-BEAC-838C-511B01FB4BAE}"/>
              </a:ext>
            </a:extLst>
          </p:cNvPr>
          <p:cNvSpPr>
            <a:spLocks noGrp="1"/>
          </p:cNvSpPr>
          <p:nvPr>
            <p:ph type="dt" sz="half" idx="2"/>
          </p:nvPr>
        </p:nvSpPr>
        <p:spPr/>
        <p:txBody>
          <a:bodyPr/>
          <a:lstStyle/>
          <a:p>
            <a:fld id="{6B4D52C1-AC35-45F3-96F2-AA0057DDFF5B}" type="datetime3">
              <a:rPr lang="en-US" smtClean="0"/>
              <a:t>17 November 2022</a:t>
            </a:fld>
            <a:endParaRPr lang="en-US" dirty="0"/>
          </a:p>
        </p:txBody>
      </p:sp>
      <p:sp>
        <p:nvSpPr>
          <p:cNvPr id="4" name="Footer Placeholder 3">
            <a:extLst>
              <a:ext uri="{FF2B5EF4-FFF2-40B4-BE49-F238E27FC236}">
                <a16:creationId xmlns:a16="http://schemas.microsoft.com/office/drawing/2014/main" id="{B799C9FE-CD7F-E96C-B5F2-FDAF262157C6}"/>
              </a:ext>
            </a:extLst>
          </p:cNvPr>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a:extLst>
              <a:ext uri="{FF2B5EF4-FFF2-40B4-BE49-F238E27FC236}">
                <a16:creationId xmlns:a16="http://schemas.microsoft.com/office/drawing/2014/main" id="{35A9690F-CA16-92EE-028B-1D8920C86104}"/>
              </a:ext>
            </a:extLst>
          </p:cNvPr>
          <p:cNvSpPr>
            <a:spLocks noGrp="1"/>
          </p:cNvSpPr>
          <p:nvPr>
            <p:ph type="sldNum" sz="quarter" idx="4"/>
          </p:nvPr>
        </p:nvSpPr>
        <p:spPr/>
        <p:txBody>
          <a:bodyPr/>
          <a:lstStyle/>
          <a:p>
            <a:fld id="{9860EDB8-5305-433F-BE41-D7A86D811DB3}" type="slidenum">
              <a:rPr lang="en-US" smtClean="0"/>
              <a:t>18</a:t>
            </a:fld>
            <a:endParaRPr lang="en-US" dirty="0"/>
          </a:p>
        </p:txBody>
      </p:sp>
      <p:sp>
        <p:nvSpPr>
          <p:cNvPr id="6" name="Content Placeholder 5">
            <a:extLst>
              <a:ext uri="{FF2B5EF4-FFF2-40B4-BE49-F238E27FC236}">
                <a16:creationId xmlns:a16="http://schemas.microsoft.com/office/drawing/2014/main" id="{7635C726-4E30-C8F3-19FB-778C75504802}"/>
              </a:ext>
            </a:extLst>
          </p:cNvPr>
          <p:cNvSpPr>
            <a:spLocks noGrp="1"/>
          </p:cNvSpPr>
          <p:nvPr>
            <p:ph sz="quarter" idx="10"/>
          </p:nvPr>
        </p:nvSpPr>
        <p:spPr/>
        <p:txBody>
          <a:bodyPr>
            <a:normAutofit/>
          </a:bodyPr>
          <a:lstStyle/>
          <a:p>
            <a:pPr algn="l"/>
            <a:r>
              <a:rPr lang="en-US" sz="2800" b="0" i="0" u="none" strike="noStrike" baseline="0" dirty="0">
                <a:latin typeface="Cambria" panose="02040503050406030204" pitchFamily="18" charset="0"/>
              </a:rPr>
              <a:t>Apply Changes to push code and resource changes to your running app without restarting your app</a:t>
            </a:r>
          </a:p>
          <a:p>
            <a:pPr algn="l"/>
            <a:r>
              <a:rPr lang="en-US" sz="2800" b="0" i="0" u="none" strike="noStrike" baseline="0" dirty="0">
                <a:latin typeface="Cambria" panose="02040503050406030204" pitchFamily="18" charset="0"/>
              </a:rPr>
              <a:t>Code templates and GitHub integration to help you build common app features and import sample code</a:t>
            </a:r>
          </a:p>
          <a:p>
            <a:pPr algn="l"/>
            <a:r>
              <a:rPr lang="en-US" sz="2800" b="0" i="0" u="none" strike="noStrike" baseline="0" dirty="0">
                <a:latin typeface="Cambria" panose="02040503050406030204" pitchFamily="18" charset="0"/>
              </a:rPr>
              <a:t>Extensive testing tools and frameworks</a:t>
            </a:r>
          </a:p>
          <a:p>
            <a:pPr algn="l"/>
            <a:r>
              <a:rPr lang="en-US" sz="2800" b="0" i="0" u="none" strike="noStrike" baseline="0" dirty="0">
                <a:latin typeface="Cambria" panose="02040503050406030204" pitchFamily="18" charset="0"/>
              </a:rPr>
              <a:t>Lint tools to catch performance, usability, version compatibility, and </a:t>
            </a:r>
            <a:r>
              <a:rPr lang="en-IN" sz="2800" b="0" i="0" u="none" strike="noStrike" baseline="0" dirty="0">
                <a:latin typeface="Cambria" panose="02040503050406030204" pitchFamily="18" charset="0"/>
              </a:rPr>
              <a:t>other problems</a:t>
            </a:r>
          </a:p>
          <a:p>
            <a:pPr algn="l"/>
            <a:r>
              <a:rPr lang="en-IN" sz="2800" b="0" i="0" u="none" strike="noStrike" baseline="0" dirty="0">
                <a:latin typeface="Cambria" panose="02040503050406030204" pitchFamily="18" charset="0"/>
              </a:rPr>
              <a:t>C++ and NDK support</a:t>
            </a:r>
          </a:p>
          <a:p>
            <a:pPr algn="l"/>
            <a:r>
              <a:rPr lang="en-US" sz="2800" b="0" i="0" u="none" strike="noStrike" baseline="0" dirty="0">
                <a:latin typeface="Cambria" panose="02040503050406030204" pitchFamily="18" charset="0"/>
              </a:rPr>
              <a:t>Built-in support for Google Cloud Platform, making it easy to integrate Google Cloud Messaging and App Engine</a:t>
            </a:r>
            <a:endParaRPr lang="en-IN" sz="2800" dirty="0"/>
          </a:p>
        </p:txBody>
      </p:sp>
    </p:spTree>
    <p:extLst>
      <p:ext uri="{BB962C8B-B14F-4D97-AF65-F5344CB8AC3E}">
        <p14:creationId xmlns:p14="http://schemas.microsoft.com/office/powerpoint/2010/main" val="299315586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E3EAF-063C-D8BE-DDC1-7AA5BB8F3387}"/>
              </a:ext>
            </a:extLst>
          </p:cNvPr>
          <p:cNvSpPr>
            <a:spLocks noGrp="1"/>
          </p:cNvSpPr>
          <p:nvPr>
            <p:ph type="title"/>
          </p:nvPr>
        </p:nvSpPr>
        <p:spPr/>
        <p:txBody>
          <a:bodyPr>
            <a:normAutofit/>
          </a:bodyPr>
          <a:lstStyle/>
          <a:p>
            <a:r>
              <a:rPr lang="en-IN" b="1" i="0" u="none" strike="noStrike" baseline="0" dirty="0"/>
              <a:t>METHODOLOGY</a:t>
            </a:r>
            <a:r>
              <a:rPr lang="en-IN" sz="3600" b="1" i="0" u="none" strike="noStrike" baseline="0" dirty="0">
                <a:latin typeface="Cambria" panose="02040503050406030204" pitchFamily="18" charset="0"/>
              </a:rPr>
              <a:t> </a:t>
            </a:r>
            <a:endParaRPr lang="en-IN" sz="3600" dirty="0"/>
          </a:p>
        </p:txBody>
      </p:sp>
      <p:sp>
        <p:nvSpPr>
          <p:cNvPr id="3" name="Date Placeholder 2">
            <a:extLst>
              <a:ext uri="{FF2B5EF4-FFF2-40B4-BE49-F238E27FC236}">
                <a16:creationId xmlns:a16="http://schemas.microsoft.com/office/drawing/2014/main" id="{6C97B29D-2CD3-AF68-9772-8863F4865563}"/>
              </a:ext>
            </a:extLst>
          </p:cNvPr>
          <p:cNvSpPr>
            <a:spLocks noGrp="1"/>
          </p:cNvSpPr>
          <p:nvPr>
            <p:ph type="dt" sz="half" idx="2"/>
          </p:nvPr>
        </p:nvSpPr>
        <p:spPr/>
        <p:txBody>
          <a:bodyPr/>
          <a:lstStyle/>
          <a:p>
            <a:fld id="{6B4D52C1-AC35-45F3-96F2-AA0057DDFF5B}" type="datetime3">
              <a:rPr lang="en-US" smtClean="0"/>
              <a:t>17 November 2022</a:t>
            </a:fld>
            <a:endParaRPr lang="en-US" dirty="0"/>
          </a:p>
        </p:txBody>
      </p:sp>
      <p:sp>
        <p:nvSpPr>
          <p:cNvPr id="4" name="Footer Placeholder 3">
            <a:extLst>
              <a:ext uri="{FF2B5EF4-FFF2-40B4-BE49-F238E27FC236}">
                <a16:creationId xmlns:a16="http://schemas.microsoft.com/office/drawing/2014/main" id="{27E93AE3-C40C-109B-DC28-77CEC9B01DF5}"/>
              </a:ext>
            </a:extLst>
          </p:cNvPr>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a:extLst>
              <a:ext uri="{FF2B5EF4-FFF2-40B4-BE49-F238E27FC236}">
                <a16:creationId xmlns:a16="http://schemas.microsoft.com/office/drawing/2014/main" id="{A2B85346-FB01-1D3B-5431-75B9B2877491}"/>
              </a:ext>
            </a:extLst>
          </p:cNvPr>
          <p:cNvSpPr>
            <a:spLocks noGrp="1"/>
          </p:cNvSpPr>
          <p:nvPr>
            <p:ph type="sldNum" sz="quarter" idx="4"/>
          </p:nvPr>
        </p:nvSpPr>
        <p:spPr/>
        <p:txBody>
          <a:bodyPr/>
          <a:lstStyle/>
          <a:p>
            <a:fld id="{9860EDB8-5305-433F-BE41-D7A86D811DB3}" type="slidenum">
              <a:rPr lang="en-US" smtClean="0"/>
              <a:t>19</a:t>
            </a:fld>
            <a:endParaRPr lang="en-US" dirty="0"/>
          </a:p>
        </p:txBody>
      </p:sp>
      <p:sp>
        <p:nvSpPr>
          <p:cNvPr id="6" name="Content Placeholder 5">
            <a:extLst>
              <a:ext uri="{FF2B5EF4-FFF2-40B4-BE49-F238E27FC236}">
                <a16:creationId xmlns:a16="http://schemas.microsoft.com/office/drawing/2014/main" id="{DC179680-EB6A-7868-0E22-D1C7870FD4D0}"/>
              </a:ext>
            </a:extLst>
          </p:cNvPr>
          <p:cNvSpPr>
            <a:spLocks noGrp="1"/>
          </p:cNvSpPr>
          <p:nvPr>
            <p:ph sz="quarter" idx="10"/>
          </p:nvPr>
        </p:nvSpPr>
        <p:spPr/>
        <p:txBody>
          <a:bodyPr>
            <a:normAutofit/>
          </a:bodyPr>
          <a:lstStyle/>
          <a:p>
            <a:r>
              <a:rPr lang="en-US" sz="2800" b="0" i="0" u="none" strike="noStrike" baseline="0" dirty="0">
                <a:solidFill>
                  <a:srgbClr val="000000"/>
                </a:solidFill>
                <a:latin typeface="Cambria" panose="02040503050406030204" pitchFamily="18" charset="0"/>
              </a:rPr>
              <a:t>This project is to develop a software system that allows the user/person to self-report the inoperative street lamps and helps to solve the problem as soon as possible. </a:t>
            </a:r>
          </a:p>
          <a:p>
            <a:r>
              <a:rPr lang="en-US" sz="2800" b="0" i="0" u="none" strike="noStrike" baseline="0" dirty="0">
                <a:solidFill>
                  <a:srgbClr val="000000"/>
                </a:solidFill>
                <a:latin typeface="Cambria" panose="02040503050406030204" pitchFamily="18" charset="0"/>
              </a:rPr>
              <a:t>This project is to develop a software system that allows the user/person to self-report the inoperative street lamps and helps to solve the problem as soon as possible. </a:t>
            </a:r>
            <a:endParaRPr lang="en-US" sz="2800" dirty="0">
              <a:solidFill>
                <a:srgbClr val="000000"/>
              </a:solidFill>
              <a:latin typeface="Cambria" panose="02040503050406030204" pitchFamily="18" charset="0"/>
            </a:endParaRPr>
          </a:p>
          <a:p>
            <a:r>
              <a:rPr lang="en-US" sz="2800" b="0" i="0" u="none" strike="noStrike" baseline="0" dirty="0">
                <a:solidFill>
                  <a:srgbClr val="000000"/>
                </a:solidFill>
                <a:latin typeface="Cambria" panose="02040503050406030204" pitchFamily="18" charset="0"/>
              </a:rPr>
              <a:t>While registering the complaint, the user is asked for the image of the dysfunctional street lamp and after the image is approved, he/she has to fill in the location details. After the image is verified by the technician, it will be stored in the complaint database.</a:t>
            </a:r>
          </a:p>
        </p:txBody>
      </p:sp>
    </p:spTree>
    <p:extLst>
      <p:ext uri="{BB962C8B-B14F-4D97-AF65-F5344CB8AC3E}">
        <p14:creationId xmlns:p14="http://schemas.microsoft.com/office/powerpoint/2010/main" val="340494091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405576"/>
            <a:ext cx="10515600" cy="1860146"/>
          </a:xfrm>
        </p:spPr>
        <p:txBody>
          <a:bodyPr>
            <a:normAutofit fontScale="90000"/>
          </a:bodyPr>
          <a:lstStyle/>
          <a:p>
            <a:r>
              <a:rPr lang="en-US" dirty="0"/>
              <a:t>Automated Feedback System For Non-Functional streetlight</a:t>
            </a:r>
          </a:p>
        </p:txBody>
      </p:sp>
      <p:sp>
        <p:nvSpPr>
          <p:cNvPr id="3" name="Subtitle 2"/>
          <p:cNvSpPr>
            <a:spLocks noGrp="1"/>
          </p:cNvSpPr>
          <p:nvPr>
            <p:ph type="subTitle" idx="1"/>
          </p:nvPr>
        </p:nvSpPr>
        <p:spPr/>
        <p:txBody>
          <a:bodyPr>
            <a:normAutofit fontScale="62500" lnSpcReduction="20000"/>
          </a:bodyPr>
          <a:lstStyle/>
          <a:p>
            <a:r>
              <a:t>Submitted to: </a:t>
            </a:r>
          </a:p>
          <a:p>
            <a:r>
              <a:t>Department of Computer Science and Engineering</a:t>
            </a:r>
          </a:p>
        </p:txBody>
      </p:sp>
    </p:spTree>
  </p:cSld>
  <p:clrMapOvr>
    <a:masterClrMapping/>
  </p:clrMapOvr>
  <p:transition advTm="5000">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F3D9A-0ECF-CD98-C381-14EA1E4C035E}"/>
              </a:ext>
            </a:extLst>
          </p:cNvPr>
          <p:cNvSpPr>
            <a:spLocks noGrp="1"/>
          </p:cNvSpPr>
          <p:nvPr>
            <p:ph type="title"/>
          </p:nvPr>
        </p:nvSpPr>
        <p:spPr/>
        <p:txBody>
          <a:bodyPr/>
          <a:lstStyle/>
          <a:p>
            <a:r>
              <a:rPr lang="en-IN" b="1" i="0" u="none" strike="noStrike" baseline="0" dirty="0"/>
              <a:t>METHODOLOGY</a:t>
            </a:r>
            <a:endParaRPr lang="en-IN" dirty="0"/>
          </a:p>
        </p:txBody>
      </p:sp>
      <p:sp>
        <p:nvSpPr>
          <p:cNvPr id="3" name="Date Placeholder 2">
            <a:extLst>
              <a:ext uri="{FF2B5EF4-FFF2-40B4-BE49-F238E27FC236}">
                <a16:creationId xmlns:a16="http://schemas.microsoft.com/office/drawing/2014/main" id="{80FAAB23-1C48-B82F-FD57-5F46D4BE9933}"/>
              </a:ext>
            </a:extLst>
          </p:cNvPr>
          <p:cNvSpPr>
            <a:spLocks noGrp="1"/>
          </p:cNvSpPr>
          <p:nvPr>
            <p:ph type="dt" sz="half" idx="2"/>
          </p:nvPr>
        </p:nvSpPr>
        <p:spPr/>
        <p:txBody>
          <a:bodyPr/>
          <a:lstStyle/>
          <a:p>
            <a:fld id="{6B4D52C1-AC35-45F3-96F2-AA0057DDFF5B}" type="datetime3">
              <a:rPr lang="en-US" smtClean="0"/>
              <a:t>17 November 2022</a:t>
            </a:fld>
            <a:endParaRPr lang="en-US" dirty="0"/>
          </a:p>
        </p:txBody>
      </p:sp>
      <p:sp>
        <p:nvSpPr>
          <p:cNvPr id="4" name="Footer Placeholder 3">
            <a:extLst>
              <a:ext uri="{FF2B5EF4-FFF2-40B4-BE49-F238E27FC236}">
                <a16:creationId xmlns:a16="http://schemas.microsoft.com/office/drawing/2014/main" id="{7178A679-891D-3988-0228-457DC3C75658}"/>
              </a:ext>
            </a:extLst>
          </p:cNvPr>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a:extLst>
              <a:ext uri="{FF2B5EF4-FFF2-40B4-BE49-F238E27FC236}">
                <a16:creationId xmlns:a16="http://schemas.microsoft.com/office/drawing/2014/main" id="{E5434DFD-D4B1-941A-5A90-46641FDF0B28}"/>
              </a:ext>
            </a:extLst>
          </p:cNvPr>
          <p:cNvSpPr>
            <a:spLocks noGrp="1"/>
          </p:cNvSpPr>
          <p:nvPr>
            <p:ph type="sldNum" sz="quarter" idx="4"/>
          </p:nvPr>
        </p:nvSpPr>
        <p:spPr/>
        <p:txBody>
          <a:bodyPr/>
          <a:lstStyle/>
          <a:p>
            <a:fld id="{9860EDB8-5305-433F-BE41-D7A86D811DB3}" type="slidenum">
              <a:rPr lang="en-US" smtClean="0"/>
              <a:t>20</a:t>
            </a:fld>
            <a:endParaRPr lang="en-US" dirty="0"/>
          </a:p>
        </p:txBody>
      </p:sp>
      <p:sp>
        <p:nvSpPr>
          <p:cNvPr id="6" name="Content Placeholder 5">
            <a:extLst>
              <a:ext uri="{FF2B5EF4-FFF2-40B4-BE49-F238E27FC236}">
                <a16:creationId xmlns:a16="http://schemas.microsoft.com/office/drawing/2014/main" id="{E08B7C8B-8832-4C87-9F71-86773F5E945B}"/>
              </a:ext>
            </a:extLst>
          </p:cNvPr>
          <p:cNvSpPr>
            <a:spLocks noGrp="1"/>
          </p:cNvSpPr>
          <p:nvPr>
            <p:ph sz="quarter" idx="10"/>
          </p:nvPr>
        </p:nvSpPr>
        <p:spPr/>
        <p:txBody>
          <a:bodyPr/>
          <a:lstStyle/>
          <a:p>
            <a:r>
              <a:rPr lang="en-US" sz="2800" b="0" i="0" u="none" strike="noStrike" baseline="0" dirty="0">
                <a:solidFill>
                  <a:srgbClr val="000000"/>
                </a:solidFill>
                <a:latin typeface="Cambria" panose="02040503050406030204" pitchFamily="18" charset="0"/>
              </a:rPr>
              <a:t>This stored complaint will then be made visible to the relevant authorities or technicians and to the user who has filled out this complaint. After visiting the application, review all the complaints lists and select the complaint that was given to it.</a:t>
            </a:r>
          </a:p>
          <a:p>
            <a:r>
              <a:rPr lang="en-US" sz="2800" b="0" i="0" u="none" strike="noStrike" baseline="0" dirty="0">
                <a:solidFill>
                  <a:srgbClr val="000000"/>
                </a:solidFill>
                <a:latin typeface="Cambria" panose="02040503050406030204" pitchFamily="18" charset="0"/>
              </a:rPr>
              <a:t> With the help of the coordinates, the technician will reach the exact location of the dysfunctional street light. After successful resolution of the complaint, the user will be notified that the complaint has been successfully resolved. This is how we automate the feedback process. And the exact location of the complaint solved the problem. </a:t>
            </a:r>
            <a:endParaRPr lang="en-IN" sz="2800" dirty="0"/>
          </a:p>
          <a:p>
            <a:endParaRPr lang="en-IN" dirty="0"/>
          </a:p>
        </p:txBody>
      </p:sp>
    </p:spTree>
    <p:extLst>
      <p:ext uri="{BB962C8B-B14F-4D97-AF65-F5344CB8AC3E}">
        <p14:creationId xmlns:p14="http://schemas.microsoft.com/office/powerpoint/2010/main" val="215291673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17D4A-12FB-9EEB-8108-AE64BBDD9AFC}"/>
              </a:ext>
            </a:extLst>
          </p:cNvPr>
          <p:cNvSpPr>
            <a:spLocks noGrp="1"/>
          </p:cNvSpPr>
          <p:nvPr>
            <p:ph type="title"/>
          </p:nvPr>
        </p:nvSpPr>
        <p:spPr/>
        <p:txBody>
          <a:bodyPr/>
          <a:lstStyle/>
          <a:p>
            <a:r>
              <a:rPr lang="en-IN" b="1" i="0" u="none" strike="noStrike" baseline="0" dirty="0"/>
              <a:t>METHODOLOGY</a:t>
            </a:r>
            <a:endParaRPr lang="en-IN" dirty="0"/>
          </a:p>
        </p:txBody>
      </p:sp>
      <p:sp>
        <p:nvSpPr>
          <p:cNvPr id="3" name="Date Placeholder 2">
            <a:extLst>
              <a:ext uri="{FF2B5EF4-FFF2-40B4-BE49-F238E27FC236}">
                <a16:creationId xmlns:a16="http://schemas.microsoft.com/office/drawing/2014/main" id="{6AE52ED2-464B-6E84-30C7-4D05F94227C6}"/>
              </a:ext>
            </a:extLst>
          </p:cNvPr>
          <p:cNvSpPr>
            <a:spLocks noGrp="1"/>
          </p:cNvSpPr>
          <p:nvPr>
            <p:ph type="dt" sz="half" idx="2"/>
          </p:nvPr>
        </p:nvSpPr>
        <p:spPr/>
        <p:txBody>
          <a:bodyPr/>
          <a:lstStyle/>
          <a:p>
            <a:fld id="{6B4D52C1-AC35-45F3-96F2-AA0057DDFF5B}" type="datetime3">
              <a:rPr lang="en-US" smtClean="0"/>
              <a:t>17 November 2022</a:t>
            </a:fld>
            <a:endParaRPr lang="en-US" dirty="0"/>
          </a:p>
        </p:txBody>
      </p:sp>
      <p:sp>
        <p:nvSpPr>
          <p:cNvPr id="4" name="Footer Placeholder 3">
            <a:extLst>
              <a:ext uri="{FF2B5EF4-FFF2-40B4-BE49-F238E27FC236}">
                <a16:creationId xmlns:a16="http://schemas.microsoft.com/office/drawing/2014/main" id="{F4CC6568-6F22-6D2F-78F9-9E04E308468F}"/>
              </a:ext>
            </a:extLst>
          </p:cNvPr>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a:extLst>
              <a:ext uri="{FF2B5EF4-FFF2-40B4-BE49-F238E27FC236}">
                <a16:creationId xmlns:a16="http://schemas.microsoft.com/office/drawing/2014/main" id="{5DD75661-8BD7-5954-C642-11D62AECE58E}"/>
              </a:ext>
            </a:extLst>
          </p:cNvPr>
          <p:cNvSpPr>
            <a:spLocks noGrp="1"/>
          </p:cNvSpPr>
          <p:nvPr>
            <p:ph type="sldNum" sz="quarter" idx="4"/>
          </p:nvPr>
        </p:nvSpPr>
        <p:spPr/>
        <p:txBody>
          <a:bodyPr/>
          <a:lstStyle/>
          <a:p>
            <a:fld id="{9860EDB8-5305-433F-BE41-D7A86D811DB3}" type="slidenum">
              <a:rPr lang="en-US" smtClean="0"/>
              <a:t>21</a:t>
            </a:fld>
            <a:endParaRPr lang="en-US" dirty="0"/>
          </a:p>
        </p:txBody>
      </p:sp>
      <p:sp>
        <p:nvSpPr>
          <p:cNvPr id="6" name="Content Placeholder 5">
            <a:extLst>
              <a:ext uri="{FF2B5EF4-FFF2-40B4-BE49-F238E27FC236}">
                <a16:creationId xmlns:a16="http://schemas.microsoft.com/office/drawing/2014/main" id="{C50715D9-9B52-4823-CAA9-E56C4E6B3354}"/>
              </a:ext>
            </a:extLst>
          </p:cNvPr>
          <p:cNvSpPr>
            <a:spLocks noGrp="1"/>
          </p:cNvSpPr>
          <p:nvPr>
            <p:ph sz="quarter" idx="10"/>
          </p:nvPr>
        </p:nvSpPr>
        <p:spPr/>
        <p:txBody>
          <a:bodyPr>
            <a:normAutofit/>
          </a:bodyPr>
          <a:lstStyle/>
          <a:p>
            <a:r>
              <a:rPr lang="en-US" sz="2800" b="0" i="0" u="none" strike="noStrike" baseline="0" dirty="0">
                <a:solidFill>
                  <a:srgbClr val="000000"/>
                </a:solidFill>
                <a:latin typeface="Cambria" panose="02040503050406030204" pitchFamily="18" charset="0"/>
              </a:rPr>
              <a:t>The application was developed using android studio version 2021.2.1 and JAVA language along with concepts of object oriented programming for the back-end and XML for the front-end development . The minimum SDK required to run this application is API 21: Android 5.0 (Lollipop) and hence this application will run on approximately 98.8% devices. The project was divided into multiple modules to ease the process of application development.</a:t>
            </a:r>
            <a:endParaRPr lang="en-IN" sz="2800" dirty="0"/>
          </a:p>
        </p:txBody>
      </p:sp>
    </p:spTree>
    <p:extLst>
      <p:ext uri="{BB962C8B-B14F-4D97-AF65-F5344CB8AC3E}">
        <p14:creationId xmlns:p14="http://schemas.microsoft.com/office/powerpoint/2010/main" val="176570745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A173C-6510-31EC-D57F-F49A37F17BB2}"/>
              </a:ext>
            </a:extLst>
          </p:cNvPr>
          <p:cNvSpPr>
            <a:spLocks noGrp="1"/>
          </p:cNvSpPr>
          <p:nvPr>
            <p:ph type="title"/>
          </p:nvPr>
        </p:nvSpPr>
        <p:spPr/>
        <p:txBody>
          <a:bodyPr/>
          <a:lstStyle/>
          <a:p>
            <a:r>
              <a:rPr lang="en-US" dirty="0"/>
              <a:t>How to use ?</a:t>
            </a:r>
            <a:endParaRPr lang="en-IN" dirty="0"/>
          </a:p>
        </p:txBody>
      </p:sp>
      <p:sp>
        <p:nvSpPr>
          <p:cNvPr id="3" name="Date Placeholder 2">
            <a:extLst>
              <a:ext uri="{FF2B5EF4-FFF2-40B4-BE49-F238E27FC236}">
                <a16:creationId xmlns:a16="http://schemas.microsoft.com/office/drawing/2014/main" id="{07C8FF5F-27AC-E00B-A01F-E9C6007E136E}"/>
              </a:ext>
            </a:extLst>
          </p:cNvPr>
          <p:cNvSpPr>
            <a:spLocks noGrp="1"/>
          </p:cNvSpPr>
          <p:nvPr>
            <p:ph type="dt" sz="half" idx="2"/>
          </p:nvPr>
        </p:nvSpPr>
        <p:spPr/>
        <p:txBody>
          <a:bodyPr/>
          <a:lstStyle/>
          <a:p>
            <a:fld id="{6B4D52C1-AC35-45F3-96F2-AA0057DDFF5B}" type="datetime3">
              <a:rPr lang="en-US" smtClean="0"/>
              <a:t>17 November 2022</a:t>
            </a:fld>
            <a:endParaRPr lang="en-US" dirty="0"/>
          </a:p>
        </p:txBody>
      </p:sp>
      <p:sp>
        <p:nvSpPr>
          <p:cNvPr id="4" name="Footer Placeholder 3">
            <a:extLst>
              <a:ext uri="{FF2B5EF4-FFF2-40B4-BE49-F238E27FC236}">
                <a16:creationId xmlns:a16="http://schemas.microsoft.com/office/drawing/2014/main" id="{0931051F-1199-1AAA-8B42-A4D3B827BA81}"/>
              </a:ext>
            </a:extLst>
          </p:cNvPr>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a:extLst>
              <a:ext uri="{FF2B5EF4-FFF2-40B4-BE49-F238E27FC236}">
                <a16:creationId xmlns:a16="http://schemas.microsoft.com/office/drawing/2014/main" id="{80FA1B56-1AF9-E103-0F4D-7E0FC07BBE22}"/>
              </a:ext>
            </a:extLst>
          </p:cNvPr>
          <p:cNvSpPr>
            <a:spLocks noGrp="1"/>
          </p:cNvSpPr>
          <p:nvPr>
            <p:ph type="sldNum" sz="quarter" idx="4"/>
          </p:nvPr>
        </p:nvSpPr>
        <p:spPr/>
        <p:txBody>
          <a:bodyPr/>
          <a:lstStyle/>
          <a:p>
            <a:fld id="{9860EDB8-5305-433F-BE41-D7A86D811DB3}" type="slidenum">
              <a:rPr lang="en-US" smtClean="0"/>
              <a:t>22</a:t>
            </a:fld>
            <a:endParaRPr lang="en-US" dirty="0"/>
          </a:p>
        </p:txBody>
      </p:sp>
      <p:sp>
        <p:nvSpPr>
          <p:cNvPr id="6" name="Content Placeholder 5">
            <a:extLst>
              <a:ext uri="{FF2B5EF4-FFF2-40B4-BE49-F238E27FC236}">
                <a16:creationId xmlns:a16="http://schemas.microsoft.com/office/drawing/2014/main" id="{59DF4931-9A13-534A-8C54-CBEC0D25423B}"/>
              </a:ext>
            </a:extLst>
          </p:cNvPr>
          <p:cNvSpPr>
            <a:spLocks noGrp="1"/>
          </p:cNvSpPr>
          <p:nvPr>
            <p:ph sz="quarter" idx="10"/>
          </p:nvPr>
        </p:nvSpPr>
        <p:spPr/>
        <p:txBody>
          <a:bodyPr>
            <a:normAutofit lnSpcReduction="10000"/>
          </a:bodyPr>
          <a:lstStyle/>
          <a:p>
            <a:pPr marL="0" indent="0">
              <a:buNone/>
            </a:pPr>
            <a:r>
              <a:rPr lang="en-US" sz="1800" b="1" i="0" u="none" strike="noStrike" baseline="0" dirty="0">
                <a:solidFill>
                  <a:srgbClr val="000000"/>
                </a:solidFill>
                <a:latin typeface="Cambria" panose="02040503050406030204" pitchFamily="18" charset="0"/>
              </a:rPr>
              <a:t> </a:t>
            </a:r>
            <a:r>
              <a:rPr lang="en-US" sz="2800" b="1" i="0" u="none" strike="noStrike" baseline="0" dirty="0">
                <a:solidFill>
                  <a:srgbClr val="000000"/>
                </a:solidFill>
                <a:latin typeface="Cambria" panose="02040503050406030204" pitchFamily="18" charset="0"/>
              </a:rPr>
              <a:t>The user can file a complaint using the app in only five simple ways: </a:t>
            </a:r>
          </a:p>
          <a:p>
            <a:pPr marL="0" indent="0">
              <a:buNone/>
            </a:pPr>
            <a:endParaRPr lang="en-US" sz="1800" b="1" i="0" u="none" strike="noStrike" baseline="0" dirty="0">
              <a:solidFill>
                <a:srgbClr val="000000"/>
              </a:solidFill>
              <a:latin typeface="Cambria" panose="02040503050406030204" pitchFamily="18" charset="0"/>
            </a:endParaRPr>
          </a:p>
          <a:p>
            <a:r>
              <a:rPr lang="en-IN" sz="2800" b="1" i="0" u="none" strike="noStrike" baseline="0" dirty="0">
                <a:solidFill>
                  <a:srgbClr val="000000"/>
                </a:solidFill>
                <a:latin typeface="Cambria" panose="02040503050406030204" pitchFamily="18" charset="0"/>
              </a:rPr>
              <a:t>Step 1- Login </a:t>
            </a:r>
            <a:endParaRPr lang="en-IN" sz="2800" b="0" i="0" u="none" strike="noStrike" baseline="0" dirty="0">
              <a:solidFill>
                <a:srgbClr val="000000"/>
              </a:solidFill>
              <a:latin typeface="Cambria" panose="02040503050406030204" pitchFamily="18" charset="0"/>
            </a:endParaRPr>
          </a:p>
          <a:p>
            <a:pPr marL="0" indent="0">
              <a:buNone/>
            </a:pPr>
            <a:r>
              <a:rPr lang="en-US" sz="2800" b="0" i="0" u="none" strike="noStrike" baseline="0" dirty="0">
                <a:solidFill>
                  <a:srgbClr val="000000"/>
                </a:solidFill>
                <a:latin typeface="Cambria" panose="02040503050406030204" pitchFamily="18" charset="0"/>
              </a:rPr>
              <a:t>The first step towards filing a complaint through this app is to login into the app using the login credentials which will redirect the user to the main home page of the application. </a:t>
            </a:r>
          </a:p>
          <a:p>
            <a:r>
              <a:rPr lang="en-IN" sz="2800" b="1" i="0" u="none" strike="noStrike" baseline="0" dirty="0">
                <a:solidFill>
                  <a:srgbClr val="000000"/>
                </a:solidFill>
                <a:latin typeface="Cambria" panose="02040503050406030204" pitchFamily="18" charset="0"/>
              </a:rPr>
              <a:t>Step 2- Upload photo </a:t>
            </a:r>
            <a:endParaRPr lang="en-IN" sz="2800" b="0" i="0" u="none" strike="noStrike" baseline="0" dirty="0">
              <a:solidFill>
                <a:srgbClr val="000000"/>
              </a:solidFill>
              <a:latin typeface="Cambria" panose="02040503050406030204" pitchFamily="18" charset="0"/>
            </a:endParaRPr>
          </a:p>
          <a:p>
            <a:pPr marL="0" indent="0">
              <a:buNone/>
            </a:pPr>
            <a:r>
              <a:rPr lang="en-US" sz="2800" b="0" i="0" u="none" strike="noStrike" baseline="0" dirty="0">
                <a:solidFill>
                  <a:srgbClr val="000000"/>
                </a:solidFill>
                <a:latin typeface="Cambria" panose="02040503050406030204" pitchFamily="18" charset="0"/>
              </a:rPr>
              <a:t>Whenever the user is filing a complaint on the application he or she has to upload the photo of the non functional streetlight on the application itself. </a:t>
            </a:r>
          </a:p>
          <a:p>
            <a:r>
              <a:rPr lang="en-IN" sz="2800" b="1" i="0" u="none" strike="noStrike" baseline="0" dirty="0">
                <a:solidFill>
                  <a:srgbClr val="000000"/>
                </a:solidFill>
                <a:latin typeface="Cambria" panose="02040503050406030204" pitchFamily="18" charset="0"/>
              </a:rPr>
              <a:t>Step 3- Select location </a:t>
            </a:r>
            <a:endParaRPr lang="en-IN" sz="2800" b="0" i="0" u="none" strike="noStrike" baseline="0" dirty="0">
              <a:solidFill>
                <a:srgbClr val="000000"/>
              </a:solidFill>
              <a:latin typeface="Cambria" panose="02040503050406030204" pitchFamily="18" charset="0"/>
            </a:endParaRPr>
          </a:p>
          <a:p>
            <a:pPr marL="0" indent="0">
              <a:buNone/>
            </a:pPr>
            <a:r>
              <a:rPr lang="en-US" sz="2800" b="0" i="0" u="none" strike="noStrike" baseline="0" dirty="0">
                <a:solidFill>
                  <a:srgbClr val="000000"/>
                </a:solidFill>
                <a:latin typeface="Cambria" panose="02040503050406030204" pitchFamily="18" charset="0"/>
              </a:rPr>
              <a:t>After uploading the photo the user has to select the location of the non functional streetlight. </a:t>
            </a:r>
          </a:p>
        </p:txBody>
      </p:sp>
    </p:spTree>
    <p:extLst>
      <p:ext uri="{BB962C8B-B14F-4D97-AF65-F5344CB8AC3E}">
        <p14:creationId xmlns:p14="http://schemas.microsoft.com/office/powerpoint/2010/main" val="116649319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AAB9D-4A99-8578-9E6C-69977D04B7B8}"/>
              </a:ext>
            </a:extLst>
          </p:cNvPr>
          <p:cNvSpPr>
            <a:spLocks noGrp="1"/>
          </p:cNvSpPr>
          <p:nvPr>
            <p:ph type="title"/>
          </p:nvPr>
        </p:nvSpPr>
        <p:spPr/>
        <p:txBody>
          <a:bodyPr/>
          <a:lstStyle/>
          <a:p>
            <a:r>
              <a:rPr lang="en-US" dirty="0"/>
              <a:t>How to use ?</a:t>
            </a:r>
            <a:endParaRPr lang="en-IN" dirty="0"/>
          </a:p>
        </p:txBody>
      </p:sp>
      <p:sp>
        <p:nvSpPr>
          <p:cNvPr id="3" name="Date Placeholder 2">
            <a:extLst>
              <a:ext uri="{FF2B5EF4-FFF2-40B4-BE49-F238E27FC236}">
                <a16:creationId xmlns:a16="http://schemas.microsoft.com/office/drawing/2014/main" id="{4D8C1472-C0F0-22C0-5CCF-538F30189919}"/>
              </a:ext>
            </a:extLst>
          </p:cNvPr>
          <p:cNvSpPr>
            <a:spLocks noGrp="1"/>
          </p:cNvSpPr>
          <p:nvPr>
            <p:ph type="dt" sz="half" idx="2"/>
          </p:nvPr>
        </p:nvSpPr>
        <p:spPr/>
        <p:txBody>
          <a:bodyPr/>
          <a:lstStyle/>
          <a:p>
            <a:fld id="{6B4D52C1-AC35-45F3-96F2-AA0057DDFF5B}" type="datetime3">
              <a:rPr lang="en-US" smtClean="0"/>
              <a:t>17 November 2022</a:t>
            </a:fld>
            <a:endParaRPr lang="en-US" dirty="0"/>
          </a:p>
        </p:txBody>
      </p:sp>
      <p:sp>
        <p:nvSpPr>
          <p:cNvPr id="4" name="Footer Placeholder 3">
            <a:extLst>
              <a:ext uri="{FF2B5EF4-FFF2-40B4-BE49-F238E27FC236}">
                <a16:creationId xmlns:a16="http://schemas.microsoft.com/office/drawing/2014/main" id="{FEB9A33A-2088-06C2-8261-FB6665626AF4}"/>
              </a:ext>
            </a:extLst>
          </p:cNvPr>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a:extLst>
              <a:ext uri="{FF2B5EF4-FFF2-40B4-BE49-F238E27FC236}">
                <a16:creationId xmlns:a16="http://schemas.microsoft.com/office/drawing/2014/main" id="{4329B8EF-D6A8-F221-CBEE-ACA2F97C1895}"/>
              </a:ext>
            </a:extLst>
          </p:cNvPr>
          <p:cNvSpPr>
            <a:spLocks noGrp="1"/>
          </p:cNvSpPr>
          <p:nvPr>
            <p:ph type="sldNum" sz="quarter" idx="4"/>
          </p:nvPr>
        </p:nvSpPr>
        <p:spPr/>
        <p:txBody>
          <a:bodyPr/>
          <a:lstStyle/>
          <a:p>
            <a:fld id="{9860EDB8-5305-433F-BE41-D7A86D811DB3}" type="slidenum">
              <a:rPr lang="en-US" smtClean="0"/>
              <a:t>23</a:t>
            </a:fld>
            <a:endParaRPr lang="en-US" dirty="0"/>
          </a:p>
        </p:txBody>
      </p:sp>
      <p:sp>
        <p:nvSpPr>
          <p:cNvPr id="6" name="Content Placeholder 5">
            <a:extLst>
              <a:ext uri="{FF2B5EF4-FFF2-40B4-BE49-F238E27FC236}">
                <a16:creationId xmlns:a16="http://schemas.microsoft.com/office/drawing/2014/main" id="{1BDA3399-4A22-5D7F-36D8-588DB5303126}"/>
              </a:ext>
            </a:extLst>
          </p:cNvPr>
          <p:cNvSpPr>
            <a:spLocks noGrp="1"/>
          </p:cNvSpPr>
          <p:nvPr>
            <p:ph sz="quarter" idx="10"/>
          </p:nvPr>
        </p:nvSpPr>
        <p:spPr/>
        <p:txBody>
          <a:bodyPr>
            <a:normAutofit/>
          </a:bodyPr>
          <a:lstStyle/>
          <a:p>
            <a:r>
              <a:rPr lang="en-IN" sz="2800" b="1" i="0" u="none" strike="noStrike" baseline="0" dirty="0">
                <a:solidFill>
                  <a:srgbClr val="000000"/>
                </a:solidFill>
                <a:latin typeface="Cambria" panose="02040503050406030204" pitchFamily="18" charset="0"/>
              </a:rPr>
              <a:t>Step 4- Write description </a:t>
            </a:r>
            <a:endParaRPr lang="en-IN" sz="2800" b="0" i="0" u="none" strike="noStrike" baseline="0" dirty="0">
              <a:solidFill>
                <a:srgbClr val="000000"/>
              </a:solidFill>
              <a:latin typeface="Cambria" panose="02040503050406030204" pitchFamily="18" charset="0"/>
            </a:endParaRPr>
          </a:p>
          <a:p>
            <a:pPr marL="0" indent="0">
              <a:buNone/>
            </a:pPr>
            <a:r>
              <a:rPr lang="en-US" sz="2800" b="0" i="0" u="none" strike="noStrike" baseline="0" dirty="0">
                <a:solidFill>
                  <a:srgbClr val="000000"/>
                </a:solidFill>
                <a:latin typeface="Cambria" panose="02040503050406030204" pitchFamily="18" charset="0"/>
              </a:rPr>
              <a:t>Then after performing the above two steps the user has an option to write a description about the issue it can also be left blank. </a:t>
            </a:r>
          </a:p>
          <a:p>
            <a:r>
              <a:rPr lang="en-IN" sz="2800" b="1" i="0" u="none" strike="noStrike" baseline="0" dirty="0">
                <a:solidFill>
                  <a:srgbClr val="000000"/>
                </a:solidFill>
                <a:latin typeface="Cambria" panose="02040503050406030204" pitchFamily="18" charset="0"/>
              </a:rPr>
              <a:t>Step 5- Submit complaint </a:t>
            </a:r>
            <a:endParaRPr lang="en-IN" sz="2800" b="0" i="0" u="none" strike="noStrike" baseline="0" dirty="0">
              <a:solidFill>
                <a:srgbClr val="000000"/>
              </a:solidFill>
              <a:latin typeface="Cambria" panose="02040503050406030204" pitchFamily="18" charset="0"/>
            </a:endParaRPr>
          </a:p>
          <a:p>
            <a:pPr marL="0" indent="0">
              <a:buNone/>
            </a:pPr>
            <a:r>
              <a:rPr lang="en-US" sz="2800" b="0" i="0" u="none" strike="noStrike" baseline="0" dirty="0">
                <a:solidFill>
                  <a:srgbClr val="000000"/>
                </a:solidFill>
                <a:latin typeface="Cambria" panose="02040503050406030204" pitchFamily="18" charset="0"/>
              </a:rPr>
              <a:t>And the final step is to click the submit button </a:t>
            </a:r>
            <a:r>
              <a:rPr lang="en-US" sz="2800" b="0" i="0" u="none" strike="noStrike" baseline="0" dirty="0" err="1">
                <a:solidFill>
                  <a:srgbClr val="000000"/>
                </a:solidFill>
                <a:latin typeface="Cambria" panose="02040503050406030204" pitchFamily="18" charset="0"/>
              </a:rPr>
              <a:t>button</a:t>
            </a:r>
            <a:r>
              <a:rPr lang="en-US" sz="2800" b="0" i="0" u="none" strike="noStrike" baseline="0" dirty="0">
                <a:solidFill>
                  <a:srgbClr val="000000"/>
                </a:solidFill>
                <a:latin typeface="Cambria" panose="02040503050406030204" pitchFamily="18" charset="0"/>
              </a:rPr>
              <a:t> to file the complaint.</a:t>
            </a:r>
          </a:p>
          <a:p>
            <a:pPr marL="0" indent="0">
              <a:buNone/>
            </a:pPr>
            <a:r>
              <a:rPr lang="en-US" sz="2800" b="0" i="0" u="none" strike="noStrike" baseline="0" dirty="0">
                <a:solidFill>
                  <a:srgbClr val="000000"/>
                </a:solidFill>
                <a:latin typeface="Cambria" panose="02040503050406030204" pitchFamily="18" charset="0"/>
              </a:rPr>
              <a:t> </a:t>
            </a:r>
            <a:endParaRPr lang="en-IN" sz="2800" dirty="0"/>
          </a:p>
        </p:txBody>
      </p:sp>
      <p:pic>
        <p:nvPicPr>
          <p:cNvPr id="8" name="Picture 7">
            <a:extLst>
              <a:ext uri="{FF2B5EF4-FFF2-40B4-BE49-F238E27FC236}">
                <a16:creationId xmlns:a16="http://schemas.microsoft.com/office/drawing/2014/main" id="{DB8230B8-FA8D-8785-8451-5435C2EA3906}"/>
              </a:ext>
            </a:extLst>
          </p:cNvPr>
          <p:cNvPicPr>
            <a:picLocks noChangeAspect="1"/>
          </p:cNvPicPr>
          <p:nvPr/>
        </p:nvPicPr>
        <p:blipFill>
          <a:blip r:embed="rId2"/>
          <a:stretch>
            <a:fillRect/>
          </a:stretch>
        </p:blipFill>
        <p:spPr>
          <a:xfrm>
            <a:off x="2607502" y="3984171"/>
            <a:ext cx="6562725" cy="2547122"/>
          </a:xfrm>
          <a:prstGeom prst="rect">
            <a:avLst/>
          </a:prstGeom>
        </p:spPr>
      </p:pic>
    </p:spTree>
    <p:extLst>
      <p:ext uri="{BB962C8B-B14F-4D97-AF65-F5344CB8AC3E}">
        <p14:creationId xmlns:p14="http://schemas.microsoft.com/office/powerpoint/2010/main" val="156390659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a:t>
            </a:r>
          </a:p>
        </p:txBody>
      </p:sp>
      <p:sp>
        <p:nvSpPr>
          <p:cNvPr id="3" name="Content Placeholder 2"/>
          <p:cNvSpPr>
            <a:spLocks noGrp="1"/>
          </p:cNvSpPr>
          <p:nvPr>
            <p:ph sz="quarter" idx="10"/>
          </p:nvPr>
        </p:nvSpPr>
        <p:spPr>
          <a:prstGeom prst="rect">
            <a:avLst/>
          </a:prstGeom>
        </p:spPr>
        <p:txBody>
          <a:bodyPr>
            <a:normAutofit/>
          </a:bodyPr>
          <a:lstStyle/>
          <a:p>
            <a:r>
              <a:rPr lang="en-US" dirty="0">
                <a:sym typeface="+mn-ea"/>
              </a:rPr>
              <a:t>One of the main limitations of these projects is that the application will not be able to work without a proper internet connection because the database has to be updated frequently for the proper functioning of the system.</a:t>
            </a:r>
          </a:p>
          <a:p>
            <a:r>
              <a:rPr lang="en-US" dirty="0">
                <a:sym typeface="+mn-ea"/>
              </a:rPr>
              <a:t> Non functional streetlight is not automatically recognized by this application</a:t>
            </a:r>
            <a:endParaRPr lang="en-IN" altLang="en-US" dirty="0"/>
          </a:p>
        </p:txBody>
      </p:sp>
      <p:sp>
        <p:nvSpPr>
          <p:cNvPr id="4" name="Date Placeholder 3"/>
          <p:cNvSpPr>
            <a:spLocks noGrp="1"/>
          </p:cNvSpPr>
          <p:nvPr>
            <p:ph type="dt" sz="half" idx="2"/>
          </p:nvPr>
        </p:nvSpPr>
        <p:spPr/>
        <p:txBody>
          <a:bodyPr/>
          <a:lstStyle/>
          <a:p>
            <a:fld id="{5B7D0773-A0C8-4514-8B6D-7B894C8639B3}" type="datetime3">
              <a:rPr lang="en-US" smtClean="0"/>
              <a:t>17 November 2022</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t>24</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sz="quarter" idx="10"/>
          </p:nvPr>
        </p:nvSpPr>
        <p:spPr>
          <a:prstGeom prst="rect">
            <a:avLst/>
          </a:prstGeom>
        </p:spPr>
        <p:txBody>
          <a:bodyPr>
            <a:normAutofit/>
          </a:bodyPr>
          <a:lstStyle/>
          <a:p>
            <a:r>
              <a:rPr lang="en-US" dirty="0"/>
              <a:t>The proposed Automated feedback system is a reliable platform for both the common people and the government officials as it provides proper data in an organized manner which ensures the smooth functioning of the department responsible. </a:t>
            </a:r>
          </a:p>
          <a:p>
            <a:r>
              <a:rPr lang="en-US" dirty="0"/>
              <a:t>It is an application that helps minimize human error and data redundancy issues. </a:t>
            </a:r>
          </a:p>
          <a:p>
            <a:r>
              <a:rPr lang="en-US" dirty="0"/>
              <a:t>It is a fast and efficient method of communication between the common people and government bodies. The proper working of the street lights will avoid accidents and thus increasing the likelihood of saving lives</a:t>
            </a:r>
            <a:r>
              <a:rPr lang="en-IN" altLang="en-US" dirty="0"/>
              <a:t>.</a:t>
            </a:r>
            <a:endParaRPr lang="en-US" dirty="0"/>
          </a:p>
          <a:p>
            <a:endParaRPr lang="en-IN" altLang="en-US" dirty="0"/>
          </a:p>
        </p:txBody>
      </p:sp>
      <p:sp>
        <p:nvSpPr>
          <p:cNvPr id="4" name="Date Placeholder 3"/>
          <p:cNvSpPr>
            <a:spLocks noGrp="1"/>
          </p:cNvSpPr>
          <p:nvPr>
            <p:ph type="dt" sz="half" idx="2"/>
          </p:nvPr>
        </p:nvSpPr>
        <p:spPr/>
        <p:txBody>
          <a:bodyPr/>
          <a:lstStyle/>
          <a:p>
            <a:fld id="{5B7D0773-A0C8-4514-8B6D-7B894C8639B3}" type="datetime3">
              <a:rPr lang="en-US" smtClean="0"/>
              <a:t>17 November 2022</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t>25</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Acknowledgment</a:t>
            </a:r>
          </a:p>
        </p:txBody>
      </p:sp>
      <p:sp>
        <p:nvSpPr>
          <p:cNvPr id="3" name="Content Placeholder 2"/>
          <p:cNvSpPr>
            <a:spLocks noGrp="1"/>
          </p:cNvSpPr>
          <p:nvPr>
            <p:ph sz="quarter" idx="10"/>
          </p:nvPr>
        </p:nvSpPr>
        <p:spPr/>
        <p:txBody>
          <a:bodyPr/>
          <a:lstStyle/>
          <a:p>
            <a:pPr marL="0" indent="0">
              <a:buNone/>
            </a:pPr>
            <a:r>
              <a:rPr lang="en-IN" altLang="en-US" dirty="0"/>
              <a:t>We would like to extend our heartfelt gratitude to our computer science and engineering department for giving us with this great opportunity to work on this project.</a:t>
            </a:r>
          </a:p>
          <a:p>
            <a:pPr marL="0" indent="0">
              <a:buNone/>
            </a:pPr>
            <a:r>
              <a:rPr lang="en-IN" altLang="en-US" dirty="0"/>
              <a:t>We would also like to express our sincere gratitude to Prof. Ambrish Srivastav for his valuable guidance and kind supervision throughout the course of this project.</a:t>
            </a:r>
          </a:p>
        </p:txBody>
      </p:sp>
      <p:sp>
        <p:nvSpPr>
          <p:cNvPr id="4" name="Date Placeholder 3"/>
          <p:cNvSpPr>
            <a:spLocks noGrp="1"/>
          </p:cNvSpPr>
          <p:nvPr>
            <p:ph type="dt" sz="half" idx="2"/>
          </p:nvPr>
        </p:nvSpPr>
        <p:spPr/>
        <p:txBody>
          <a:bodyPr/>
          <a:lstStyle/>
          <a:p>
            <a:fld id="{5C246108-0130-4F52-87A2-01F2FA59185B}" type="datetime3">
              <a:rPr lang="en-US" smtClean="0"/>
              <a:t>17 November 2022</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t>26</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888" y="1843951"/>
            <a:ext cx="12008224" cy="3170099"/>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0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Q&amp;A</a:t>
            </a:r>
            <a:endParaRPr lang="en-US" sz="20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Date Placeholder 2"/>
          <p:cNvSpPr>
            <a:spLocks noGrp="1"/>
          </p:cNvSpPr>
          <p:nvPr>
            <p:ph type="dt" sz="half" idx="10"/>
          </p:nvPr>
        </p:nvSpPr>
        <p:spPr/>
        <p:txBody>
          <a:bodyPr/>
          <a:lstStyle/>
          <a:p>
            <a:fld id="{9A3DF91B-BC67-4BC7-96C7-F91DC61F0E32}" type="datetime3">
              <a:rPr lang="en-US" smtClean="0"/>
              <a:t>17 November 2022</a:t>
            </a:fld>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27</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Tree>
  </p:cSld>
  <p:clrMapOvr>
    <a:masterClrMapping/>
  </p:clrMapOvr>
  <p:transition advTm="5000">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888" y="1843951"/>
            <a:ext cx="12008224" cy="3170099"/>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0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THANKS</a:t>
            </a:r>
            <a:endParaRPr lang="en-US" sz="20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Date Placeholder 2"/>
          <p:cNvSpPr>
            <a:spLocks noGrp="1"/>
          </p:cNvSpPr>
          <p:nvPr>
            <p:ph type="dt" sz="half" idx="10"/>
          </p:nvPr>
        </p:nvSpPr>
        <p:spPr/>
        <p:txBody>
          <a:bodyPr/>
          <a:lstStyle/>
          <a:p>
            <a:fld id="{FD60E237-D865-4FE0-814F-8F3601FC4C31}" type="datetime3">
              <a:rPr lang="en-US" smtClean="0"/>
              <a:t>17 November 2022</a:t>
            </a:fld>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28</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Tree>
  </p:cSld>
  <p:clrMapOvr>
    <a:masterClrMapping/>
  </p:clrMapOvr>
  <p:transition advTm="5000">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25" y="2402205"/>
            <a:ext cx="5674360" cy="2186940"/>
          </a:xfrm>
        </p:spPr>
        <p:txBody>
          <a:bodyPr anchor="t" anchorCtr="0"/>
          <a:lstStyle/>
          <a:p>
            <a:r>
              <a:rPr sz="3200"/>
              <a:t>Supervised by:</a:t>
            </a:r>
            <a:br>
              <a:rPr sz="3200"/>
            </a:br>
            <a:r>
              <a:rPr sz="3200"/>
              <a:t>Prof.Ambrish</a:t>
            </a:r>
            <a:r>
              <a:rPr lang="en-IN" altLang="en-US" sz="3200"/>
              <a:t> </a:t>
            </a:r>
            <a:r>
              <a:rPr sz="3200"/>
              <a:t>Srivastav</a:t>
            </a:r>
          </a:p>
        </p:txBody>
      </p:sp>
      <p:sp>
        <p:nvSpPr>
          <p:cNvPr id="3" name="Text Placeholder 2"/>
          <p:cNvSpPr>
            <a:spLocks noGrp="1"/>
          </p:cNvSpPr>
          <p:nvPr>
            <p:ph type="body" idx="1"/>
          </p:nvPr>
        </p:nvSpPr>
        <p:spPr>
          <a:xfrm>
            <a:off x="6323308" y="2025748"/>
            <a:ext cx="5269424" cy="2827606"/>
          </a:xfrm>
        </p:spPr>
        <p:txBody>
          <a:bodyPr>
            <a:normAutofit fontScale="57500" lnSpcReduction="20000"/>
          </a:bodyPr>
          <a:lstStyle/>
          <a:p>
            <a:pPr>
              <a:lnSpc>
                <a:spcPct val="120000"/>
              </a:lnSpc>
              <a:spcBef>
                <a:spcPts val="0"/>
              </a:spcBef>
            </a:pPr>
            <a:r>
              <a:rPr lang="en-US" dirty="0"/>
              <a:t>Team Members</a:t>
            </a:r>
          </a:p>
          <a:p>
            <a:pPr>
              <a:lnSpc>
                <a:spcPct val="120000"/>
              </a:lnSpc>
              <a:spcBef>
                <a:spcPts val="0"/>
              </a:spcBef>
            </a:pPr>
            <a:r>
              <a:rPr lang="en-US" dirty="0"/>
              <a:t>1.</a:t>
            </a:r>
            <a:r>
              <a:rPr lang="en-IN" altLang="en-US" dirty="0"/>
              <a:t> </a:t>
            </a:r>
            <a:r>
              <a:rPr lang="en-US" dirty="0"/>
              <a:t>Mayank Solanki</a:t>
            </a:r>
            <a:r>
              <a:rPr lang="en-IN" altLang="en-US" dirty="0"/>
              <a:t> (0827CS201134)</a:t>
            </a:r>
            <a:endParaRPr lang="en-US" dirty="0"/>
          </a:p>
          <a:p>
            <a:pPr>
              <a:lnSpc>
                <a:spcPct val="120000"/>
              </a:lnSpc>
              <a:spcBef>
                <a:spcPts val="0"/>
              </a:spcBef>
            </a:pPr>
            <a:r>
              <a:rPr lang="en-US" dirty="0"/>
              <a:t>2.</a:t>
            </a:r>
            <a:r>
              <a:rPr lang="en-IN" altLang="en-US" dirty="0"/>
              <a:t> </a:t>
            </a:r>
            <a:r>
              <a:rPr lang="en-US" dirty="0"/>
              <a:t>Kanishk Chouhan</a:t>
            </a:r>
            <a:r>
              <a:rPr lang="en-IN" altLang="en-US" dirty="0">
                <a:sym typeface="+mn-ea"/>
              </a:rPr>
              <a:t> (0827CS201112)</a:t>
            </a:r>
            <a:endParaRPr lang="en-US" dirty="0"/>
          </a:p>
          <a:p>
            <a:pPr>
              <a:lnSpc>
                <a:spcPct val="120000"/>
              </a:lnSpc>
              <a:spcBef>
                <a:spcPts val="0"/>
              </a:spcBef>
            </a:pPr>
            <a:r>
              <a:rPr lang="en-US" dirty="0"/>
              <a:t>3.</a:t>
            </a:r>
            <a:r>
              <a:rPr lang="en-IN" altLang="en-US" dirty="0"/>
              <a:t> </a:t>
            </a:r>
            <a:r>
              <a:rPr lang="en-US" dirty="0"/>
              <a:t>Khushboo Sen</a:t>
            </a:r>
            <a:r>
              <a:rPr lang="en-IN" altLang="en-US" dirty="0">
                <a:sym typeface="+mn-ea"/>
              </a:rPr>
              <a:t> (0827CS201114)</a:t>
            </a:r>
            <a:endParaRPr lang="en-US" dirty="0"/>
          </a:p>
          <a:p>
            <a:pPr>
              <a:lnSpc>
                <a:spcPct val="120000"/>
              </a:lnSpc>
              <a:spcBef>
                <a:spcPts val="0"/>
              </a:spcBef>
            </a:pPr>
            <a:r>
              <a:rPr lang="en-US" dirty="0"/>
              <a:t>4.</a:t>
            </a:r>
            <a:r>
              <a:rPr lang="en-IN" altLang="en-US" dirty="0"/>
              <a:t> </a:t>
            </a:r>
            <a:r>
              <a:rPr lang="en-US" dirty="0"/>
              <a:t>Mahak Soni</a:t>
            </a:r>
            <a:r>
              <a:rPr lang="en-IN" altLang="en-US" dirty="0">
                <a:sym typeface="+mn-ea"/>
              </a:rPr>
              <a:t> (0827CS201127)</a:t>
            </a:r>
            <a:endParaRPr lang="en-US" dirty="0"/>
          </a:p>
        </p:txBody>
      </p:sp>
      <p:sp>
        <p:nvSpPr>
          <p:cNvPr id="4" name="Date Placeholder 3"/>
          <p:cNvSpPr>
            <a:spLocks noGrp="1"/>
          </p:cNvSpPr>
          <p:nvPr>
            <p:ph type="dt" sz="half" idx="10"/>
          </p:nvPr>
        </p:nvSpPr>
        <p:spPr/>
        <p:txBody>
          <a:bodyPr/>
          <a:lstStyle/>
          <a:p>
            <a:fld id="{9A1B14C0-9C57-4BFD-9C3E-891C212384C8}" type="datetime3">
              <a:rPr lang="en-US" smtClean="0"/>
              <a:t>17 November 2022</a:t>
            </a:fld>
            <a:endParaRPr lang="en-US"/>
          </a:p>
        </p:txBody>
      </p:sp>
      <p:sp>
        <p:nvSpPr>
          <p:cNvPr id="5" name="Footer Placeholder 4"/>
          <p:cNvSpPr>
            <a:spLocks noGrp="1"/>
          </p:cNvSpPr>
          <p:nvPr>
            <p:ph type="ftr" sz="quarter" idx="11"/>
          </p:nvPr>
        </p:nvSpPr>
        <p:spPr/>
        <p:txBody>
          <a:bodyPr/>
          <a:lstStyle/>
          <a:p>
            <a:r>
              <a:rPr lang="en-US"/>
              <a:t>Department of Computer Science Engineering</a:t>
            </a:r>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t>3</a:t>
            </a:fld>
            <a:endParaRPr lang="en-US"/>
          </a:p>
        </p:txBody>
      </p:sp>
    </p:spTree>
  </p:cSld>
  <p:clrMapOvr>
    <a:masterClrMapping/>
  </p:clrMapOvr>
  <p:transition advTm="5000">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Presentation Outline</a:t>
            </a:r>
          </a:p>
        </p:txBody>
      </p:sp>
      <p:sp>
        <p:nvSpPr>
          <p:cNvPr id="3" name="Content Placeholder 2"/>
          <p:cNvSpPr>
            <a:spLocks noGrp="1"/>
          </p:cNvSpPr>
          <p:nvPr>
            <p:ph sz="quarter" idx="13"/>
          </p:nvPr>
        </p:nvSpPr>
        <p:spPr>
          <a:prstGeom prst="rect">
            <a:avLst/>
          </a:prstGeom>
        </p:spPr>
        <p:txBody>
          <a:bodyPr>
            <a:normAutofit fontScale="85000" lnSpcReduction="20000"/>
          </a:bodyPr>
          <a:lstStyle/>
          <a:p>
            <a:pPr algn="just"/>
            <a:r>
              <a:rPr lang="en-US" sz="3300" dirty="0"/>
              <a:t>Abstract</a:t>
            </a:r>
          </a:p>
          <a:p>
            <a:pPr algn="just"/>
            <a:r>
              <a:rPr lang="en-US" sz="3300" dirty="0"/>
              <a:t>Introduction</a:t>
            </a:r>
          </a:p>
          <a:p>
            <a:pPr algn="just"/>
            <a:r>
              <a:rPr lang="en-US" sz="3300" dirty="0"/>
              <a:t>Problem Statement</a:t>
            </a:r>
          </a:p>
          <a:p>
            <a:pPr algn="just"/>
            <a:r>
              <a:rPr lang="en-US" sz="3300" dirty="0"/>
              <a:t>Survey of Existing Systems</a:t>
            </a:r>
          </a:p>
          <a:p>
            <a:pPr algn="just"/>
            <a:r>
              <a:rPr lang="en-US" sz="3300" dirty="0"/>
              <a:t>Project Objectives</a:t>
            </a:r>
          </a:p>
          <a:p>
            <a:pPr algn="just"/>
            <a:r>
              <a:rPr lang="en-US" sz="3300" dirty="0"/>
              <a:t>Requirement Analysis</a:t>
            </a:r>
          </a:p>
          <a:p>
            <a:pPr algn="just"/>
            <a:r>
              <a:rPr lang="en-US" sz="3300" dirty="0"/>
              <a:t>Solution Proposed</a:t>
            </a:r>
          </a:p>
          <a:p>
            <a:pPr algn="just"/>
            <a:r>
              <a:rPr lang="en-US" sz="3300" dirty="0"/>
              <a:t>Implementation</a:t>
            </a:r>
          </a:p>
          <a:p>
            <a:pPr algn="just"/>
            <a:r>
              <a:rPr lang="en-US" sz="3300" dirty="0"/>
              <a:t>Methodology</a:t>
            </a:r>
          </a:p>
          <a:p>
            <a:pPr algn="just"/>
            <a:r>
              <a:rPr lang="en-US" sz="3300" dirty="0"/>
              <a:t>How to use</a:t>
            </a:r>
          </a:p>
          <a:p>
            <a:pPr algn="just"/>
            <a:r>
              <a:rPr lang="en-US" sz="3300" dirty="0"/>
              <a:t>Conclusions and Limitations</a:t>
            </a:r>
          </a:p>
          <a:p>
            <a:pPr>
              <a:buNone/>
            </a:pPr>
            <a:endParaRPr lang="en-US" dirty="0"/>
          </a:p>
        </p:txBody>
      </p:sp>
      <p:sp>
        <p:nvSpPr>
          <p:cNvPr id="4" name="Date Placeholder 3"/>
          <p:cNvSpPr>
            <a:spLocks noGrp="1"/>
          </p:cNvSpPr>
          <p:nvPr>
            <p:ph type="dt" sz="half" idx="10"/>
          </p:nvPr>
        </p:nvSpPr>
        <p:spPr/>
        <p:txBody>
          <a:bodyPr/>
          <a:lstStyle/>
          <a:p>
            <a:fld id="{FDF74BFE-3616-4FE3-9BB1-3C08FCC53D61}" type="datetime3">
              <a:rPr lang="en-US" smtClean="0"/>
              <a:t>17 November 2022</a:t>
            </a:fld>
            <a:endParaRPr lang="en-US" dirty="0"/>
          </a:p>
        </p:txBody>
      </p:sp>
      <p:sp>
        <p:nvSpPr>
          <p:cNvPr id="5" name="Slide Number Placeholder 4"/>
          <p:cNvSpPr>
            <a:spLocks noGrp="1"/>
          </p:cNvSpPr>
          <p:nvPr>
            <p:ph type="sldNum" sz="quarter" idx="12"/>
          </p:nvPr>
        </p:nvSpPr>
        <p:spPr/>
        <p:txBody>
          <a:bodyPr/>
          <a:lstStyle/>
          <a:p>
            <a:fld id="{9860EDB8-5305-433F-BE41-D7A86D811DB3}" type="slidenum">
              <a:rPr lang="en-US" smtClean="0"/>
              <a:t>4</a:t>
            </a:fld>
            <a:endParaRPr lang="en-US" dirty="0"/>
          </a:p>
        </p:txBody>
      </p:sp>
      <p:sp>
        <p:nvSpPr>
          <p:cNvPr id="6" name="Footer Placeholder 5"/>
          <p:cNvSpPr>
            <a:spLocks noGrp="1"/>
          </p:cNvSpPr>
          <p:nvPr>
            <p:ph type="ftr" sz="quarter" idx="11"/>
          </p:nvPr>
        </p:nvSpPr>
        <p:spPr/>
        <p:txBody>
          <a:bodyPr/>
          <a:lstStyle/>
          <a:p>
            <a:r>
              <a:rPr lang="en-US"/>
              <a:t>Department of Computer Science Engineering</a:t>
            </a:r>
            <a:endParaRPr lang="en-US" dirty="0"/>
          </a:p>
        </p:txBody>
      </p:sp>
      <p:pic>
        <p:nvPicPr>
          <p:cNvPr id="100" name="Content Placeholder 99"/>
          <p:cNvPicPr>
            <a:picLocks noGrp="1"/>
          </p:cNvPicPr>
          <p:nvPr>
            <p:ph sz="quarter" idx="14"/>
          </p:nvPr>
        </p:nvPicPr>
        <p:blipFill>
          <a:blip r:embed="rId2"/>
          <a:stretch>
            <a:fillRect/>
          </a:stretch>
        </p:blipFill>
        <p:spPr>
          <a:xfrm flipH="1">
            <a:off x="7399655" y="1228090"/>
            <a:ext cx="2729865" cy="5730875"/>
          </a:xfrm>
          <a:prstGeom prst="rect">
            <a:avLst/>
          </a:prstGeom>
          <a:noFill/>
          <a:ln w="9525">
            <a:noFill/>
          </a:ln>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991" y="0"/>
            <a:ext cx="11874322" cy="1300766"/>
          </a:xfrm>
        </p:spPr>
        <p:txBody>
          <a:bodyPr/>
          <a:lstStyle/>
          <a:p>
            <a:r>
              <a:rPr lang="en-US" dirty="0"/>
              <a:t>Abstract</a:t>
            </a:r>
          </a:p>
        </p:txBody>
      </p:sp>
      <p:sp>
        <p:nvSpPr>
          <p:cNvPr id="3" name="Content Placeholder 2"/>
          <p:cNvSpPr>
            <a:spLocks noGrp="1"/>
          </p:cNvSpPr>
          <p:nvPr>
            <p:ph sz="quarter" idx="13"/>
          </p:nvPr>
        </p:nvSpPr>
        <p:spPr>
          <a:xfrm>
            <a:off x="265430" y="1515745"/>
            <a:ext cx="7126605" cy="4935855"/>
          </a:xfrm>
          <a:prstGeom prst="rect">
            <a:avLst/>
          </a:prstGeom>
        </p:spPr>
        <p:txBody>
          <a:bodyPr>
            <a:normAutofit fontScale="90000"/>
          </a:bodyPr>
          <a:lstStyle/>
          <a:p>
            <a:pPr algn="just"/>
            <a:r>
              <a:rPr lang="en-US" dirty="0"/>
              <a:t>Street light plays a very important role when it comes to road safety and security. </a:t>
            </a:r>
          </a:p>
          <a:p>
            <a:pPr algn="just"/>
            <a:r>
              <a:rPr lang="en-US" dirty="0"/>
              <a:t>However, in many cases, these lights remain inactive due to the latest information about the exact location and the unavailability of adequate service support. </a:t>
            </a:r>
          </a:p>
          <a:p>
            <a:pPr algn="just"/>
            <a:r>
              <a:rPr lang="en-US" dirty="0"/>
              <a:t>The software-based automated response system may allow service engineers to know the exact location of traffic lights that are not working in their area of responsibility.</a:t>
            </a:r>
          </a:p>
        </p:txBody>
      </p:sp>
      <p:sp>
        <p:nvSpPr>
          <p:cNvPr id="4" name="Date Placeholder 3"/>
          <p:cNvSpPr>
            <a:spLocks noGrp="1"/>
          </p:cNvSpPr>
          <p:nvPr>
            <p:ph type="dt" sz="half" idx="10"/>
          </p:nvPr>
        </p:nvSpPr>
        <p:spPr/>
        <p:txBody>
          <a:bodyPr/>
          <a:lstStyle/>
          <a:p>
            <a:fld id="{79383796-5F39-4134-BB1F-91570C15A74E}" type="datetime3">
              <a:rPr lang="en-US" smtClean="0"/>
              <a:t>17 November 2022</a:t>
            </a:fld>
            <a:endParaRPr lang="en-US" dirty="0"/>
          </a:p>
        </p:txBody>
      </p:sp>
      <p:sp>
        <p:nvSpPr>
          <p:cNvPr id="5" name="Slide Number Placeholder 4"/>
          <p:cNvSpPr>
            <a:spLocks noGrp="1"/>
          </p:cNvSpPr>
          <p:nvPr>
            <p:ph type="sldNum" sz="quarter" idx="12"/>
          </p:nvPr>
        </p:nvSpPr>
        <p:spPr/>
        <p:txBody>
          <a:bodyPr/>
          <a:lstStyle/>
          <a:p>
            <a:fld id="{9860EDB8-5305-433F-BE41-D7A86D811DB3}" type="slidenum">
              <a:rPr lang="en-US" smtClean="0"/>
              <a:t>5</a:t>
            </a:fld>
            <a:endParaRPr lang="en-US" dirty="0"/>
          </a:p>
        </p:txBody>
      </p:sp>
      <p:sp>
        <p:nvSpPr>
          <p:cNvPr id="6" name="Footer Placeholder 5"/>
          <p:cNvSpPr>
            <a:spLocks noGrp="1"/>
          </p:cNvSpPr>
          <p:nvPr>
            <p:ph type="ftr" sz="quarter" idx="11"/>
          </p:nvPr>
        </p:nvSpPr>
        <p:spPr/>
        <p:txBody>
          <a:bodyPr/>
          <a:lstStyle/>
          <a:p>
            <a:r>
              <a:rPr lang="en-US"/>
              <a:t>Department of Computer Science Engineering</a:t>
            </a:r>
            <a:endParaRPr lang="en-US" dirty="0"/>
          </a:p>
        </p:txBody>
      </p:sp>
      <p:pic>
        <p:nvPicPr>
          <p:cNvPr id="9" name="Content Placeholder 8" descr="WhatsApp Image 2022-07-14 at 11.10.40 PM"/>
          <p:cNvPicPr>
            <a:picLocks noGrp="1" noChangeAspect="1"/>
          </p:cNvPicPr>
          <p:nvPr>
            <p:ph sz="quarter" idx="14"/>
          </p:nvPr>
        </p:nvPicPr>
        <p:blipFill>
          <a:blip r:embed="rId2"/>
          <a:stretch>
            <a:fillRect/>
          </a:stretch>
        </p:blipFill>
        <p:spPr>
          <a:xfrm>
            <a:off x="7590790" y="2409190"/>
            <a:ext cx="4438015" cy="2783205"/>
          </a:xfrm>
          <a:prstGeom prst="rect">
            <a:avLst/>
          </a:prstGeom>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sz="quarter" idx="10"/>
          </p:nvPr>
        </p:nvSpPr>
        <p:spPr>
          <a:prstGeom prst="rect">
            <a:avLst/>
          </a:prstGeom>
        </p:spPr>
        <p:txBody>
          <a:bodyPr>
            <a:normAutofit/>
          </a:bodyPr>
          <a:lstStyle/>
          <a:p>
            <a:r>
              <a:rPr lang="en-US" dirty="0"/>
              <a:t>As good street lighting conditions are required to improve the safety</a:t>
            </a:r>
            <a:r>
              <a:rPr lang="en-IN" dirty="0"/>
              <a:t> </a:t>
            </a:r>
            <a:r>
              <a:rPr lang="en-US" dirty="0"/>
              <a:t>and security of people, especially at the night in rural areas because the</a:t>
            </a:r>
            <a:r>
              <a:rPr lang="en-IN" dirty="0"/>
              <a:t> </a:t>
            </a:r>
            <a:r>
              <a:rPr lang="en-US" dirty="0"/>
              <a:t>road conditions are not always good at all places which can cause</a:t>
            </a:r>
            <a:r>
              <a:rPr lang="en-IN" dirty="0"/>
              <a:t> </a:t>
            </a:r>
            <a:r>
              <a:rPr lang="en-US" dirty="0"/>
              <a:t>severe accidents and many more problems.</a:t>
            </a:r>
            <a:r>
              <a:rPr lang="en-IN" altLang="en-US" dirty="0"/>
              <a:t> </a:t>
            </a:r>
            <a:endParaRPr lang="en-US" dirty="0"/>
          </a:p>
          <a:p>
            <a:r>
              <a:rPr lang="en-US" dirty="0"/>
              <a:t>It is not like the authorities don’t want to resolve the issue but they don’t have the proper information</a:t>
            </a:r>
            <a:r>
              <a:rPr lang="en-IN" altLang="en-US" dirty="0"/>
              <a:t>/exact </a:t>
            </a:r>
            <a:r>
              <a:rPr lang="en-US" dirty="0"/>
              <a:t>location So an Automated feedback system is required to solve this issue in which the people can report the non-functional streetlight.</a:t>
            </a:r>
          </a:p>
        </p:txBody>
      </p:sp>
      <p:sp>
        <p:nvSpPr>
          <p:cNvPr id="4" name="Date Placeholder 3"/>
          <p:cNvSpPr>
            <a:spLocks noGrp="1"/>
          </p:cNvSpPr>
          <p:nvPr>
            <p:ph type="dt" sz="half" idx="2"/>
          </p:nvPr>
        </p:nvSpPr>
        <p:spPr/>
        <p:txBody>
          <a:bodyPr/>
          <a:lstStyle/>
          <a:p>
            <a:fld id="{9DB8A999-CF11-4185-86EF-B5FCC1230B7A}" type="datetime3">
              <a:rPr lang="en-US" smtClean="0"/>
              <a:t>17 November 2022</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t>6</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Statement</a:t>
            </a:r>
          </a:p>
        </p:txBody>
      </p:sp>
      <p:sp>
        <p:nvSpPr>
          <p:cNvPr id="3" name="Content Placeholder 2"/>
          <p:cNvSpPr>
            <a:spLocks noGrp="1"/>
          </p:cNvSpPr>
          <p:nvPr>
            <p:ph sz="quarter" idx="10"/>
          </p:nvPr>
        </p:nvSpPr>
        <p:spPr>
          <a:prstGeom prst="rect">
            <a:avLst/>
          </a:prstGeom>
        </p:spPr>
        <p:txBody>
          <a:bodyPr>
            <a:normAutofit fontScale="97500" lnSpcReduction="10000"/>
          </a:bodyPr>
          <a:lstStyle/>
          <a:p>
            <a:r>
              <a:rPr lang="en-US" dirty="0"/>
              <a:t>Good Street lighting systems in rural areas improve road safety, and personal security and raise the standard of living. </a:t>
            </a:r>
          </a:p>
          <a:p>
            <a:r>
              <a:rPr lang="en-US" dirty="0"/>
              <a:t>Street lighting also improves safety for drivers, riders, and pedestrians on rural roads, where the road conditions are sometimes not of the desired standards.</a:t>
            </a:r>
          </a:p>
          <a:p>
            <a:r>
              <a:rPr lang="en-US" dirty="0"/>
              <a:t>However, many times these lights remain non-functional due to late information about the exact location and unavailability of sufficient service support. </a:t>
            </a:r>
          </a:p>
          <a:p>
            <a:r>
              <a:rPr lang="en-US" dirty="0"/>
              <a:t>An automated feedback system based on software may allow the service engineers to know the exact location of non-functional streetlights in their areas of responsibility.</a:t>
            </a:r>
          </a:p>
        </p:txBody>
      </p:sp>
      <p:sp>
        <p:nvSpPr>
          <p:cNvPr id="4" name="Date Placeholder 3"/>
          <p:cNvSpPr>
            <a:spLocks noGrp="1"/>
          </p:cNvSpPr>
          <p:nvPr>
            <p:ph type="dt" sz="half" idx="2"/>
          </p:nvPr>
        </p:nvSpPr>
        <p:spPr/>
        <p:txBody>
          <a:bodyPr/>
          <a:lstStyle/>
          <a:p>
            <a:fld id="{B008B673-7C08-4512-A3B6-F8D71772C357}" type="datetime3">
              <a:rPr lang="en-US" smtClean="0"/>
              <a:t>17 November 2022</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t>7</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 of Existing Systems</a:t>
            </a:r>
          </a:p>
        </p:txBody>
      </p:sp>
      <p:sp>
        <p:nvSpPr>
          <p:cNvPr id="3" name="Content Placeholder 2"/>
          <p:cNvSpPr>
            <a:spLocks noGrp="1"/>
          </p:cNvSpPr>
          <p:nvPr>
            <p:ph sz="quarter" idx="10"/>
          </p:nvPr>
        </p:nvSpPr>
        <p:spPr>
          <a:prstGeom prst="rect">
            <a:avLst/>
          </a:prstGeom>
        </p:spPr>
        <p:txBody>
          <a:bodyPr/>
          <a:lstStyle/>
          <a:p>
            <a:r>
              <a:rPr lang="en-US" b="1" dirty="0"/>
              <a:t>Manual system:</a:t>
            </a:r>
            <a:r>
              <a:rPr lang="en-US" dirty="0"/>
              <a:t> In the manual system one has to report about the nonfunctional street light by going to the government offices where one has to apply to the issue which will be given to a government official and then all the applications keep on getting piled up and no one takes the responsibility to resolve the issue even after so many attempts.</a:t>
            </a:r>
          </a:p>
          <a:p>
            <a:pPr marL="0" indent="0">
              <a:buNone/>
            </a:pPr>
            <a:r>
              <a:rPr lang="en-IN" altLang="en-US" b="1" dirty="0"/>
              <a:t>   Advantages</a:t>
            </a:r>
          </a:p>
          <a:p>
            <a:pPr>
              <a:buFont typeface="Wingdings" panose="05000000000000000000" charset="0"/>
              <a:buChar char="Ø"/>
            </a:pPr>
            <a:r>
              <a:rPr lang="en-IN" altLang="en-US" dirty="0"/>
              <a:t>Provides a sense of face-to-face communication which people believe is more effective.</a:t>
            </a:r>
          </a:p>
          <a:p>
            <a:pPr>
              <a:buFont typeface="Wingdings" panose="05000000000000000000" charset="0"/>
              <a:buChar char="Ø"/>
            </a:pPr>
            <a:r>
              <a:rPr lang="en-IN" altLang="en-US" dirty="0"/>
              <a:t>We get to explain the problem in detail.</a:t>
            </a:r>
          </a:p>
        </p:txBody>
      </p:sp>
      <p:sp>
        <p:nvSpPr>
          <p:cNvPr id="4" name="Date Placeholder 3"/>
          <p:cNvSpPr>
            <a:spLocks noGrp="1"/>
          </p:cNvSpPr>
          <p:nvPr>
            <p:ph type="dt" sz="half" idx="2"/>
          </p:nvPr>
        </p:nvSpPr>
        <p:spPr/>
        <p:txBody>
          <a:bodyPr/>
          <a:lstStyle/>
          <a:p>
            <a:fld id="{536549DB-313F-474C-8429-8661589D02E3}" type="datetime3">
              <a:rPr lang="en-US" smtClean="0"/>
              <a:t>17 November 2022</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t>8</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 of Existing Systems</a:t>
            </a:r>
          </a:p>
        </p:txBody>
      </p:sp>
      <p:sp>
        <p:nvSpPr>
          <p:cNvPr id="3" name="Content Placeholder 2"/>
          <p:cNvSpPr>
            <a:spLocks noGrp="1"/>
          </p:cNvSpPr>
          <p:nvPr>
            <p:ph sz="quarter" idx="13"/>
          </p:nvPr>
        </p:nvSpPr>
        <p:spPr>
          <a:xfrm>
            <a:off x="255270" y="1546225"/>
            <a:ext cx="7122160" cy="4935855"/>
          </a:xfrm>
          <a:prstGeom prst="rect">
            <a:avLst/>
          </a:prstGeom>
        </p:spPr>
        <p:txBody>
          <a:bodyPr>
            <a:normAutofit fontScale="97500"/>
          </a:bodyPr>
          <a:lstStyle/>
          <a:p>
            <a:pPr marL="0" indent="0">
              <a:buNone/>
            </a:pPr>
            <a:r>
              <a:rPr lang="en-IN" altLang="en-US" b="1" dirty="0"/>
              <a:t>Disadvantages</a:t>
            </a:r>
          </a:p>
          <a:p>
            <a:pPr algn="just">
              <a:buFont typeface="Wingdings" panose="05000000000000000000" charset="0"/>
              <a:buChar char="Ø"/>
            </a:pPr>
            <a:r>
              <a:rPr lang="en-IN" altLang="en-US" dirty="0"/>
              <a:t>It takes a long period to resolve the issue.</a:t>
            </a:r>
          </a:p>
          <a:p>
            <a:pPr algn="just">
              <a:buFont typeface="Wingdings" panose="05000000000000000000" charset="0"/>
              <a:buChar char="Ø"/>
            </a:pPr>
            <a:r>
              <a:rPr lang="en-IN" altLang="en-US" dirty="0"/>
              <a:t>Issue may not get resolved definitely.</a:t>
            </a:r>
          </a:p>
          <a:p>
            <a:pPr algn="just">
              <a:buFont typeface="Wingdings" panose="05000000000000000000" charset="0"/>
              <a:buChar char="Ø"/>
            </a:pPr>
            <a:r>
              <a:rPr lang="en-IN" altLang="en-US" dirty="0"/>
              <a:t>Meaningless usage of the resources.</a:t>
            </a:r>
          </a:p>
          <a:p>
            <a:pPr algn="just">
              <a:buFont typeface="Wingdings" panose="05000000000000000000" charset="0"/>
              <a:buChar char="Ø"/>
            </a:pPr>
            <a:r>
              <a:rPr lang="en-IN" altLang="en-US" dirty="0"/>
              <a:t>Documentation has to be done.</a:t>
            </a:r>
          </a:p>
          <a:p>
            <a:pPr marL="0" indent="0">
              <a:buFont typeface="Wingdings" panose="05000000000000000000" charset="0"/>
              <a:buNone/>
            </a:pPr>
            <a:r>
              <a:rPr lang="en-IN" altLang="en-US" b="1" dirty="0"/>
              <a:t>Gaps identified</a:t>
            </a:r>
          </a:p>
          <a:p>
            <a:pPr algn="just">
              <a:buFont typeface="Wingdings" panose="05000000000000000000" charset="0"/>
              <a:buChar char="Ø"/>
            </a:pPr>
            <a:r>
              <a:rPr lang="en-IN" altLang="en-US" dirty="0"/>
              <a:t>One has to stand in queues in the government office to register complaint about the </a:t>
            </a:r>
            <a:r>
              <a:rPr lang="en-IN" altLang="en-US" dirty="0" err="1"/>
              <a:t>non-functional</a:t>
            </a:r>
            <a:r>
              <a:rPr lang="en-IN" altLang="en-US" dirty="0"/>
              <a:t> streetlight.</a:t>
            </a:r>
          </a:p>
        </p:txBody>
      </p:sp>
      <p:sp>
        <p:nvSpPr>
          <p:cNvPr id="4" name="Date Placeholder 3"/>
          <p:cNvSpPr>
            <a:spLocks noGrp="1"/>
          </p:cNvSpPr>
          <p:nvPr>
            <p:ph type="dt" sz="half" idx="10"/>
          </p:nvPr>
        </p:nvSpPr>
        <p:spPr/>
        <p:txBody>
          <a:bodyPr/>
          <a:lstStyle/>
          <a:p>
            <a:fld id="{536549DB-313F-474C-8429-8661589D02E3}" type="datetime3">
              <a:rPr lang="en-US" smtClean="0"/>
              <a:t>17 November 2022</a:t>
            </a:fld>
            <a:endParaRPr lang="en-US" dirty="0"/>
          </a:p>
        </p:txBody>
      </p:sp>
      <p:sp>
        <p:nvSpPr>
          <p:cNvPr id="5" name="Slide Number Placeholder 4"/>
          <p:cNvSpPr>
            <a:spLocks noGrp="1"/>
          </p:cNvSpPr>
          <p:nvPr>
            <p:ph type="sldNum" sz="quarter" idx="12"/>
          </p:nvPr>
        </p:nvSpPr>
        <p:spPr/>
        <p:txBody>
          <a:bodyPr/>
          <a:lstStyle/>
          <a:p>
            <a:fld id="{9860EDB8-5305-433F-BE41-D7A86D811DB3}" type="slidenum">
              <a:rPr lang="en-US" smtClean="0"/>
              <a:t>9</a:t>
            </a:fld>
            <a:endParaRPr lang="en-US" dirty="0"/>
          </a:p>
        </p:txBody>
      </p:sp>
      <p:sp>
        <p:nvSpPr>
          <p:cNvPr id="6" name="Footer Placeholder 5"/>
          <p:cNvSpPr>
            <a:spLocks noGrp="1"/>
          </p:cNvSpPr>
          <p:nvPr>
            <p:ph type="ftr" sz="quarter" idx="11"/>
          </p:nvPr>
        </p:nvSpPr>
        <p:spPr/>
        <p:txBody>
          <a:bodyPr/>
          <a:lstStyle/>
          <a:p>
            <a:r>
              <a:rPr lang="en-US"/>
              <a:t>Department of Computer Science Engineering</a:t>
            </a:r>
            <a:endParaRPr lang="en-US" dirty="0"/>
          </a:p>
        </p:txBody>
      </p:sp>
      <p:pic>
        <p:nvPicPr>
          <p:cNvPr id="7" name="Content Placeholder 6" descr="queue"/>
          <p:cNvPicPr>
            <a:picLocks noGrp="1" noChangeAspect="1"/>
          </p:cNvPicPr>
          <p:nvPr>
            <p:ph sz="quarter" idx="14"/>
          </p:nvPr>
        </p:nvPicPr>
        <p:blipFill>
          <a:blip r:embed="rId2"/>
          <a:stretch>
            <a:fillRect/>
          </a:stretch>
        </p:blipFill>
        <p:spPr>
          <a:xfrm>
            <a:off x="7926070" y="4284345"/>
            <a:ext cx="3981450" cy="2065020"/>
          </a:xfrm>
          <a:prstGeom prst="rect">
            <a:avLst/>
          </a:prstGeom>
        </p:spPr>
      </p:pic>
      <p:pic>
        <p:nvPicPr>
          <p:cNvPr id="100" name="Picture 99"/>
          <p:cNvPicPr/>
          <p:nvPr/>
        </p:nvPicPr>
        <p:blipFill>
          <a:blip r:embed="rId3"/>
          <a:stretch>
            <a:fillRect/>
          </a:stretch>
        </p:blipFill>
        <p:spPr>
          <a:xfrm>
            <a:off x="8123555" y="1430020"/>
            <a:ext cx="3585845" cy="2724785"/>
          </a:xfrm>
          <a:prstGeom prst="rect">
            <a:avLst/>
          </a:prstGeom>
          <a:noFill/>
          <a:ln w="9525">
            <a:noFill/>
          </a:ln>
        </p:spPr>
      </p:pic>
    </p:spTree>
  </p:cSld>
  <p:clrMapOvr>
    <a:masterClrMapping/>
  </p:clrMapOvr>
  <p:transition>
    <p:fade/>
  </p:transition>
</p:sld>
</file>

<file path=ppt/theme/theme1.xml><?xml version="1.0" encoding="utf-8"?>
<a:theme xmlns:a="http://schemas.openxmlformats.org/drawingml/2006/main" name="WelcomeDoc">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75</TotalTime>
  <Words>1911</Words>
  <Application>Microsoft Office PowerPoint</Application>
  <PresentationFormat>Widescreen</PresentationFormat>
  <Paragraphs>204</Paragraphs>
  <Slides>28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Arial Black</vt:lpstr>
      <vt:lpstr>Calibri</vt:lpstr>
      <vt:lpstr>Cambria</vt:lpstr>
      <vt:lpstr>Cambria-Bold</vt:lpstr>
      <vt:lpstr>Courier New</vt:lpstr>
      <vt:lpstr>Lucida Console</vt:lpstr>
      <vt:lpstr>Segoe UI</vt:lpstr>
      <vt:lpstr>Wingdings</vt:lpstr>
      <vt:lpstr>WelcomeDoc</vt:lpstr>
      <vt:lpstr>PowerPoint Presentation</vt:lpstr>
      <vt:lpstr>Automated Feedback System For Non-Functional streetlight</vt:lpstr>
      <vt:lpstr>Supervised by: Prof.Ambrish Srivastav</vt:lpstr>
      <vt:lpstr>Project Presentation Outline</vt:lpstr>
      <vt:lpstr>Abstract</vt:lpstr>
      <vt:lpstr>Introduction </vt:lpstr>
      <vt:lpstr>The Problem Statement</vt:lpstr>
      <vt:lpstr>Survey of Existing Systems</vt:lpstr>
      <vt:lpstr>Survey of Existing Systems</vt:lpstr>
      <vt:lpstr>Objectives</vt:lpstr>
      <vt:lpstr>Requirement Analysis</vt:lpstr>
      <vt:lpstr>Requirement Analysis</vt:lpstr>
      <vt:lpstr>Solution Proposed</vt:lpstr>
      <vt:lpstr>Solution Proposed</vt:lpstr>
      <vt:lpstr>Solution Proposed</vt:lpstr>
      <vt:lpstr>Implimentation</vt:lpstr>
      <vt:lpstr>Implementation</vt:lpstr>
      <vt:lpstr>Implimentation</vt:lpstr>
      <vt:lpstr>METHODOLOGY </vt:lpstr>
      <vt:lpstr>METHODOLOGY</vt:lpstr>
      <vt:lpstr>METHODOLOGY</vt:lpstr>
      <vt:lpstr>How to use ?</vt:lpstr>
      <vt:lpstr>How to use ?</vt:lpstr>
      <vt:lpstr>Limitation</vt:lpstr>
      <vt:lpstr>Conclusion</vt:lpstr>
      <vt:lpstr>Acknowledgment</vt:lpstr>
      <vt:lpstr>PowerPoint Presentation</vt:lpstr>
      <vt:lpstr>PowerPoint Presentation</vt:lpstr>
    </vt:vector>
  </TitlesOfParts>
  <Manager>Dr Kamal Kumar Sethi</Manager>
  <Company>Acropolis Institute, Indore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PPT Format</dc:title>
  <dc:subject>PPT Presentation</dc:subject>
  <dc:creator>Dr Kamal Kumar Sethi</dc:creator>
  <cp:lastModifiedBy>khushboo Sen</cp:lastModifiedBy>
  <cp:revision>41</cp:revision>
  <dcterms:created xsi:type="dcterms:W3CDTF">2014-03-28T16:17:00Z</dcterms:created>
  <dcterms:modified xsi:type="dcterms:W3CDTF">2022-11-17T17:19:32Z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y fmtid="{D5CDD505-2E9C-101B-9397-08002B2CF9AE}" pid="3" name="ICV">
    <vt:lpwstr>E5B4F723443F46FE8F0D984810397C80</vt:lpwstr>
  </property>
  <property fmtid="{D5CDD505-2E9C-101B-9397-08002B2CF9AE}" pid="4" name="KSOProductBuildVer">
    <vt:lpwstr>1033-11.2.0.10451</vt:lpwstr>
  </property>
</Properties>
</file>