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083002283" initials="9" lastIdx="1" clrIdx="0">
    <p:extLst>
      <p:ext uri="{19B8F6BF-5375-455C-9EA6-DF929625EA0E}">
        <p15:presenceInfo xmlns:p15="http://schemas.microsoft.com/office/powerpoint/2012/main" userId="41ae62ff6dff9d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7T15:06:15.28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07E4-E3C2-4F63-A375-06C2B5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467208-7A83-4A8E-B671-2D76F6AD6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493AD2-2854-4F92-84EE-0D8ACB1A53C7}"/>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F12966B5-5645-40C7-8B39-CA3489EC1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E9C32-FDFA-455B-9D85-6A30D0EFC6A8}"/>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264687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47E0-FDC1-4F13-919D-BEF8ABBF1D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569225-9EF7-4837-9806-877CE6C66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6F901-416D-4C79-9546-7EABE49E8F7C}"/>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83B05299-F646-4CB1-B1A6-33089D36E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42693-6D06-47EB-863F-9F5FB06612D4}"/>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128580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54806-19A6-4100-B537-D8ED721833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AE4AB-F2A7-4A23-8902-2A68E0A55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61985-729D-4888-AE99-71B265C3A696}"/>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87DEE2E2-0293-4C07-855F-C58ACEFB5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BB196-DDC6-4E35-922C-27D4263EF42F}"/>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338394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B578-A0D2-46E3-9A6E-556D70D5E7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17C722-1776-44D7-A14B-2CB6387B1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9A945-A8B6-4B7B-A2B0-9B29D852AF51}"/>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713DB605-68B5-4B72-9DA0-77EC2CFF3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1E06A-B91E-415D-A8A6-E1B2679E5116}"/>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218097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51B3-40FC-4050-A351-AB5A93641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88D3F7-1C97-4EA9-999E-7A6BDDB41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78F83-CE9F-41D6-89E6-822D55EF344D}"/>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4B6A6F81-BA9D-4171-BF76-451A4C063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702DD-E262-472D-A8DE-D615C297D45F}"/>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125241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64B-9570-4040-8BF7-B906159A8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34F523-21D9-46C9-A412-DEEDFB190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11D186-7865-4E84-B45E-958CE3B95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7F612-E957-4EDC-AC57-4D4FA769F5B1}"/>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6" name="Footer Placeholder 5">
            <a:extLst>
              <a:ext uri="{FF2B5EF4-FFF2-40B4-BE49-F238E27FC236}">
                <a16:creationId xmlns:a16="http://schemas.microsoft.com/office/drawing/2014/main" id="{34144BDC-C330-41BB-B6DB-030C9C6B4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D3BD91-2C48-4FFF-B664-6E14778863E7}"/>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90849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71A2-3183-4DC9-8F31-D23E51D852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36D7F-ECBE-476F-A743-8CA86730A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5204A6-B1B7-4873-9C31-321134757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668CA8-C770-4EC3-8A43-4EDA0C09F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79E10-63B0-4389-98B3-72C4528CB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B051F-A716-41D8-B1E3-9081E45ED96C}"/>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8" name="Footer Placeholder 7">
            <a:extLst>
              <a:ext uri="{FF2B5EF4-FFF2-40B4-BE49-F238E27FC236}">
                <a16:creationId xmlns:a16="http://schemas.microsoft.com/office/drawing/2014/main" id="{BAF28CD2-41A2-4581-AD9D-2670EA7C30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ABCF6D-18E7-4D0F-AD86-2CBCAEA9C039}"/>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27334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7095-625A-40C5-96B4-23C6AF33AD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9EDF49-DDFB-4A47-A5F1-1211F0E3ACC4}"/>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4" name="Footer Placeholder 3">
            <a:extLst>
              <a:ext uri="{FF2B5EF4-FFF2-40B4-BE49-F238E27FC236}">
                <a16:creationId xmlns:a16="http://schemas.microsoft.com/office/drawing/2014/main" id="{5CE01C1F-5D79-4DDC-B067-A182C65D9E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15DB09-7A01-4FCF-A734-ECF20DE9D0BB}"/>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191196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5167B-E031-4549-9373-EC55E7273629}"/>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3" name="Footer Placeholder 2">
            <a:extLst>
              <a:ext uri="{FF2B5EF4-FFF2-40B4-BE49-F238E27FC236}">
                <a16:creationId xmlns:a16="http://schemas.microsoft.com/office/drawing/2014/main" id="{583127B2-5376-48AA-B3A7-9D6B442DC8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1D4A61-C6A7-4B8A-9381-BAE967C995C3}"/>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89692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AFA3-AFD0-4A40-AF0A-9DEFA379D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ACDCF4-A846-4FD7-89C4-6D59F905C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FCDB16-D299-41E6-9A6D-277EC53C9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377D1-FBC2-4593-B100-E58C42B8E282}"/>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6" name="Footer Placeholder 5">
            <a:extLst>
              <a:ext uri="{FF2B5EF4-FFF2-40B4-BE49-F238E27FC236}">
                <a16:creationId xmlns:a16="http://schemas.microsoft.com/office/drawing/2014/main" id="{0B12DAFB-2EAC-4706-8694-2CAE6FCA6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999C8-FDAA-4142-BB03-EE55FB7FE7CC}"/>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122923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D22D-0D80-4A99-B08F-CC34D032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FADF9C-C8E6-48D6-9795-B7099B4BB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FF1704-AA50-459A-8712-4F1F8E26E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657FC-90BA-43D7-8FB3-3E8742D62F52}"/>
              </a:ext>
            </a:extLst>
          </p:cNvPr>
          <p:cNvSpPr>
            <a:spLocks noGrp="1"/>
          </p:cNvSpPr>
          <p:nvPr>
            <p:ph type="dt" sz="half" idx="10"/>
          </p:nvPr>
        </p:nvSpPr>
        <p:spPr/>
        <p:txBody>
          <a:bodyPr/>
          <a:lstStyle/>
          <a:p>
            <a:fld id="{8073CFF5-50EA-454F-8DA9-0AA85C86CC7A}" type="datetimeFigureOut">
              <a:rPr lang="en-IN" smtClean="0"/>
              <a:t>07-04-2022</a:t>
            </a:fld>
            <a:endParaRPr lang="en-IN"/>
          </a:p>
        </p:txBody>
      </p:sp>
      <p:sp>
        <p:nvSpPr>
          <p:cNvPr id="6" name="Footer Placeholder 5">
            <a:extLst>
              <a:ext uri="{FF2B5EF4-FFF2-40B4-BE49-F238E27FC236}">
                <a16:creationId xmlns:a16="http://schemas.microsoft.com/office/drawing/2014/main" id="{1FF1352D-9855-4B39-8C7B-581E2E500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1FDAA-1BCD-42AD-BA33-F1BEF9842EF2}"/>
              </a:ext>
            </a:extLst>
          </p:cNvPr>
          <p:cNvSpPr>
            <a:spLocks noGrp="1"/>
          </p:cNvSpPr>
          <p:nvPr>
            <p:ph type="sldNum" sz="quarter" idx="12"/>
          </p:nvPr>
        </p:nvSpPr>
        <p:spPr/>
        <p:txBody>
          <a:bodyPr/>
          <a:lstStyle/>
          <a:p>
            <a:fld id="{76B5E636-E2CD-4565-894C-8A653C7DB07D}" type="slidenum">
              <a:rPr lang="en-IN" smtClean="0"/>
              <a:t>‹#›</a:t>
            </a:fld>
            <a:endParaRPr lang="en-IN"/>
          </a:p>
        </p:txBody>
      </p:sp>
    </p:spTree>
    <p:extLst>
      <p:ext uri="{BB962C8B-B14F-4D97-AF65-F5344CB8AC3E}">
        <p14:creationId xmlns:p14="http://schemas.microsoft.com/office/powerpoint/2010/main" val="275204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F8F11-1EFA-4AF9-B0EB-5C98364FD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2DD59-9ED9-425A-962D-561BBD135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2D98BF-A890-46EC-BE90-340C822CE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3CFF5-50EA-454F-8DA9-0AA85C86CC7A}" type="datetimeFigureOut">
              <a:rPr lang="en-IN" smtClean="0"/>
              <a:t>07-04-2022</a:t>
            </a:fld>
            <a:endParaRPr lang="en-IN"/>
          </a:p>
        </p:txBody>
      </p:sp>
      <p:sp>
        <p:nvSpPr>
          <p:cNvPr id="5" name="Footer Placeholder 4">
            <a:extLst>
              <a:ext uri="{FF2B5EF4-FFF2-40B4-BE49-F238E27FC236}">
                <a16:creationId xmlns:a16="http://schemas.microsoft.com/office/drawing/2014/main" id="{7569E50F-5EB1-40B9-A513-4D07EB607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3E7902-B3C9-463B-84DA-468717C5B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5E636-E2CD-4565-894C-8A653C7DB07D}" type="slidenum">
              <a:rPr lang="en-IN" smtClean="0"/>
              <a:t>‹#›</a:t>
            </a:fld>
            <a:endParaRPr lang="en-IN"/>
          </a:p>
        </p:txBody>
      </p:sp>
    </p:spTree>
    <p:extLst>
      <p:ext uri="{BB962C8B-B14F-4D97-AF65-F5344CB8AC3E}">
        <p14:creationId xmlns:p14="http://schemas.microsoft.com/office/powerpoint/2010/main" val="22625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3A96-F73F-48FE-9B51-4E1D2E3D3FFE}"/>
              </a:ext>
            </a:extLst>
          </p:cNvPr>
          <p:cNvSpPr>
            <a:spLocks noGrp="1"/>
          </p:cNvSpPr>
          <p:nvPr>
            <p:ph type="ctrTitle"/>
          </p:nvPr>
        </p:nvSpPr>
        <p:spPr/>
        <p:txBody>
          <a:bodyPr>
            <a:normAutofit fontScale="90000"/>
          </a:bodyPr>
          <a:lstStyle/>
          <a:p>
            <a:r>
              <a:rPr lang="en-US" sz="6000" dirty="0">
                <a:latin typeface="Times New Roman" panose="02020603050405020304" pitchFamily="18" charset="0"/>
                <a:cs typeface="Times New Roman" panose="02020603050405020304" pitchFamily="18" charset="0"/>
              </a:rPr>
              <a:t>CUSTOMER RETENSTION CASE STUDY PROJECT</a:t>
            </a:r>
            <a:endParaRPr lang="en-IN" dirty="0"/>
          </a:p>
        </p:txBody>
      </p:sp>
      <p:sp>
        <p:nvSpPr>
          <p:cNvPr id="3" name="Subtitle 2">
            <a:extLst>
              <a:ext uri="{FF2B5EF4-FFF2-40B4-BE49-F238E27FC236}">
                <a16:creationId xmlns:a16="http://schemas.microsoft.com/office/drawing/2014/main" id="{9706D3C1-AB18-4A62-A9D6-89FB7E4691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679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F27-15A1-4ACE-B03B-97F7317A3E4F}"/>
              </a:ext>
            </a:extLst>
          </p:cNvPr>
          <p:cNvSpPr>
            <a:spLocks noGrp="1"/>
          </p:cNvSpPr>
          <p:nvPr>
            <p:ph type="title"/>
          </p:nvPr>
        </p:nvSpPr>
        <p:spPr/>
        <p:txBody>
          <a:bodyPr/>
          <a:lstStyle/>
          <a:p>
            <a:r>
              <a:rPr kumimoji="0" lang="en-US" altLang="en-US" sz="4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br>
              <a:rPr kumimoji="0" lang="en-US" altLang="en-US" sz="4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6CA0A3-2E72-4103-A4C3-496CCE7882C4}"/>
              </a:ext>
            </a:extLst>
          </p:cNvPr>
          <p:cNvSpPr>
            <a:spLocks noGrp="1"/>
          </p:cNvSpPr>
          <p:nvPr>
            <p:ph idx="1"/>
          </p:nvPr>
        </p:nvSpPr>
        <p:spPr/>
        <p:txBody>
          <a:bodyPr/>
          <a:lstStyle/>
          <a:p>
            <a:pPr marL="0" indent="0">
              <a:buNone/>
            </a:pPr>
            <a:endParaRPr lang="en-IN" dirty="0"/>
          </a:p>
          <a:p>
            <a:pPr marL="0" indent="0">
              <a:buNone/>
            </a:pPr>
            <a:r>
              <a:rPr lang="en-IN" dirty="0"/>
              <a:t>We have to convert every categorical data into numerical data to get our model </a:t>
            </a:r>
            <a:r>
              <a:rPr lang="en-IN" dirty="0" err="1"/>
              <a:t>efficiently.we</a:t>
            </a:r>
            <a:r>
              <a:rPr lang="en-IN" dirty="0"/>
              <a:t> will do  ordinal encoding .after that we will be checking skewness ,as our some data is skewed so we have to do scaling and we will be using standard scalar </a:t>
            </a:r>
            <a:r>
              <a:rPr lang="en-IN" dirty="0" err="1"/>
              <a:t>method.we</a:t>
            </a:r>
            <a:r>
              <a:rPr lang="en-IN" dirty="0"/>
              <a:t> have draw outlier but we have seen there are very outlier that we can neglect so we can further proceed . Then we have use </a:t>
            </a:r>
            <a:r>
              <a:rPr lang="en-IN" dirty="0" err="1"/>
              <a:t>vif</a:t>
            </a:r>
            <a:r>
              <a:rPr lang="en-IN" dirty="0"/>
              <a:t> features to check if columns are multicollinear.</a:t>
            </a:r>
          </a:p>
        </p:txBody>
      </p:sp>
    </p:spTree>
    <p:extLst>
      <p:ext uri="{BB962C8B-B14F-4D97-AF65-F5344CB8AC3E}">
        <p14:creationId xmlns:p14="http://schemas.microsoft.com/office/powerpoint/2010/main" val="102025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403B-7EFC-46C6-AE7C-B6CF495EEDD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509D803-5E94-401B-964C-B7EF481C7948}"/>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2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2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lang="en-IN" dirty="0"/>
          </a:p>
        </p:txBody>
      </p:sp>
    </p:spTree>
    <p:extLst>
      <p:ext uri="{BB962C8B-B14F-4D97-AF65-F5344CB8AC3E}">
        <p14:creationId xmlns:p14="http://schemas.microsoft.com/office/powerpoint/2010/main" val="34865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CAD2-4D34-4F78-93F8-9D4EE8A75EE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FBBB7B-76E8-400E-9C5C-933EAB21FD54}"/>
              </a:ext>
            </a:extLst>
          </p:cNvPr>
          <p:cNvSpPr>
            <a:spLocks noGrp="1"/>
          </p:cNvSpPr>
          <p:nvPr>
            <p:ph idx="1"/>
          </p:nvPr>
        </p:nvSpPr>
        <p:spPr/>
        <p:txBody>
          <a:bodyPr>
            <a:normAutofit fontScale="77500" lnSpcReduction="20000"/>
          </a:bodyPr>
          <a:lstStyle/>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51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D878-4B52-4A8F-B130-0C83D55C10B9}"/>
              </a:ext>
            </a:extLst>
          </p:cNvPr>
          <p:cNvSpPr>
            <a:spLocks noGrp="1"/>
          </p:cNvSpPr>
          <p:nvPr>
            <p:ph type="title"/>
          </p:nvPr>
        </p:nvSpPr>
        <p:spPr/>
        <p:txBody>
          <a:bodyPr/>
          <a:lstStyle/>
          <a:p>
            <a:r>
              <a:rPr kumimoji="0" lang="en-US" altLang="en-US" sz="4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b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4B4C8E-4820-4517-86BC-31A711BFDEEE}"/>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472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19B-0B9D-4B9A-B044-5F108E79DE8E}"/>
              </a:ext>
            </a:extLst>
          </p:cNvPr>
          <p:cNvSpPr>
            <a:spLocks noGrp="1"/>
          </p:cNvSpPr>
          <p:nvPr>
            <p:ph type="title"/>
          </p:nvPr>
        </p:nvSpPr>
        <p:spPr/>
        <p:txBody>
          <a:bodyPr/>
          <a:lstStyle/>
          <a:p>
            <a:r>
              <a:rPr lang="en-IN" dirty="0"/>
              <a:t>Data visualization</a:t>
            </a:r>
          </a:p>
        </p:txBody>
      </p:sp>
      <p:pic>
        <p:nvPicPr>
          <p:cNvPr id="2050" name="Picture 2">
            <a:extLst>
              <a:ext uri="{FF2B5EF4-FFF2-40B4-BE49-F238E27FC236}">
                <a16:creationId xmlns:a16="http://schemas.microsoft.com/office/drawing/2014/main" id="{BD186D1E-21F8-4FD7-ABAE-A61BCE0600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5155555" cy="3176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345A57-A8DF-4052-A10D-261D05676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917" y="1898420"/>
            <a:ext cx="4200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F54F407-422D-45FA-AA52-16541A949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1934" y="4601702"/>
            <a:ext cx="4381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78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3BED-7CBE-4505-8A5A-E6B6D8A2D6A3}"/>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BF978456-D687-4715-A4EF-1AD9083FB0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880" y="722555"/>
            <a:ext cx="296784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59D8C4A-04AD-45B7-8AD0-27608F19C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057" y="3982570"/>
            <a:ext cx="3105354" cy="2790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AD3A6BC-5563-4AE6-842C-10FB1C585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3745" y="1690688"/>
            <a:ext cx="45243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12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4230-2F38-421D-AA5A-E5EA797168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5BD5A4-9EFE-4EF3-89FC-89FB668987C3}"/>
              </a:ext>
            </a:extLst>
          </p:cNvPr>
          <p:cNvSpPr>
            <a:spLocks noGrp="1"/>
          </p:cNvSpPr>
          <p:nvPr>
            <p:ph idx="1"/>
          </p:nvPr>
        </p:nvSpPr>
        <p:spPr>
          <a:xfrm>
            <a:off x="441960" y="1912620"/>
            <a:ext cx="10911840" cy="5544503"/>
          </a:xfrm>
        </p:spPr>
        <p:txBody>
          <a:bodyPr/>
          <a:lstStyle/>
          <a:p>
            <a:r>
              <a:rPr lang="en-IN" dirty="0"/>
              <a:t>Checking correlation</a:t>
            </a:r>
          </a:p>
          <a:p>
            <a:endParaRPr lang="en-IN" dirty="0"/>
          </a:p>
          <a:p>
            <a:endParaRPr lang="en-IN" dirty="0"/>
          </a:p>
          <a:p>
            <a:endParaRPr lang="en-IN" dirty="0"/>
          </a:p>
          <a:p>
            <a:endParaRPr lang="en-IN" dirty="0"/>
          </a:p>
          <a:p>
            <a:endParaRPr lang="en-IN" dirty="0"/>
          </a:p>
          <a:p>
            <a:endParaRPr lang="en-IN" dirty="0"/>
          </a:p>
          <a:p>
            <a:endParaRPr lang="en-IN" dirty="0"/>
          </a:p>
          <a:p>
            <a:r>
              <a:rPr lang="en-IN" dirty="0"/>
              <a:t>It is </a:t>
            </a:r>
            <a:r>
              <a:rPr lang="en-IN" dirty="0" err="1"/>
              <a:t>highy</a:t>
            </a:r>
            <a:r>
              <a:rPr lang="en-IN" dirty="0"/>
              <a:t> correlated </a:t>
            </a:r>
          </a:p>
        </p:txBody>
      </p:sp>
      <p:pic>
        <p:nvPicPr>
          <p:cNvPr id="4098" name="Picture 2">
            <a:extLst>
              <a:ext uri="{FF2B5EF4-FFF2-40B4-BE49-F238E27FC236}">
                <a16:creationId xmlns:a16="http://schemas.microsoft.com/office/drawing/2014/main" id="{CD1D970B-974A-4742-9E4A-C1878789B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35" y="1882140"/>
            <a:ext cx="34480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08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5FF8-2464-4DB8-901C-89238311FAA9}"/>
              </a:ext>
            </a:extLst>
          </p:cNvPr>
          <p:cNvSpPr>
            <a:spLocks noGrp="1"/>
          </p:cNvSpPr>
          <p:nvPr>
            <p:ph type="title"/>
          </p:nvPr>
        </p:nvSpPr>
        <p:spPr/>
        <p:txBody>
          <a:bodyPr/>
          <a:lstStyle/>
          <a:p>
            <a:r>
              <a:rPr lang="en-IN" dirty="0"/>
              <a:t>Scatter plot</a:t>
            </a:r>
          </a:p>
        </p:txBody>
      </p:sp>
      <p:pic>
        <p:nvPicPr>
          <p:cNvPr id="6146" name="Picture 2">
            <a:extLst>
              <a:ext uri="{FF2B5EF4-FFF2-40B4-BE49-F238E27FC236}">
                <a16:creationId xmlns:a16="http://schemas.microsoft.com/office/drawing/2014/main" id="{E31B8495-3509-40F0-8529-752C7B53A6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153" y="2020728"/>
            <a:ext cx="3506968" cy="281654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9A04FD0-6FDC-4CEC-807F-94C194B1B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405" y="1854518"/>
            <a:ext cx="60769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50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BFE2-BE64-44E9-B125-CA1943288E5D}"/>
              </a:ext>
            </a:extLst>
          </p:cNvPr>
          <p:cNvSpPr>
            <a:spLocks noGrp="1"/>
          </p:cNvSpPr>
          <p:nvPr>
            <p:ph type="title"/>
          </p:nvPr>
        </p:nvSpPr>
        <p:spPr/>
        <p:txBody>
          <a:bodyPr>
            <a:normAutofit/>
          </a:bodyPr>
          <a:lstStyle/>
          <a:p>
            <a:r>
              <a:rPr lang="en-IN" dirty="0"/>
              <a:t>Distribution graph</a:t>
            </a:r>
          </a:p>
        </p:txBody>
      </p:sp>
      <p:pic>
        <p:nvPicPr>
          <p:cNvPr id="7170" name="Picture 2">
            <a:extLst>
              <a:ext uri="{FF2B5EF4-FFF2-40B4-BE49-F238E27FC236}">
                <a16:creationId xmlns:a16="http://schemas.microsoft.com/office/drawing/2014/main" id="{DA4DFD34-3B30-4809-AEE1-334263176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40" y="2230464"/>
            <a:ext cx="4165079" cy="23970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56E6C1B-247E-4759-83A6-95A9971C0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623" y="1690688"/>
            <a:ext cx="35718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40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89B0-8C96-4A53-B0D1-A4F7F2B32B74}"/>
              </a:ext>
            </a:extLst>
          </p:cNvPr>
          <p:cNvSpPr>
            <a:spLocks noGrp="1"/>
          </p:cNvSpPr>
          <p:nvPr>
            <p:ph type="title"/>
          </p:nvPr>
        </p:nvSpPr>
        <p:spPr/>
        <p:txBody>
          <a:bodyPr/>
          <a:lstStyle/>
          <a:p>
            <a:r>
              <a:rPr lang="en-IN" dirty="0"/>
              <a:t>Checking outlier</a:t>
            </a:r>
          </a:p>
        </p:txBody>
      </p:sp>
      <p:pic>
        <p:nvPicPr>
          <p:cNvPr id="8194" name="Picture 2">
            <a:extLst>
              <a:ext uri="{FF2B5EF4-FFF2-40B4-BE49-F238E27FC236}">
                <a16:creationId xmlns:a16="http://schemas.microsoft.com/office/drawing/2014/main" id="{F53F9F55-1C51-4912-B022-A0CBD2C4B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106" y="1825625"/>
            <a:ext cx="73617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2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437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CUSTOMER RETENSTION CASE STUDY PROJECT</vt:lpstr>
      <vt:lpstr>PowerPoint Presentation</vt:lpstr>
      <vt:lpstr>EDA Concluding Remarks: </vt:lpstr>
      <vt:lpstr>Data visualization</vt:lpstr>
      <vt:lpstr>PowerPoint Presentation</vt:lpstr>
      <vt:lpstr>PowerPoint Presentation</vt:lpstr>
      <vt:lpstr>Scatter plot</vt:lpstr>
      <vt:lpstr>Distribution graph</vt:lpstr>
      <vt:lpstr>Checking outlier</vt:lpstr>
      <vt:lpstr>Pre-processing pipeline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917083002283</dc:creator>
  <cp:lastModifiedBy>917083002283</cp:lastModifiedBy>
  <cp:revision>1</cp:revision>
  <dcterms:created xsi:type="dcterms:W3CDTF">2022-04-07T08:59:43Z</dcterms:created>
  <dcterms:modified xsi:type="dcterms:W3CDTF">2022-04-07T09:42:12Z</dcterms:modified>
</cp:coreProperties>
</file>