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F5DA-5CD6-4EBE-764E-D848CE027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F6AF4-4E44-7D80-0740-92815C6C6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F743D-80CB-A4CF-E6CB-0067D1C2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1C12-EE0D-49EB-9773-94A8F391F8A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B2397-C329-3F44-BB7C-780C4DAB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D6B05-DB48-B274-E407-89751C16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2A2-889C-4B03-8449-7BADB7B3D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29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D892-0BCB-3EDD-FC2F-5B6FCB1A7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F3D7-2B8C-1CD4-4D76-F76D734D0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627A6-BA7A-6F91-952C-31395560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1C12-EE0D-49EB-9773-94A8F391F8A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22216-3B6F-1AFB-9EA4-4779D773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99CA9-D539-3276-EA8A-9069A7BC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2A2-889C-4B03-8449-7BADB7B3D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767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2C3E3-FBA1-98ED-99F8-B115C643B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65469-BF22-7DED-6FFB-928A7100E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30640-13DA-AFDD-DED7-0D52A9FC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1C12-EE0D-49EB-9773-94A8F391F8A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C5926-356E-80FC-4960-FFE9D968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6574D-0F29-73CD-F8B5-2D76BD0B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2A2-889C-4B03-8449-7BADB7B3D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35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F06F-E002-A497-A35B-A7A421C2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4B1BC-4A67-EBE5-2E9F-032804FE0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8D656-F8C3-06A1-D5A4-B3114D45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1C12-EE0D-49EB-9773-94A8F391F8A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DB50D-9713-A23D-2C47-CDD471C9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BE4F-6E3E-3696-60A9-95E39DA6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2A2-889C-4B03-8449-7BADB7B3D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94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CDCC-FEA4-A30C-0FB9-4BAA379D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DA61E-8A8B-746C-FBD4-C1E573A75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11DFA-778B-7BD2-346F-0410F54D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1C12-EE0D-49EB-9773-94A8F391F8A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20C68-39C1-B403-2DE5-47749EDF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578A-8043-7E85-1783-78278760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2A2-889C-4B03-8449-7BADB7B3D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4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931A-3287-04A1-26F1-8C66AA5D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DA61-0362-9C63-4905-52210038A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92CA8-92F4-F929-981F-679C27EB4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827DE-F9E2-6632-17AC-CC28087A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1C12-EE0D-49EB-9773-94A8F391F8A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82324-2511-0630-5369-15451575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880D9-9C26-FD8B-B098-9A96A748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2A2-889C-4B03-8449-7BADB7B3D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57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F5FB-D810-E8C1-3327-112D86AED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66EE0-42B7-3512-3698-2B6A00F76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5E598-6A8E-18B1-B54F-0999AED19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D5623-A889-E406-23F3-3B6185F1F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5A70F-16BE-3687-F104-16AE75AD7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C9A64-A4F4-5B0D-81E8-AB5D8DD7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1C12-EE0D-49EB-9773-94A8F391F8A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9F946-E685-9D51-4457-31A853F9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56E2B-086F-3BCE-F0A5-B3032CA1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2A2-889C-4B03-8449-7BADB7B3D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40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A715-D221-2BB1-ABF4-23DDD751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4926D-0187-3BC8-14FC-A307F48C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1C12-EE0D-49EB-9773-94A8F391F8A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36553-86F6-9155-989B-90C10640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855F0-422B-DFD4-E482-CDD09DD4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2A2-889C-4B03-8449-7BADB7B3D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0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69306-C842-4AEE-287A-BA39C74D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1C12-EE0D-49EB-9773-94A8F391F8A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9937D-0CC7-5130-C6A9-7BC6DD45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23F4C-C070-9A4E-5162-164A584E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2A2-889C-4B03-8449-7BADB7B3D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23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ADA0-A163-AE83-BBF9-A35BF71AF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11C53-63EF-F8A5-2DD0-D85AAC0CE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77B52-42A4-8863-14BB-05FC65174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4E8C0-C2D6-1571-EE57-744F0D31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1C12-EE0D-49EB-9773-94A8F391F8A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EC53A-AF41-0CEE-D7BC-6199A43D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FD33D-C438-4E4F-ACF3-EE6EB438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2A2-889C-4B03-8449-7BADB7B3D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49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5330-8DB9-C72D-7257-2D778E94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DE228-5078-A563-C4AA-81F8C2C23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441D-3C56-2BD9-94CA-571EB1039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E9AFB-AAA0-139E-F578-31C43C33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1C12-EE0D-49EB-9773-94A8F391F8A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B3BCE-CE59-5A0E-8005-B47B6A96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63755-58C9-2DF0-8D5F-C62D68D7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EB2A2-889C-4B03-8449-7BADB7B3D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53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A32CF-7C29-84A5-ABAD-B0AB56513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CFDCF-2E93-B6A1-4597-2264CA1B4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6617-A8DC-AE6B-B69C-B39AE66E9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1C12-EE0D-49EB-9773-94A8F391F8AB}" type="datetimeFigureOut">
              <a:rPr lang="en-IN" smtClean="0"/>
              <a:t>12-05-2022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84C5-05A0-CB20-6C62-19BDBEB40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72A6-8D9C-19A1-AFFF-081333201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EB2A2-889C-4B03-8449-7BADB7B3D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69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5E4D-E33D-E1BB-DBC9-393F3B517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CAR PRICE PREDICTION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92796-C974-C8F7-D5D8-2E3B82BCB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83802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Submitted by</a:t>
            </a:r>
          </a:p>
          <a:p>
            <a:r>
              <a:rPr lang="en-IN" dirty="0" err="1"/>
              <a:t>Kanishk</a:t>
            </a:r>
            <a:r>
              <a:rPr lang="en-IN" dirty="0"/>
              <a:t> </a:t>
            </a:r>
            <a:r>
              <a:rPr lang="en-IN"/>
              <a:t>chahande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544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D4DE-56B6-385C-CF10-D1588C00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VS BRAND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234F589-F3D3-2CE1-CDCB-77DE353D07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26052"/>
            <a:ext cx="10515600" cy="295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06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73F7-9BBD-46B5-EAC8-590AD995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PRIVE VS VARIANT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9AF6230-1E47-9233-2788-F048D546F6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206" y="2267960"/>
            <a:ext cx="4901587" cy="346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35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6D58-701A-CB51-B5DB-3C4DBE05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VS FUELTYPE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A5D4E2C-4E31-0CD2-AD16-BCA232560C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9509"/>
            <a:ext cx="10515600" cy="280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37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EC90-1BC8-341B-5711-2FD1E749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VS NOOF_OWNERS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EA8AAD7-9C6A-08EB-3C51-7CFD5D48E6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990" y="1825625"/>
            <a:ext cx="934601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52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3E0B-AE1B-A68E-6115-CF69520F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 VS DRIVEN_KM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504ADCF5-E714-EB4F-C031-8B3FEEC8CF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698" y="2261611"/>
            <a:ext cx="4774603" cy="347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45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8CBF6-A3C7-F1AC-4E59-945486394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do encoding to convert categorical data into numeric form</a:t>
            </a:r>
          </a:p>
          <a:p>
            <a:r>
              <a:rPr lang="en-IN" dirty="0"/>
              <a:t>for </a:t>
            </a:r>
            <a:r>
              <a:rPr lang="en-IN" dirty="0" err="1"/>
              <a:t>i</a:t>
            </a:r>
            <a:r>
              <a:rPr lang="en-IN" dirty="0"/>
              <a:t> in </a:t>
            </a:r>
            <a:r>
              <a:rPr lang="en-IN" dirty="0" err="1"/>
              <a:t>df.columns</a:t>
            </a:r>
            <a:r>
              <a:rPr lang="en-IN" dirty="0"/>
              <a:t>:</a:t>
            </a:r>
          </a:p>
          <a:p>
            <a:r>
              <a:rPr lang="en-IN" dirty="0"/>
              <a:t>    if </a:t>
            </a:r>
            <a:r>
              <a:rPr lang="en-IN" dirty="0" err="1"/>
              <a:t>df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</a:t>
            </a:r>
            <a:r>
              <a:rPr lang="en-IN" dirty="0" err="1"/>
              <a:t>dtypes</a:t>
            </a:r>
            <a:r>
              <a:rPr lang="en-IN" dirty="0"/>
              <a:t>=="object":</a:t>
            </a:r>
          </a:p>
          <a:p>
            <a:r>
              <a:rPr lang="en-IN" dirty="0"/>
              <a:t>        </a:t>
            </a:r>
            <a:r>
              <a:rPr lang="en-IN" dirty="0" err="1"/>
              <a:t>df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]=</a:t>
            </a:r>
            <a:r>
              <a:rPr lang="en-IN" dirty="0" err="1"/>
              <a:t>enc.fit_transform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].</a:t>
            </a:r>
            <a:r>
              <a:rPr lang="en-IN" dirty="0" err="1"/>
              <a:t>values.reshape</a:t>
            </a:r>
            <a:r>
              <a:rPr lang="en-IN" dirty="0"/>
              <a:t>(-1,1))</a:t>
            </a:r>
          </a:p>
        </p:txBody>
      </p:sp>
    </p:spTree>
    <p:extLst>
      <p:ext uri="{BB962C8B-B14F-4D97-AF65-F5344CB8AC3E}">
        <p14:creationId xmlns:p14="http://schemas.microsoft.com/office/powerpoint/2010/main" val="1552566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7287-248B-93FA-4B09-39C546E4F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BBC5C-4ECE-221B-1BF0-635E0ABC5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2324962"/>
            <a:ext cx="10515600" cy="4336809"/>
          </a:xfrm>
        </p:spPr>
        <p:txBody>
          <a:bodyPr/>
          <a:lstStyle/>
          <a:p>
            <a:r>
              <a:rPr lang="en-IN" dirty="0"/>
              <a:t>We will see which features are correlated more</a:t>
            </a:r>
          </a:p>
          <a:p>
            <a:endParaRPr lang="en-IN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2AC7B1AE-2497-7029-6D2C-DF086BF60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9680"/>
            <a:ext cx="10534650" cy="549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598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700A-8B1A-2359-96BA-913CC0DE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We will look </a:t>
            </a:r>
            <a:r>
              <a:rPr lang="en-IN" dirty="0" err="1"/>
              <a:t>thorugh</a:t>
            </a:r>
            <a:r>
              <a:rPr lang="en-IN" dirty="0"/>
              <a:t> the distribution of column</a:t>
            </a:r>
            <a:br>
              <a:rPr lang="en-IN" dirty="0"/>
            </a:br>
            <a:endParaRPr lang="en-IN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331486EB-1B16-FAA4-02F2-AA9A2517B7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8480"/>
            <a:ext cx="10515600" cy="366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446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888D-11D0-591F-4CC2-0A18036B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Checking outlier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5494A2B-246E-F7B0-D085-7C607B415A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734" y="1825625"/>
            <a:ext cx="59985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517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FD62-48D2-36D4-FE15-C58109B78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B023-0E5A-9CBC-13B2-C983EEBF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have seen there are outlier so we have to remove it</a:t>
            </a:r>
          </a:p>
          <a:p>
            <a:r>
              <a:rPr lang="en-IN" dirty="0"/>
              <a:t>After removing our data loss was 6% so we can move further</a:t>
            </a:r>
          </a:p>
          <a:p>
            <a:r>
              <a:rPr lang="en-IN" dirty="0"/>
              <a:t>Now we will scale data using standard scalar</a:t>
            </a:r>
          </a:p>
        </p:txBody>
      </p:sp>
    </p:spTree>
    <p:extLst>
      <p:ext uri="{BB962C8B-B14F-4D97-AF65-F5344CB8AC3E}">
        <p14:creationId xmlns:p14="http://schemas.microsoft.com/office/powerpoint/2010/main" val="407863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AFED3269-186A-5A01-C0B3-238EA6703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608" y="1"/>
            <a:ext cx="756285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499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EF34-38D8-A385-56FE-3A62701C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</a:t>
            </a:r>
            <a:r>
              <a:rPr lang="en-IN" dirty="0" err="1"/>
              <a:t>bulding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9E3EC-3AF2-15C3-11F1-4C5B40A5B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use five model</a:t>
            </a:r>
          </a:p>
          <a:p>
            <a:r>
              <a:rPr lang="en-IN" dirty="0"/>
              <a:t>1) linear regression</a:t>
            </a:r>
          </a:p>
          <a:p>
            <a:r>
              <a:rPr lang="en-IN" dirty="0"/>
              <a:t>2)</a:t>
            </a:r>
            <a:r>
              <a:rPr lang="en-IN" dirty="0" err="1"/>
              <a:t>randomforest</a:t>
            </a:r>
            <a:r>
              <a:rPr lang="en-IN" dirty="0"/>
              <a:t> regressor</a:t>
            </a:r>
          </a:p>
          <a:p>
            <a:r>
              <a:rPr lang="en-IN" dirty="0"/>
              <a:t>3)</a:t>
            </a:r>
            <a:r>
              <a:rPr lang="en-IN" dirty="0" err="1"/>
              <a:t>knneighbour</a:t>
            </a:r>
            <a:r>
              <a:rPr lang="en-IN" dirty="0"/>
              <a:t> regressor</a:t>
            </a:r>
          </a:p>
          <a:p>
            <a:r>
              <a:rPr lang="en-IN" dirty="0"/>
              <a:t>4)</a:t>
            </a:r>
            <a:r>
              <a:rPr lang="en-IN" dirty="0" err="1"/>
              <a:t>gradientbossting</a:t>
            </a:r>
            <a:r>
              <a:rPr lang="en-IN" dirty="0"/>
              <a:t> regressor</a:t>
            </a:r>
          </a:p>
          <a:p>
            <a:r>
              <a:rPr lang="en-IN" dirty="0"/>
              <a:t>5) </a:t>
            </a:r>
            <a:r>
              <a:rPr lang="en-IN" dirty="0" err="1"/>
              <a:t>AdaBoostRegressor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128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2A62-A51A-3E79-8C48-EF37094B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A1261-0733-482B-CAC8-191801B51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finding accuracy we come conclusion that gradient boosting regressor has high accuracy</a:t>
            </a:r>
          </a:p>
          <a:p>
            <a:r>
              <a:rPr lang="en-IN" dirty="0"/>
              <a:t>So we will </a:t>
            </a:r>
            <a:r>
              <a:rPr lang="en-IN" dirty="0" err="1"/>
              <a:t>hypertune</a:t>
            </a:r>
            <a:r>
              <a:rPr lang="en-IN" dirty="0"/>
              <a:t> that that model </a:t>
            </a:r>
          </a:p>
          <a:p>
            <a:r>
              <a:rPr lang="en-IN" dirty="0"/>
              <a:t>.and our final accuracy is after </a:t>
            </a:r>
            <a:r>
              <a:rPr lang="en-IN" dirty="0" err="1"/>
              <a:t>hypertuning</a:t>
            </a:r>
            <a:r>
              <a:rPr lang="en-IN" dirty="0"/>
              <a:t> is 87%</a:t>
            </a:r>
          </a:p>
        </p:txBody>
      </p:sp>
    </p:spTree>
    <p:extLst>
      <p:ext uri="{BB962C8B-B14F-4D97-AF65-F5344CB8AC3E}">
        <p14:creationId xmlns:p14="http://schemas.microsoft.com/office/powerpoint/2010/main" val="360320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D33E23C-7646-78AB-2C31-880361EFE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440" y="0"/>
            <a:ext cx="756285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76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61180BD-F99A-186D-6F0A-14F52C517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0"/>
            <a:ext cx="756285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71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671383F-51F8-C816-81C1-438BDD602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61440"/>
            <a:ext cx="9144000" cy="4876800"/>
          </a:xfrm>
        </p:spPr>
        <p:txBody>
          <a:bodyPr>
            <a:normAutofit/>
          </a:bodyPr>
          <a:lstStyle/>
          <a:p>
            <a:pPr marL="1929765">
              <a:spcBef>
                <a:spcPts val="315"/>
              </a:spcBef>
              <a:spcAft>
                <a:spcPts val="0"/>
              </a:spcAft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Exploratory</a:t>
            </a:r>
            <a:r>
              <a:rPr lang="en-US" sz="2400" b="1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400" b="1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endParaRPr lang="en-IN" sz="2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200" marR="3526790">
              <a:lnSpc>
                <a:spcPct val="156000"/>
              </a:lnSpc>
              <a:spcBef>
                <a:spcPts val="92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Checking the Missing Values</a:t>
            </a:r>
          </a:p>
          <a:p>
            <a:pPr marL="76200" marR="3526790">
              <a:lnSpc>
                <a:spcPct val="156000"/>
              </a:lnSpc>
              <a:spcBef>
                <a:spcPts val="920"/>
              </a:spcBef>
              <a:spcAft>
                <a:spcPts val="0"/>
              </a:spcAft>
            </a:pPr>
            <a:r>
              <a:rPr lang="en-US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2.categorical data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visualisation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200" marR="2835910">
              <a:lnSpc>
                <a:spcPct val="157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3.numerical data and label relationship</a:t>
            </a:r>
          </a:p>
          <a:p>
            <a:pPr marL="76200" marR="2835910">
              <a:lnSpc>
                <a:spcPct val="157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4.checking outlier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200" marR="2900680">
              <a:lnSpc>
                <a:spcPct val="157000"/>
              </a:lnSpc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5.checking skewness and distribution of numerical data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222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7F3B-64BD-A091-B660-BC32C25C3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631"/>
            <a:ext cx="10515600" cy="1325563"/>
          </a:xfrm>
        </p:spPr>
        <p:txBody>
          <a:bodyPr/>
          <a:lstStyle/>
          <a:p>
            <a:r>
              <a:rPr lang="en-IN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69370-0E7D-150F-4F06-D5484B10E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find missing values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have seen there are 287 null values in variant so we have to fill </a:t>
            </a:r>
            <a:r>
              <a:rPr lang="en-IN" dirty="0" err="1"/>
              <a:t>it.after</a:t>
            </a:r>
            <a:r>
              <a:rPr lang="en-IN" dirty="0"/>
              <a:t> knowing </a:t>
            </a:r>
          </a:p>
          <a:p>
            <a:endParaRPr lang="en-IN" dirty="0"/>
          </a:p>
          <a:p>
            <a:r>
              <a:rPr lang="en-IN" dirty="0"/>
              <a:t>Manual is mode so we will fill missing value with manual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AFF15E8-219C-62F0-5000-AC599EDF8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5336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LOCATION 0 MNF_YEAR 0 BRAND 0 MODEL 0 VARIANT 287 DRIVEN_KM 0 FUELTYPE 0 NOOF_OWNERS 0 PRICE 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43C43E7-335A-F70D-8349-CA1AF571E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400" y="4236561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Manual 6461 Automatic 1110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02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62EE-7C75-97F2-08B7-F45CE238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2000" dirty="0"/>
              <a:t>we have to convert data type of columns which has wrong data type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27A318-3B0C-A37E-D02D-5AB18F7325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693517"/>
            <a:ext cx="8854440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&lt;class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pandas.core.frame.DataFrame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'&gt;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RangeIndex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7858 entries, 0 to 7857 Data columns (total 9 columns): # Column Non-Null Count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Dtype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--- ------ -------------- ----- 0 LOCATION 7858 non-null object 1 MNF_YEAR 7858 non-null int64 2 BRAND 7858 non-null object 3 MODEL 7858 non-null object 4 VARIANT 7858 non-null object 5 DRIVEN_KM 7858 non-null object 6 FUELTYPE 7858 non-null object 7 NOOF_OWNERS 7858 non-null object 8 PRICE 7858 non-null object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49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1757-8329-1262-E4E4-612E4A4D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visualisation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2BEDFB1-0E11-884E-F748-482371AC39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9509"/>
            <a:ext cx="10515600" cy="280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11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ACF5-FC46-EC62-5CC7-B24DE28B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vs MNF YEAR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78681E6-ADF9-B563-95FE-D9CD9BF5C6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9018"/>
            <a:ext cx="10515600" cy="296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73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397</Words>
  <Application>Microsoft Office PowerPoint</Application>
  <PresentationFormat>Widescreen</PresentationFormat>
  <Paragraphs>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Times New Roman</vt:lpstr>
      <vt:lpstr>Office Theme</vt:lpstr>
      <vt:lpstr>CAR PRICE PREDICTION </vt:lpstr>
      <vt:lpstr>PowerPoint Presentation</vt:lpstr>
      <vt:lpstr>PowerPoint Presentation</vt:lpstr>
      <vt:lpstr>PowerPoint Presentation</vt:lpstr>
      <vt:lpstr>PowerPoint Presentation</vt:lpstr>
      <vt:lpstr>MISSING VALUES</vt:lpstr>
      <vt:lpstr>    we have to convert data type of columns which has wrong data type</vt:lpstr>
      <vt:lpstr>Data visualisation</vt:lpstr>
      <vt:lpstr>Price vs MNF YEAR</vt:lpstr>
      <vt:lpstr>PRICE VS BRAND</vt:lpstr>
      <vt:lpstr>PRIVE VS VARIANT</vt:lpstr>
      <vt:lpstr>PRICE VS FUELTYPE</vt:lpstr>
      <vt:lpstr>PRICE VS NOOF_OWNERS</vt:lpstr>
      <vt:lpstr>PRIC VS DRIVEN_KM</vt:lpstr>
      <vt:lpstr>PowerPoint Presentation</vt:lpstr>
      <vt:lpstr>CORRELATION</vt:lpstr>
      <vt:lpstr>We will look thorugh the distribution of column </vt:lpstr>
      <vt:lpstr>Checking outlier</vt:lpstr>
      <vt:lpstr>PowerPoint Presentation</vt:lpstr>
      <vt:lpstr>Model bulding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 </dc:title>
  <dc:creator>917083002283</dc:creator>
  <cp:lastModifiedBy>917083002283</cp:lastModifiedBy>
  <cp:revision>2</cp:revision>
  <dcterms:created xsi:type="dcterms:W3CDTF">2022-05-12T14:45:39Z</dcterms:created>
  <dcterms:modified xsi:type="dcterms:W3CDTF">2022-05-12T15:01:26Z</dcterms:modified>
</cp:coreProperties>
</file>