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5512D124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2B66-0710-47A1-8556-A6446AEF8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5D74A-6101-4A8F-8FBD-31E9305D0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FA8D6-5CB9-4B66-833F-D29833AF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915E-9714-408D-8ADC-0DBD3F509F8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66D87-5CBE-4002-9259-EFA349A5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0BE2-A300-4767-B541-DA61708E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7B40-3BBB-4813-8FFF-1FFB5BD4F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CB31-BE5D-4533-B3CD-250EA826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063EB-5BFE-4709-BF3B-CC4735CD6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3B933-5978-475A-9302-32DC310A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915E-9714-408D-8ADC-0DBD3F509F8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AAE4-A198-49E9-958F-75CD607B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DBB4-CEF1-424E-9576-E023D65B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7B40-3BBB-4813-8FFF-1FFB5BD4F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0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B504B-BA34-47F2-BCD0-C66074551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E253F-1CAF-4A72-BAAE-4443E0677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AF955-3006-46AB-92FD-567A841D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915E-9714-408D-8ADC-0DBD3F509F8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DFA32-14C8-42C4-8E08-532E7DCE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B8840-82B6-48C3-BB47-2B0D3E67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7B40-3BBB-4813-8FFF-1FFB5BD4F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54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BC72-D2B0-4FA5-A4E3-D0D39A1F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7271D-9DE6-406E-90C1-6E94B79E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D29C-93DF-41C1-BC08-38309134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915E-9714-408D-8ADC-0DBD3F509F8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6C693-A10D-4DBF-90FE-F16AEB2C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BF54B-9B8C-4D69-A803-025C4003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7B40-3BBB-4813-8FFF-1FFB5BD4F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00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4CE2-6F10-494D-A1CC-A2D229BC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D8A11-75AD-4350-AC8E-7060EA079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5FFC-465D-458E-978B-29BEADA6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915E-9714-408D-8ADC-0DBD3F509F8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0391-AD19-4163-A909-7B817BFF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907C7-ECE9-4F48-91FC-C1DB0ECA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7B40-3BBB-4813-8FFF-1FFB5BD4F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9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8173-3921-4052-A535-48CE8B46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8031-9936-4565-8993-44CA77546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A6F36-358C-4602-8F56-7053DD211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AABB5-F194-49FF-AD64-4CAA0CE5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915E-9714-408D-8ADC-0DBD3F509F8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12BA8-1FF0-4EB8-8AE5-4D74960F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4716-DB62-4832-8EBE-0440AF63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7B40-3BBB-4813-8FFF-1FFB5BD4F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0A74-86EB-4329-9300-D2C568DA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3A853-0F86-42EF-BD78-63CA6CF0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C503E-5430-4AE2-884F-891407A8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36070-14BD-458B-BDA4-B88164E2E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4853A-FBEF-42A2-BD77-A234B47B9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8A2F5-288E-4EAC-AE77-8187B04C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915E-9714-408D-8ADC-0DBD3F509F8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0E27F-AF1E-472F-ABF0-3361476C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29BAE-80B8-4352-9263-1199F1AF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7B40-3BBB-4813-8FFF-1FFB5BD4F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90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4933-F5BB-43C3-9553-C0DFBD18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F5194-CDE9-4C5F-9A41-7F7558D7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915E-9714-408D-8ADC-0DBD3F509F8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372D9-B010-4308-B986-755B588C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CDB32-A00F-4409-9C43-BC9A2B80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7B40-3BBB-4813-8FFF-1FFB5BD4F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78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E9904-391C-4C46-901E-455EEFF9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915E-9714-408D-8ADC-0DBD3F509F8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3FAEA-2110-40F0-9014-68FD4226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2FABE-165A-46EE-A72C-EC3217A3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7B40-3BBB-4813-8FFF-1FFB5BD4F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0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81BF-D9E3-4A72-8DD4-56FD427B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BA06-FBF5-4E0C-85D6-6C0AFBBE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9DBD7-064B-4069-B206-990C16F36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6075C-1EC8-4630-86A6-7280B0AE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915E-9714-408D-8ADC-0DBD3F509F8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28AEF-CA83-473D-AF65-63A84829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6A078-E080-4D5D-98B1-54112EB0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7B40-3BBB-4813-8FFF-1FFB5BD4F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46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F30D-318D-4CA2-AEE5-E767264F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B5D21-C65C-4B3B-A524-3E0BBDA65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62516-1389-4F56-B9B4-819FD91A3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8E833-694B-4A6B-850F-0A2FD208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915E-9714-408D-8ADC-0DBD3F509F8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8F48E-8AE1-440A-A069-3D96501C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2019D-667B-4851-847F-8F537412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7B40-3BBB-4813-8FFF-1FFB5BD4F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15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EB1D0-1DB6-404C-B577-B7970EB0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262E-2066-40C9-A007-A4BE6406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3A060-42C5-4349-AFE1-F3070FAF4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9915E-9714-408D-8ADC-0DBD3F509F80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A405-F6AC-4B01-862E-AC6566CB9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D03E-7E69-451A-9333-1ECFC0791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A7B40-3BBB-4813-8FFF-1FFB5BD4F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0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E8D2-EEFA-41AE-BB69-DFA42124B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Housing project</a:t>
            </a:r>
          </a:p>
        </p:txBody>
      </p:sp>
    </p:spTree>
    <p:extLst>
      <p:ext uri="{BB962C8B-B14F-4D97-AF65-F5344CB8AC3E}">
        <p14:creationId xmlns:p14="http://schemas.microsoft.com/office/powerpoint/2010/main" val="146991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D19C-9FCE-4E24-989A-23EC9167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33A361-DCF6-41AC-B603-8D6C587D8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-4065582"/>
            <a:ext cx="5672121" cy="1798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:&gt;,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:&gt;,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:&gt;]],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=object)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 </a:t>
            </a:r>
            <a:r>
              <a:rPr kumimoji="0" lang="en-US" altLang="en-US" sz="37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    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 [16]: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7927FA-A130-4794-9EDA-CE77A37AF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52244"/>
            <a:ext cx="567212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007979"/>
                </a:solidFill>
                <a:effectLst/>
                <a:latin typeface="inherit"/>
                <a:cs typeface="Courier New" panose="02070309020205020404" pitchFamily="49" charset="0"/>
              </a:rPr>
              <a:t>#finding correlation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0014681-CDB7-482C-866F-2296F9F98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690688"/>
            <a:ext cx="11129621" cy="506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9223" name="HTMLTextArea1" r:id="rId2" imgW="2095560" imgH="891720"/>
        </mc:Choice>
        <mc:Fallback>
          <p:control name="HTMLTextArea1" r:id="rId2" imgW="2095560" imgH="891720">
            <p:pic>
              <p:nvPicPr>
                <p:cNvPr id="5" name="HTMLTextArea1">
                  <a:extLst>
                    <a:ext uri="{FF2B5EF4-FFF2-40B4-BE49-F238E27FC236}">
                      <a16:creationId xmlns:a16="http://schemas.microsoft.com/office/drawing/2014/main" id="{2A26AF1B-3E2B-4BE3-A7E4-0C21FDC846B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838200" y="4700588"/>
                  <a:ext cx="2092553" cy="894517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0550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39114B73-FF78-4E67-996A-77D57A00F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093" y="133109"/>
            <a:ext cx="7897813" cy="659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84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F18F-D91C-4039-9C09-372D6590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Converting into numerical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E928-3B25-4125-9054-9D3CABD4C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OrdinalEncoder</a:t>
            </a:r>
            <a:endParaRPr lang="en-US" dirty="0"/>
          </a:p>
          <a:p>
            <a:r>
              <a:rPr lang="en-US" dirty="0"/>
              <a:t>enc=</a:t>
            </a:r>
            <a:r>
              <a:rPr lang="en-US" dirty="0" err="1"/>
              <a:t>OrdinalEncoder</a:t>
            </a:r>
            <a:r>
              <a:rPr lang="en-US" dirty="0"/>
              <a:t>()</a:t>
            </a:r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df.columns</a:t>
            </a:r>
            <a:r>
              <a:rPr lang="en-IN" dirty="0"/>
              <a:t>:</a:t>
            </a:r>
          </a:p>
          <a:p>
            <a:r>
              <a:rPr lang="en-IN" dirty="0"/>
              <a:t>    if </a:t>
            </a:r>
            <a:r>
              <a:rPr lang="en-IN" dirty="0" err="1"/>
              <a:t>df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dtypes</a:t>
            </a:r>
            <a:r>
              <a:rPr lang="en-IN" dirty="0"/>
              <a:t>=="object":</a:t>
            </a:r>
          </a:p>
          <a:p>
            <a:r>
              <a:rPr lang="en-IN" dirty="0"/>
              <a:t>        </a:t>
            </a:r>
            <a:r>
              <a:rPr lang="en-IN" dirty="0" err="1"/>
              <a:t>df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]=</a:t>
            </a:r>
            <a:r>
              <a:rPr lang="en-IN" dirty="0" err="1"/>
              <a:t>enc.fit_transform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values.reshape</a:t>
            </a:r>
            <a:r>
              <a:rPr lang="en-IN" dirty="0"/>
              <a:t>(-1,1))</a:t>
            </a:r>
          </a:p>
        </p:txBody>
      </p:sp>
    </p:spTree>
    <p:extLst>
      <p:ext uri="{BB962C8B-B14F-4D97-AF65-F5344CB8AC3E}">
        <p14:creationId xmlns:p14="http://schemas.microsoft.com/office/powerpoint/2010/main" val="2100910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8B2C9E1-ED59-4BD9-BD4D-D6E6C75A9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ength: 77, dtype: object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 </a:t>
            </a:r>
            <a:r>
              <a:rPr kumimoji="0" lang="en-US" altLang="en-US" sz="83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8D957D1-34A9-4E8C-8518-B70A5B4E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896" y="1"/>
            <a:ext cx="123308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353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6FA0-5191-4F34-8B92-E9597644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distribution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21766AF7-4593-4BD8-9840-655ED170F2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815" y="1261641"/>
            <a:ext cx="4630718" cy="318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C0327831-F049-4826-AE51-B7225CB87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82" y="451151"/>
            <a:ext cx="4630718" cy="35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9">
            <a:extLst>
              <a:ext uri="{FF2B5EF4-FFF2-40B4-BE49-F238E27FC236}">
                <a16:creationId xmlns:a16="http://schemas.microsoft.com/office/drawing/2014/main" id="{C227AE0B-40CD-4FED-93CC-40FD975D9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094" y="5955877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YearBuilt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 </a:t>
            </a:r>
            <a:r>
              <a:rPr kumimoji="0" lang="en-US" altLang="en-US" sz="14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 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22" name="Picture 10">
            <a:extLst>
              <a:ext uri="{FF2B5EF4-FFF2-40B4-BE49-F238E27FC236}">
                <a16:creationId xmlns:a16="http://schemas.microsoft.com/office/drawing/2014/main" id="{67844874-6511-4787-8120-B0A514AD5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03" y="4415259"/>
            <a:ext cx="37909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01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90C6-F273-4EE0-BD17-3BF754B1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429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Scaling data</a:t>
            </a:r>
          </a:p>
          <a:p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MinMaxScaler</a:t>
            </a:r>
            <a:endParaRPr lang="en-IN" dirty="0"/>
          </a:p>
          <a:p>
            <a:r>
              <a:rPr lang="en-IN" dirty="0"/>
              <a:t>scaler=</a:t>
            </a:r>
            <a:r>
              <a:rPr lang="en-IN" dirty="0" err="1"/>
              <a:t>MinMaxScaler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sklearn.ensemble</a:t>
            </a:r>
            <a:r>
              <a:rPr lang="en-IN" dirty="0"/>
              <a:t> import </a:t>
            </a:r>
            <a:r>
              <a:rPr lang="en-IN" dirty="0" err="1"/>
              <a:t>GradientBoostingRegressor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sklearn.metrics</a:t>
            </a:r>
            <a:r>
              <a:rPr lang="en-IN" dirty="0"/>
              <a:t> import mean_squared_error,r2_score</a:t>
            </a:r>
          </a:p>
          <a:p>
            <a:r>
              <a:rPr lang="en-IN" dirty="0"/>
              <a:t>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cross_val_score</a:t>
            </a:r>
            <a:endParaRPr lang="en-IN" dirty="0"/>
          </a:p>
          <a:p>
            <a:r>
              <a:rPr lang="en-IN" dirty="0" err="1"/>
              <a:t>gbr</a:t>
            </a:r>
            <a:r>
              <a:rPr lang="en-IN" dirty="0"/>
              <a:t> = </a:t>
            </a:r>
            <a:r>
              <a:rPr lang="en-IN" dirty="0" err="1"/>
              <a:t>GradientBoostingRegressor</a:t>
            </a:r>
            <a:r>
              <a:rPr lang="en-IN" dirty="0"/>
              <a:t>(</a:t>
            </a:r>
            <a:r>
              <a:rPr lang="en-IN" dirty="0" err="1"/>
              <a:t>random_state</a:t>
            </a:r>
            <a:r>
              <a:rPr lang="en-IN" dirty="0"/>
              <a:t>=0)</a:t>
            </a:r>
          </a:p>
          <a:p>
            <a:r>
              <a:rPr lang="en-IN" dirty="0"/>
              <a:t>model=</a:t>
            </a:r>
            <a:r>
              <a:rPr lang="en-IN" dirty="0" err="1"/>
              <a:t>gbr.fit</a:t>
            </a:r>
            <a:r>
              <a:rPr lang="en-IN" dirty="0"/>
              <a:t>(</a:t>
            </a:r>
            <a:r>
              <a:rPr lang="en-IN" dirty="0" err="1"/>
              <a:t>x_train,y_train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score=</a:t>
            </a:r>
            <a:r>
              <a:rPr lang="en-IN" dirty="0" err="1"/>
              <a:t>cross_val_score</a:t>
            </a:r>
            <a:r>
              <a:rPr lang="en-IN" dirty="0"/>
              <a:t>(</a:t>
            </a:r>
            <a:r>
              <a:rPr lang="en-IN" dirty="0" err="1"/>
              <a:t>model,x_train,y_train,cv</a:t>
            </a:r>
            <a:r>
              <a:rPr lang="en-IN" dirty="0"/>
              <a:t>=5,scoring="r2")</a:t>
            </a:r>
          </a:p>
          <a:p>
            <a:r>
              <a:rPr lang="en-IN" dirty="0"/>
              <a:t>print("</a:t>
            </a:r>
            <a:r>
              <a:rPr lang="en-IN" dirty="0" err="1"/>
              <a:t>cv_score</a:t>
            </a:r>
            <a:r>
              <a:rPr lang="en-IN" dirty="0"/>
              <a:t>=",score)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D99598-6ABE-4073-A1B8-4C065B130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71767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cv_score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[0.90380086 0.76521917 0.90290431 0.90436564 0.8649859 ]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9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9222-5A99-4CDB-9076-8A2E3267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A939-9F74-4EA2-8A05-E1CA74EB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Model used are</a:t>
            </a:r>
          </a:p>
          <a:p>
            <a:r>
              <a:rPr lang="en-IN" dirty="0" err="1"/>
              <a:t>Randomforestregressor</a:t>
            </a:r>
            <a:endParaRPr lang="en-IN" dirty="0"/>
          </a:p>
          <a:p>
            <a:r>
              <a:rPr lang="en-IN" dirty="0" err="1"/>
              <a:t>KNeighborsRegressor</a:t>
            </a:r>
            <a:endParaRPr lang="en-IN" dirty="0"/>
          </a:p>
          <a:p>
            <a:r>
              <a:rPr lang="en-IN" dirty="0" err="1"/>
              <a:t>LinearRegression</a:t>
            </a:r>
            <a:endParaRPr lang="en-IN" dirty="0"/>
          </a:p>
          <a:p>
            <a:r>
              <a:rPr lang="en-IN" dirty="0" err="1"/>
              <a:t>GradientBoostingRegressor</a:t>
            </a:r>
            <a:r>
              <a:rPr lang="en-IN" dirty="0"/>
              <a:t>.</a:t>
            </a:r>
          </a:p>
          <a:p>
            <a:r>
              <a:rPr lang="en-IN" dirty="0" err="1"/>
              <a:t>AdaBoostRegressor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As </a:t>
            </a:r>
            <a:r>
              <a:rPr lang="en-IN" dirty="0" err="1"/>
              <a:t>gradientboostingregressor</a:t>
            </a:r>
            <a:r>
              <a:rPr lang="en-IN" dirty="0"/>
              <a:t> giving more accuracy so we will consider it as best model</a:t>
            </a:r>
          </a:p>
        </p:txBody>
      </p:sp>
    </p:spTree>
    <p:extLst>
      <p:ext uri="{BB962C8B-B14F-4D97-AF65-F5344CB8AC3E}">
        <p14:creationId xmlns:p14="http://schemas.microsoft.com/office/powerpoint/2010/main" val="380813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038A-4C9D-4CAF-92CC-E8126F54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197C-3A22-4FED-8FCE-E2DD0826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61440" marR="1590040" indent="0" algn="ctr">
              <a:spcBef>
                <a:spcPts val="315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>
              <a:spcBef>
                <a:spcPts val="96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statement:-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marR="69850" indent="39370" algn="just">
              <a:lnSpc>
                <a:spcPct val="107000"/>
              </a:lnSpc>
              <a:spcBef>
                <a:spcPts val="121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Houses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necessary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18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around</a:t>
            </a:r>
            <a:r>
              <a:rPr lang="en-US" sz="18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globe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housing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estate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markets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one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major contributors in the world’s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economy.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very large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 and there are various companies working in the domain. Data science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comes as a very important tool to solve problems in the domain to help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companies increase their overall revenue, profits, improving their marketing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strategies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focusing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trends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purchases.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modelling,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mix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modelling,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en-US" sz="18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 of the machine learning techniques used for achieving the business goals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companies. Our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related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such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housing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marR="72390" indent="4254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US-based housing company named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Surprise Housing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decided to enter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Australian market. The company uses data analytics to purchase houses at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 below their actual values and flip them at a higher price. For the same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houses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Australia.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marR="78105" algn="just">
              <a:lnSpc>
                <a:spcPct val="107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company is looking at prospective properties to buy houses to enter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market. You are required to build a model using Machine Learning in order 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 the actual value of the prospective properties and decide whether 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 or not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19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B305-EFAE-4315-AD9E-C7CA759C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285C-97CE-44A3-9845-87446CE79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29765">
              <a:spcBef>
                <a:spcPts val="315"/>
              </a:spcBef>
              <a:spcAft>
                <a:spcPts val="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Exploratory</a:t>
            </a:r>
            <a:r>
              <a:rPr lang="en-US" sz="1800" b="1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b="1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marR="3526790">
              <a:lnSpc>
                <a:spcPct val="156000"/>
              </a:lnSpc>
              <a:spcBef>
                <a:spcPts val="9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Checking the Missing Values</a:t>
            </a:r>
          </a:p>
          <a:p>
            <a:pPr marL="76200" marR="3526790">
              <a:lnSpc>
                <a:spcPct val="156000"/>
              </a:lnSpc>
              <a:spcBef>
                <a:spcPts val="920"/>
              </a:spcBef>
              <a:spcAft>
                <a:spcPts val="0"/>
              </a:spcAft>
            </a:pP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2.categorical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visualisation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marR="2835910">
              <a:lnSpc>
                <a:spcPct val="157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3.numerical data and label relationship</a:t>
            </a:r>
          </a:p>
          <a:p>
            <a:pPr marL="76200" marR="2835910">
              <a:lnSpc>
                <a:spcPct val="157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18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4.checking outlier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marR="2900680">
              <a:lnSpc>
                <a:spcPct val="157000"/>
              </a:lnSpc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5.checking skewness and distribution of numerical data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28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59B8-6822-4051-9063-24DD159A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A81C-3BC9-484F-8B77-AC4D5E68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IN" sz="1000" dirty="0"/>
          </a:p>
          <a:p>
            <a:pPr marL="0" indent="0" algn="ctr">
              <a:buNone/>
            </a:pPr>
            <a:r>
              <a:rPr lang="en-US" sz="1000" dirty="0" err="1"/>
              <a:t>null_counts</a:t>
            </a:r>
            <a:r>
              <a:rPr lang="en-US" sz="1000" dirty="0"/>
              <a:t> = </a:t>
            </a:r>
            <a:r>
              <a:rPr lang="en-US" sz="1000" dirty="0" err="1"/>
              <a:t>df.isnull</a:t>
            </a:r>
            <a:r>
              <a:rPr lang="en-US" sz="1000" dirty="0"/>
              <a:t>().sum()</a:t>
            </a:r>
          </a:p>
          <a:p>
            <a:pPr marL="0" indent="0" algn="ctr">
              <a:buNone/>
            </a:pPr>
            <a:r>
              <a:rPr lang="en-US" sz="1000" dirty="0" err="1"/>
              <a:t>null_counts</a:t>
            </a:r>
            <a:r>
              <a:rPr lang="en-US" sz="1000" dirty="0"/>
              <a:t>[</a:t>
            </a:r>
            <a:r>
              <a:rPr lang="en-US" sz="1000" dirty="0" err="1"/>
              <a:t>null_counts</a:t>
            </a:r>
            <a:r>
              <a:rPr lang="en-US" sz="1000" dirty="0"/>
              <a:t> &gt; 0].</a:t>
            </a:r>
            <a:r>
              <a:rPr lang="en-US" sz="1000" dirty="0" err="1"/>
              <a:t>sort_values</a:t>
            </a:r>
            <a:r>
              <a:rPr lang="en-US" sz="1000" dirty="0"/>
              <a:t>(ascending=False)</a:t>
            </a:r>
            <a:endParaRPr lang="en-IN" sz="1000" dirty="0"/>
          </a:p>
          <a:p>
            <a:pPr marL="0" indent="0" algn="ctr">
              <a:buNone/>
            </a:pPr>
            <a:r>
              <a:rPr lang="en-IN" sz="1000" dirty="0" err="1"/>
              <a:t>PoolQC</a:t>
            </a:r>
            <a:r>
              <a:rPr lang="en-IN" sz="1000" dirty="0"/>
              <a:t>          1161</a:t>
            </a:r>
          </a:p>
          <a:p>
            <a:pPr marL="0" indent="0" algn="ctr">
              <a:buNone/>
            </a:pPr>
            <a:r>
              <a:rPr lang="en-IN" sz="1000" dirty="0" err="1"/>
              <a:t>MiscFeature</a:t>
            </a:r>
            <a:r>
              <a:rPr lang="en-IN" sz="1000" dirty="0"/>
              <a:t>     1124                                                                                            </a:t>
            </a:r>
          </a:p>
          <a:p>
            <a:pPr marL="0" indent="0" algn="ctr">
              <a:buNone/>
            </a:pPr>
            <a:r>
              <a:rPr lang="en-IN" sz="1000" dirty="0"/>
              <a:t>Alley           1091</a:t>
            </a:r>
          </a:p>
          <a:p>
            <a:pPr marL="0" indent="0" algn="ctr">
              <a:buNone/>
            </a:pPr>
            <a:r>
              <a:rPr lang="en-IN" sz="1000" dirty="0"/>
              <a:t>Fence            931</a:t>
            </a:r>
          </a:p>
          <a:p>
            <a:pPr marL="0" indent="0" algn="ctr">
              <a:buNone/>
            </a:pPr>
            <a:r>
              <a:rPr lang="en-IN" sz="1000" dirty="0" err="1"/>
              <a:t>FireplaceQu</a:t>
            </a:r>
            <a:r>
              <a:rPr lang="en-IN" sz="1000" dirty="0"/>
              <a:t>      551</a:t>
            </a:r>
          </a:p>
          <a:p>
            <a:pPr marL="0" indent="0" algn="ctr">
              <a:buNone/>
            </a:pPr>
            <a:r>
              <a:rPr lang="en-IN" sz="1000" dirty="0" err="1"/>
              <a:t>LotFrontage</a:t>
            </a:r>
            <a:r>
              <a:rPr lang="en-IN" sz="1000" dirty="0"/>
              <a:t>      214</a:t>
            </a:r>
          </a:p>
          <a:p>
            <a:pPr marL="0" indent="0" algn="ctr">
              <a:buNone/>
            </a:pPr>
            <a:r>
              <a:rPr lang="en-IN" sz="1000" dirty="0" err="1"/>
              <a:t>GarageType</a:t>
            </a:r>
            <a:r>
              <a:rPr lang="en-IN" sz="1000" dirty="0"/>
              <a:t>        64</a:t>
            </a:r>
          </a:p>
          <a:p>
            <a:pPr marL="0" indent="0" algn="ctr">
              <a:buNone/>
            </a:pPr>
            <a:r>
              <a:rPr lang="en-IN" sz="1000" dirty="0" err="1"/>
              <a:t>GarageYrBlt</a:t>
            </a:r>
            <a:r>
              <a:rPr lang="en-IN" sz="1000" dirty="0"/>
              <a:t>       64</a:t>
            </a:r>
          </a:p>
          <a:p>
            <a:pPr marL="0" indent="0" algn="ctr">
              <a:buNone/>
            </a:pPr>
            <a:r>
              <a:rPr lang="en-IN" sz="1000" dirty="0" err="1"/>
              <a:t>GarageFinish</a:t>
            </a:r>
            <a:r>
              <a:rPr lang="en-IN" sz="1000" dirty="0"/>
              <a:t>      64</a:t>
            </a:r>
          </a:p>
          <a:p>
            <a:pPr marL="0" indent="0" algn="ctr">
              <a:buNone/>
            </a:pPr>
            <a:r>
              <a:rPr lang="en-IN" sz="1000" dirty="0" err="1"/>
              <a:t>GarageQual</a:t>
            </a:r>
            <a:r>
              <a:rPr lang="en-IN" sz="1000" dirty="0"/>
              <a:t>        64</a:t>
            </a:r>
          </a:p>
          <a:p>
            <a:pPr marL="0" indent="0" algn="ctr">
              <a:buNone/>
            </a:pPr>
            <a:r>
              <a:rPr lang="en-IN" sz="1000" dirty="0" err="1"/>
              <a:t>GarageCond</a:t>
            </a:r>
            <a:r>
              <a:rPr lang="en-IN" sz="1000" dirty="0"/>
              <a:t>        64</a:t>
            </a:r>
          </a:p>
          <a:p>
            <a:pPr marL="0" indent="0" algn="ctr">
              <a:buNone/>
            </a:pPr>
            <a:r>
              <a:rPr lang="en-IN" sz="1000" dirty="0" err="1"/>
              <a:t>BsmtExposure</a:t>
            </a:r>
            <a:r>
              <a:rPr lang="en-IN" sz="1000" dirty="0"/>
              <a:t>      31</a:t>
            </a:r>
          </a:p>
          <a:p>
            <a:pPr marL="0" indent="0" algn="ctr">
              <a:buNone/>
            </a:pPr>
            <a:r>
              <a:rPr lang="en-IN" sz="1000" dirty="0"/>
              <a:t>BsmtFinType2      31</a:t>
            </a:r>
          </a:p>
          <a:p>
            <a:pPr marL="0" indent="0" algn="ctr">
              <a:buNone/>
            </a:pPr>
            <a:r>
              <a:rPr lang="en-IN" sz="1000" dirty="0" err="1"/>
              <a:t>BsmtCond</a:t>
            </a:r>
            <a:r>
              <a:rPr lang="en-IN" sz="1000" dirty="0"/>
              <a:t>          30</a:t>
            </a:r>
          </a:p>
          <a:p>
            <a:pPr marL="0" indent="0" algn="ctr">
              <a:buNone/>
            </a:pPr>
            <a:r>
              <a:rPr lang="en-IN" sz="1000" dirty="0"/>
              <a:t>BsmtFinType1      30</a:t>
            </a:r>
          </a:p>
          <a:p>
            <a:pPr marL="0" indent="0" algn="ctr">
              <a:buNone/>
            </a:pPr>
            <a:r>
              <a:rPr lang="en-IN" sz="1000" dirty="0" err="1"/>
              <a:t>BsmtQual</a:t>
            </a:r>
            <a:r>
              <a:rPr lang="en-IN" sz="1000" dirty="0"/>
              <a:t>          30</a:t>
            </a:r>
          </a:p>
          <a:p>
            <a:pPr marL="0" indent="0" algn="ctr">
              <a:buNone/>
            </a:pPr>
            <a:r>
              <a:rPr lang="en-IN" sz="1000" dirty="0" err="1"/>
              <a:t>MasVnrArea</a:t>
            </a:r>
            <a:r>
              <a:rPr lang="en-IN" sz="1000" dirty="0"/>
              <a:t>         7</a:t>
            </a:r>
          </a:p>
          <a:p>
            <a:pPr marL="0" indent="0" algn="ctr">
              <a:buNone/>
            </a:pPr>
            <a:r>
              <a:rPr lang="en-IN" sz="1000" dirty="0" err="1"/>
              <a:t>MasVnrType</a:t>
            </a:r>
            <a:r>
              <a:rPr lang="en-IN" sz="1000" dirty="0"/>
              <a:t>         7</a:t>
            </a:r>
          </a:p>
          <a:p>
            <a:pPr marL="0" indent="0" algn="ctr">
              <a:buNone/>
            </a:pPr>
            <a:r>
              <a:rPr lang="en-IN" sz="1000" dirty="0" err="1"/>
              <a:t>dtype</a:t>
            </a:r>
            <a:r>
              <a:rPr lang="en-IN" sz="10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246732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1DAB-674B-4020-85A3-0BCC5E76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Filling missing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3BE8-6D19-47BA-9E85-C8EE11D1C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LotFrontage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LotFrontage</a:t>
            </a:r>
            <a:r>
              <a:rPr lang="en-IN" dirty="0"/>
              <a:t>'].mean(),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MasVnrArea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MasVnrArea</a:t>
            </a:r>
            <a:r>
              <a:rPr lang="en-IN" dirty="0"/>
              <a:t>'].mean(),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GarageYrBlt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GarageYrBlt</a:t>
            </a:r>
            <a:r>
              <a:rPr lang="en-IN" dirty="0"/>
              <a:t>'].mean(),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r>
              <a:rPr lang="en-IN" dirty="0" err="1"/>
              <a:t>df</a:t>
            </a:r>
            <a:r>
              <a:rPr lang="en-IN" dirty="0"/>
              <a:t>["Fence"].</a:t>
            </a:r>
            <a:r>
              <a:rPr lang="en-IN" dirty="0" err="1"/>
              <a:t>fillna</a:t>
            </a:r>
            <a:r>
              <a:rPr lang="en-IN" dirty="0"/>
              <a:t>("</a:t>
            </a:r>
            <a:r>
              <a:rPr lang="en-IN" dirty="0" err="1"/>
              <a:t>MnPrv</a:t>
            </a:r>
            <a:r>
              <a:rPr lang="en-IN" dirty="0"/>
              <a:t>",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FireplaceQu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("Gd",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GarageType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("</a:t>
            </a:r>
            <a:r>
              <a:rPr lang="en-IN" dirty="0" err="1"/>
              <a:t>Attchd</a:t>
            </a:r>
            <a:r>
              <a:rPr lang="en-IN" dirty="0"/>
              <a:t>",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GarageFinish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("</a:t>
            </a:r>
            <a:r>
              <a:rPr lang="en-IN" dirty="0" err="1"/>
              <a:t>Unf</a:t>
            </a:r>
            <a:r>
              <a:rPr lang="en-IN" dirty="0"/>
              <a:t>",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GarageQual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("TA",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GarageCond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("</a:t>
            </a:r>
            <a:r>
              <a:rPr lang="en-IN" dirty="0" err="1"/>
              <a:t>GarageCond</a:t>
            </a:r>
            <a:r>
              <a:rPr lang="en-IN" dirty="0"/>
              <a:t>",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BsmtExposure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("No",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r>
              <a:rPr lang="en-IN" dirty="0" err="1"/>
              <a:t>df</a:t>
            </a:r>
            <a:r>
              <a:rPr lang="en-IN" dirty="0"/>
              <a:t>["BsmtFinType2"].</a:t>
            </a:r>
            <a:r>
              <a:rPr lang="en-IN" dirty="0" err="1"/>
              <a:t>fillna</a:t>
            </a:r>
            <a:r>
              <a:rPr lang="en-IN" dirty="0"/>
              <a:t>("</a:t>
            </a:r>
            <a:r>
              <a:rPr lang="en-IN" dirty="0" err="1"/>
              <a:t>Unf</a:t>
            </a:r>
            <a:r>
              <a:rPr lang="en-IN" dirty="0"/>
              <a:t>",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BsmtCond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("TA",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r>
              <a:rPr lang="en-IN" dirty="0" err="1"/>
              <a:t>df</a:t>
            </a:r>
            <a:r>
              <a:rPr lang="en-IN" dirty="0"/>
              <a:t>["BsmtFinType1"].</a:t>
            </a:r>
            <a:r>
              <a:rPr lang="en-IN" dirty="0" err="1"/>
              <a:t>fillna</a:t>
            </a:r>
            <a:r>
              <a:rPr lang="en-IN" dirty="0"/>
              <a:t>("</a:t>
            </a:r>
            <a:r>
              <a:rPr lang="en-IN" dirty="0" err="1"/>
              <a:t>Unf</a:t>
            </a:r>
            <a:r>
              <a:rPr lang="en-IN" dirty="0"/>
              <a:t>",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BsmtQual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("TA",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  <a:p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MasVnrType</a:t>
            </a:r>
            <a:r>
              <a:rPr lang="en-IN" dirty="0"/>
              <a:t>"].</a:t>
            </a:r>
            <a:r>
              <a:rPr lang="en-IN" dirty="0" err="1"/>
              <a:t>fillna</a:t>
            </a:r>
            <a:r>
              <a:rPr lang="en-IN" dirty="0"/>
              <a:t>("None",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05265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F43C-0D16-4A44-A924-AA290236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C7D2DD-A9D4-4244-8296-E4C38855A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64" y="1526938"/>
            <a:ext cx="4334632" cy="25239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26E702-F80C-4A63-87CC-95553F192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17" y="375245"/>
            <a:ext cx="3895725" cy="249555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AB3B312-8D4C-4ECB-9EE9-E6628D418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54" y="3012440"/>
            <a:ext cx="3705225" cy="264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37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0A36-21BC-4E01-988B-8437A5F3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B63D9AA-F7AF-4A83-BE80-101D0BBA82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19" y="1499602"/>
            <a:ext cx="3862464" cy="269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43990CE-36F0-4EA2-9964-757670CE4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33" y="1597526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0581C5E0-3C21-4E49-85D0-D4BE125C2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420" y="4191000"/>
            <a:ext cx="38957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99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E668-651A-4834-A7EA-21E0B62F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 between features and label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01E8BB1-A123-45C4-9924-D73DD0D46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3" y="1690688"/>
            <a:ext cx="38004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782101E-C915-48EF-B963-11D4CCC08C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159" y="1499602"/>
            <a:ext cx="3589981" cy="241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BE4864FF-1A30-4C69-98BF-F9BA20A0C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091" y="3270885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28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5368-A33A-4CED-8880-0B8F501D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5FAD98E-27BB-44CD-B7AE-5496D70B0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1951499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B8CF172-10D2-403F-BA71-3F41A78A7B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220" y="1926322"/>
            <a:ext cx="3993836" cy="264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73D46C48-05AE-4EDB-B960-C95FAD7EB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73" y="4447049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39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771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Helvetica Neue</vt:lpstr>
      <vt:lpstr>inherit</vt:lpstr>
      <vt:lpstr>Times New Roman</vt:lpstr>
      <vt:lpstr>Office Theme</vt:lpstr>
      <vt:lpstr>Housing project</vt:lpstr>
      <vt:lpstr>Introduction</vt:lpstr>
      <vt:lpstr>PowerPoint Presentation</vt:lpstr>
      <vt:lpstr>Checking null values</vt:lpstr>
      <vt:lpstr>Filling missing value</vt:lpstr>
      <vt:lpstr>Data visualisation</vt:lpstr>
      <vt:lpstr>PowerPoint Presentation</vt:lpstr>
      <vt:lpstr>Relation between features and label</vt:lpstr>
      <vt:lpstr>PowerPoint Presentation</vt:lpstr>
      <vt:lpstr>PowerPoint Presentation</vt:lpstr>
      <vt:lpstr>PowerPoint Presentation</vt:lpstr>
      <vt:lpstr>Converting into numerical data</vt:lpstr>
      <vt:lpstr>PowerPoint Presentation</vt:lpstr>
      <vt:lpstr>Checking distribution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project</dc:title>
  <dc:creator>917083002283</dc:creator>
  <cp:lastModifiedBy>917083002283</cp:lastModifiedBy>
  <cp:revision>1</cp:revision>
  <dcterms:created xsi:type="dcterms:W3CDTF">2022-04-22T09:29:22Z</dcterms:created>
  <dcterms:modified xsi:type="dcterms:W3CDTF">2022-04-22T10:05:07Z</dcterms:modified>
</cp:coreProperties>
</file>