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notesMasterIdLst>
    <p:notesMasterId r:id="rId27"/>
  </p:notesMasterIdLst>
  <p:sldIdLst>
    <p:sldId id="266" r:id="rId2"/>
    <p:sldId id="267" r:id="rId3"/>
    <p:sldId id="282" r:id="rId4"/>
    <p:sldId id="299" r:id="rId5"/>
    <p:sldId id="300" r:id="rId6"/>
    <p:sldId id="283" r:id="rId7"/>
    <p:sldId id="284" r:id="rId8"/>
    <p:sldId id="285" r:id="rId9"/>
    <p:sldId id="301" r:id="rId10"/>
    <p:sldId id="302" r:id="rId11"/>
    <p:sldId id="303" r:id="rId12"/>
    <p:sldId id="304" r:id="rId13"/>
    <p:sldId id="286" r:id="rId14"/>
    <p:sldId id="288" r:id="rId15"/>
    <p:sldId id="276" r:id="rId16"/>
    <p:sldId id="293" r:id="rId17"/>
    <p:sldId id="294" r:id="rId18"/>
    <p:sldId id="289" r:id="rId19"/>
    <p:sldId id="291" r:id="rId20"/>
    <p:sldId id="290" r:id="rId21"/>
    <p:sldId id="298" r:id="rId22"/>
    <p:sldId id="292" r:id="rId23"/>
    <p:sldId id="295" r:id="rId24"/>
    <p:sldId id="296"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67"/>
    <a:srgbClr val="BFD731"/>
    <a:srgbClr val="0067A4"/>
    <a:srgbClr val="0067A5"/>
    <a:srgbClr val="B8D7EB"/>
    <a:srgbClr val="954F72"/>
    <a:srgbClr val="EBB200"/>
    <a:srgbClr val="83B8D2"/>
    <a:srgbClr val="7FAFD1"/>
    <a:srgbClr val="75A0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95"/>
    <p:restoredTop sz="96208"/>
  </p:normalViewPr>
  <p:slideViewPr>
    <p:cSldViewPr snapToGrid="0" snapToObjects="1">
      <p:cViewPr varScale="1">
        <p:scale>
          <a:sx n="85" d="100"/>
          <a:sy n="85" d="100"/>
        </p:scale>
        <p:origin x="720" y="62"/>
      </p:cViewPr>
      <p:guideLst/>
    </p:cSldViewPr>
  </p:slideViewPr>
  <p:notesTextViewPr>
    <p:cViewPr>
      <p:scale>
        <a:sx n="1" d="1"/>
        <a:sy n="1" d="1"/>
      </p:scale>
      <p:origin x="0" y="0"/>
    </p:cViewPr>
  </p:notesTextViewPr>
  <p:notesViewPr>
    <p:cSldViewPr snapToGrid="0" snapToObjects="1">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A39BE-8074-F54B-AF67-C64FF8AD742F}" type="datetimeFigureOut">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FDF01-E8FA-C446-A494-B9F68154B57F}" type="slidenum">
              <a:t>‹#›</a:t>
            </a:fld>
            <a:endParaRPr lang="en-US"/>
          </a:p>
        </p:txBody>
      </p:sp>
    </p:spTree>
    <p:extLst>
      <p:ext uri="{BB962C8B-B14F-4D97-AF65-F5344CB8AC3E}">
        <p14:creationId xmlns:p14="http://schemas.microsoft.com/office/powerpoint/2010/main" val="363825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5"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401" y="860949"/>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3" y="3924299"/>
            <a:ext cx="3187700" cy="1689100"/>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4"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7" y="3640999"/>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171" indent="0" algn="ctr">
              <a:buNone/>
              <a:defRPr sz="2000"/>
            </a:lvl2pPr>
            <a:lvl3pPr marL="914340" indent="0" algn="ctr">
              <a:buNone/>
              <a:defRPr sz="1800"/>
            </a:lvl3pPr>
            <a:lvl4pPr marL="1371511" indent="0" algn="ctr">
              <a:buNone/>
              <a:defRPr sz="1600"/>
            </a:lvl4pPr>
            <a:lvl5pPr marL="1828681" indent="0" algn="ctr">
              <a:buNone/>
              <a:defRPr sz="1600"/>
            </a:lvl5pPr>
            <a:lvl6pPr marL="2285852" indent="0" algn="ctr">
              <a:buNone/>
              <a:defRPr sz="1600"/>
            </a:lvl6pPr>
            <a:lvl7pPr marL="2743021" indent="0" algn="ctr">
              <a:buNone/>
              <a:defRPr sz="1600"/>
            </a:lvl7pPr>
            <a:lvl8pPr marL="3200192" indent="0" algn="ctr">
              <a:buNone/>
              <a:defRPr sz="1600"/>
            </a:lvl8pPr>
            <a:lvl9pPr marL="3657363"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descr="Logo&#10;&#10;Description automatically generated">
            <a:extLst>
              <a:ext uri="{FF2B5EF4-FFF2-40B4-BE49-F238E27FC236}">
                <a16:creationId xmlns:a16="http://schemas.microsoft.com/office/drawing/2014/main" id="{3B01B8ED-83D7-8540-8AB5-31D7853BD5D0}"/>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280094451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9">
          <p15:clr>
            <a:srgbClr val="FBAE40"/>
          </p15:clr>
        </p15:guide>
        <p15:guide id="4" orient="horz" pos="4178">
          <p15:clr>
            <a:srgbClr val="FBAE40"/>
          </p15:clr>
        </p15:guide>
        <p15:guide id="5" orient="horz" pos="142">
          <p15:clr>
            <a:srgbClr val="FBAE40"/>
          </p15:clr>
        </p15:guide>
        <p15:guide id="6" pos="2457">
          <p15:clr>
            <a:srgbClr val="FBAE40"/>
          </p15:clr>
        </p15:guide>
        <p15:guide id="7" pos="43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7" name="Parallelogram 16">
            <a:extLst>
              <a:ext uri="{FF2B5EF4-FFF2-40B4-BE49-F238E27FC236}">
                <a16:creationId xmlns:a16="http://schemas.microsoft.com/office/drawing/2014/main" id="{7D937721-835D-4D84-94A3-6C79D4639514}"/>
              </a:ext>
            </a:extLst>
          </p:cNvPr>
          <p:cNvSpPr/>
          <p:nvPr/>
        </p:nvSpPr>
        <p:spPr>
          <a:xfrm rot="19958790">
            <a:off x="-637324" y="3588176"/>
            <a:ext cx="3860163" cy="1746952"/>
          </a:xfrm>
          <a:prstGeom prst="parallelogram">
            <a:avLst>
              <a:gd name="adj" fmla="val 53218"/>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p:nvCxnSpPr>
        <p:spPr>
          <a:xfrm flipV="1">
            <a:off x="5"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8" y="1987425"/>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8"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171" indent="0">
              <a:buNone/>
              <a:defRPr sz="2000">
                <a:solidFill>
                  <a:schemeClr val="tx1">
                    <a:tint val="75000"/>
                  </a:schemeClr>
                </a:solidFill>
              </a:defRPr>
            </a:lvl2pPr>
            <a:lvl3pPr marL="914340" indent="0">
              <a:buNone/>
              <a:defRPr sz="1800">
                <a:solidFill>
                  <a:schemeClr val="tx1">
                    <a:tint val="75000"/>
                  </a:schemeClr>
                </a:solidFill>
              </a:defRPr>
            </a:lvl3pPr>
            <a:lvl4pPr marL="1371511" indent="0">
              <a:buNone/>
              <a:defRPr sz="1600">
                <a:solidFill>
                  <a:schemeClr val="tx1">
                    <a:tint val="75000"/>
                  </a:schemeClr>
                </a:solidFill>
              </a:defRPr>
            </a:lvl4pPr>
            <a:lvl5pPr marL="1828681" indent="0">
              <a:buNone/>
              <a:defRPr sz="1600">
                <a:solidFill>
                  <a:schemeClr val="tx1">
                    <a:tint val="75000"/>
                  </a:schemeClr>
                </a:solidFill>
              </a:defRPr>
            </a:lvl5pPr>
            <a:lvl6pPr marL="2285852" indent="0">
              <a:buNone/>
              <a:defRPr sz="1600">
                <a:solidFill>
                  <a:schemeClr val="tx1">
                    <a:tint val="75000"/>
                  </a:schemeClr>
                </a:solidFill>
              </a:defRPr>
            </a:lvl6pPr>
            <a:lvl7pPr marL="2743021" indent="0">
              <a:buNone/>
              <a:defRPr sz="1600">
                <a:solidFill>
                  <a:schemeClr val="tx1">
                    <a:tint val="75000"/>
                  </a:schemeClr>
                </a:solidFill>
              </a:defRPr>
            </a:lvl7pPr>
            <a:lvl8pPr marL="3200192" indent="0">
              <a:buNone/>
              <a:defRPr sz="1600">
                <a:solidFill>
                  <a:schemeClr val="tx1">
                    <a:tint val="75000"/>
                  </a:schemeClr>
                </a:solidFill>
              </a:defRPr>
            </a:lvl8pPr>
            <a:lvl9pPr marL="3657363"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p:nvCxnSpPr>
        <p:spPr>
          <a:xfrm flipV="1">
            <a:off x="9004303" y="3924299"/>
            <a:ext cx="3187700" cy="1689100"/>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p:nvSpPr>
        <p:spPr>
          <a:xfrm>
            <a:off x="7754112" y="5"/>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p:nvCxnSpPr>
        <p:spPr>
          <a:xfrm flipV="1">
            <a:off x="5"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p:nvCxnSpPr>
        <p:spPr>
          <a:xfrm flipV="1">
            <a:off x="-17837" y="5266945"/>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p:nvSpPr>
        <p:spPr>
          <a:xfrm rot="19958790">
            <a:off x="-139033"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pic>
        <p:nvPicPr>
          <p:cNvPr id="13" name="Picture 12" descr="Logo&#10;&#10;Description automatically generated">
            <a:extLst>
              <a:ext uri="{FF2B5EF4-FFF2-40B4-BE49-F238E27FC236}">
                <a16:creationId xmlns:a16="http://schemas.microsoft.com/office/drawing/2014/main" id="{DB6D691F-DF30-F148-B68C-3FE11D38CD1E}"/>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74231549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0" y="3176772"/>
            <a:ext cx="1912619" cy="1572989"/>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4"/>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3A98EE3D-8CD1-4C3F-BD1C-C98C9596463C}" type="slidenum">
              <a:rPr lang="en-US" smtClean="0"/>
              <a:t>‹#›</a:t>
            </a:fld>
            <a:endParaRPr lang="en-US"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82" y="209033"/>
            <a:ext cx="8333223"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80" y="1671928"/>
            <a:ext cx="10835123" cy="4505039"/>
          </a:xfrm>
          <a:prstGeom prst="rect">
            <a:avLst/>
          </a:prstGeom>
        </p:spPr>
        <p:txBody>
          <a:bodyPr/>
          <a:lstStyle>
            <a:lvl1pPr>
              <a:buClr>
                <a:srgbClr val="BFD731"/>
              </a:buClr>
              <a:defRPr>
                <a:solidFill>
                  <a:schemeClr val="tx1"/>
                </a:solidFill>
              </a:defRPr>
            </a:lvl1pPr>
            <a:lvl2pPr>
              <a:buClr>
                <a:srgbClr val="BFD731"/>
              </a:buClr>
              <a:defRPr>
                <a:solidFill>
                  <a:schemeClr val="tx1"/>
                </a:solidFill>
              </a:defRPr>
            </a:lvl2pPr>
            <a:lvl3pPr>
              <a:buClr>
                <a:srgbClr val="BFD731"/>
              </a:buClr>
              <a:defRPr>
                <a:solidFill>
                  <a:schemeClr val="tx1"/>
                </a:solidFill>
              </a:defRPr>
            </a:lvl3pPr>
            <a:lvl4pPr>
              <a:buClr>
                <a:srgbClr val="BFD731"/>
              </a:buClr>
              <a:defRPr>
                <a:solidFill>
                  <a:schemeClr val="tx1"/>
                </a:solidFill>
              </a:defRPr>
            </a:lvl4pPr>
            <a:lvl5pPr>
              <a:buClr>
                <a:srgbClr val="BFD731"/>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2" name="Picture 11" descr="Logo&#10;&#10;Description automatically generated">
            <a:extLst>
              <a:ext uri="{FF2B5EF4-FFF2-40B4-BE49-F238E27FC236}">
                <a16:creationId xmlns:a16="http://schemas.microsoft.com/office/drawing/2014/main" id="{DD80F724-443C-FB4D-BB03-B641E0B14F0D}"/>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17026899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72"/>
            <a:ext cx="1912619" cy="1572989"/>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4"/>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3A98EE3D-8CD1-4C3F-BD1C-C98C9596463C}" type="slidenum">
              <a:rPr lang="en-US" smtClean="0"/>
              <a:t>‹#›</a:t>
            </a:fld>
            <a:endParaRPr lang="en-US"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82" y="209033"/>
            <a:ext cx="8333223"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8"/>
            <a:ext cx="5181600" cy="4525919"/>
          </a:xfrm>
          <a:prstGeom prst="rect">
            <a:avLst/>
          </a:prstGeom>
        </p:spPr>
        <p:txBody>
          <a:bodyPr/>
          <a:lstStyle>
            <a:lvl1pPr>
              <a:buClr>
                <a:srgbClr val="BFD731"/>
              </a:buClr>
              <a:defRPr>
                <a:solidFill>
                  <a:schemeClr val="tx1"/>
                </a:solidFill>
              </a:defRPr>
            </a:lvl1pPr>
            <a:lvl2pPr>
              <a:buClr>
                <a:srgbClr val="BFD731"/>
              </a:buClr>
              <a:defRPr>
                <a:solidFill>
                  <a:schemeClr val="tx1"/>
                </a:solidFill>
              </a:defRPr>
            </a:lvl2pPr>
            <a:lvl3pPr>
              <a:buClr>
                <a:srgbClr val="BFD731"/>
              </a:buClr>
              <a:defRPr>
                <a:solidFill>
                  <a:schemeClr val="tx1"/>
                </a:solidFill>
              </a:defRPr>
            </a:lvl3pPr>
            <a:lvl4pPr>
              <a:buClr>
                <a:srgbClr val="BFD731"/>
              </a:buClr>
              <a:defRPr>
                <a:solidFill>
                  <a:schemeClr val="tx1"/>
                </a:solidFill>
              </a:defRPr>
            </a:lvl4pPr>
            <a:lvl5pPr>
              <a:buClr>
                <a:srgbClr val="BFD731"/>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8"/>
            <a:ext cx="5181600" cy="4525919"/>
          </a:xfrm>
          <a:prstGeom prst="rect">
            <a:avLst/>
          </a:prstGeom>
        </p:spPr>
        <p:txBody>
          <a:bodyPr/>
          <a:lstStyle>
            <a:lvl1pPr>
              <a:buClr>
                <a:srgbClr val="BFD731"/>
              </a:buClr>
              <a:defRPr>
                <a:solidFill>
                  <a:schemeClr val="tx1"/>
                </a:solidFill>
              </a:defRPr>
            </a:lvl1pPr>
            <a:lvl2pPr>
              <a:buClr>
                <a:srgbClr val="BFD731"/>
              </a:buClr>
              <a:defRPr>
                <a:solidFill>
                  <a:schemeClr val="tx1"/>
                </a:solidFill>
              </a:defRPr>
            </a:lvl2pPr>
            <a:lvl3pPr>
              <a:buClr>
                <a:srgbClr val="BFD731"/>
              </a:buClr>
              <a:defRPr>
                <a:solidFill>
                  <a:schemeClr val="tx1"/>
                </a:solidFill>
              </a:defRPr>
            </a:lvl3pPr>
            <a:lvl4pPr>
              <a:buClr>
                <a:srgbClr val="BFD731"/>
              </a:buClr>
              <a:defRPr>
                <a:solidFill>
                  <a:schemeClr val="tx1"/>
                </a:solidFill>
              </a:defRPr>
            </a:lvl4pPr>
            <a:lvl5pPr>
              <a:buClr>
                <a:srgbClr val="BFD731"/>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3" name="Picture 12" descr="Logo&#10;&#10;Description automatically generated">
            <a:extLst>
              <a:ext uri="{FF2B5EF4-FFF2-40B4-BE49-F238E27FC236}">
                <a16:creationId xmlns:a16="http://schemas.microsoft.com/office/drawing/2014/main" id="{72EC7BA0-7AFE-F34C-8BD6-A633AC0CAFF1}"/>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32015394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72"/>
            <a:ext cx="1912619" cy="1572989"/>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4"/>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3A98EE3D-8CD1-4C3F-BD1C-C98C9596463C}" type="slidenum">
              <a:rPr lang="en-US" smtClean="0"/>
              <a:t>‹#›</a:t>
            </a:fld>
            <a:endParaRPr lang="en-US"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82" y="209033"/>
            <a:ext cx="8333223"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82" y="1681163"/>
            <a:ext cx="5382501" cy="823912"/>
          </a:xfrm>
          <a:prstGeom prst="rect">
            <a:avLst/>
          </a:prstGeom>
        </p:spPr>
        <p:txBody>
          <a:bodyPr anchor="b"/>
          <a:lstStyle>
            <a:lvl1pPr marL="0" indent="0">
              <a:buNone/>
              <a:defRPr lang="en-US" b="1" dirty="0">
                <a:solidFill>
                  <a:schemeClr val="accent6"/>
                </a:solidFill>
              </a:defRPr>
            </a:lvl1pPr>
          </a:lstStyle>
          <a:p>
            <a:pPr marL="228585" lvl="0" indent="-228585"/>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2" y="1681163"/>
            <a:ext cx="5183188" cy="823912"/>
          </a:xfrm>
          <a:prstGeom prst="rect">
            <a:avLst/>
          </a:prstGeom>
        </p:spPr>
        <p:txBody>
          <a:bodyPr anchor="b"/>
          <a:lstStyle>
            <a:lvl1pPr marL="0" indent="0">
              <a:buNone/>
              <a:defRPr sz="2400" b="1">
                <a:solidFill>
                  <a:schemeClr val="accent6"/>
                </a:solidFill>
              </a:defRPr>
            </a:lvl1pPr>
            <a:lvl2pPr marL="457171" indent="0">
              <a:buNone/>
              <a:defRPr sz="2000" b="1"/>
            </a:lvl2pPr>
            <a:lvl3pPr marL="914340" indent="0">
              <a:buNone/>
              <a:defRPr sz="1800" b="1"/>
            </a:lvl3pPr>
            <a:lvl4pPr marL="1371511" indent="0">
              <a:buNone/>
              <a:defRPr sz="1600" b="1"/>
            </a:lvl4pPr>
            <a:lvl5pPr marL="1828681" indent="0">
              <a:buNone/>
              <a:defRPr sz="1600" b="1"/>
            </a:lvl5pPr>
            <a:lvl6pPr marL="2285852" indent="0">
              <a:buNone/>
              <a:defRPr sz="1600" b="1"/>
            </a:lvl6pPr>
            <a:lvl7pPr marL="2743021" indent="0">
              <a:buNone/>
              <a:defRPr sz="1600" b="1"/>
            </a:lvl7pPr>
            <a:lvl8pPr marL="3200192" indent="0">
              <a:buNone/>
              <a:defRPr sz="1600" b="1"/>
            </a:lvl8pPr>
            <a:lvl9pPr marL="3657363"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2" y="2505075"/>
            <a:ext cx="5183188" cy="3684588"/>
          </a:xfrm>
          <a:prstGeom prst="rect">
            <a:avLst/>
          </a:prstGeom>
        </p:spPr>
        <p:txBody>
          <a:bodyPr/>
          <a:lstStyle>
            <a:lvl1pPr>
              <a:buClr>
                <a:srgbClr val="BFD731"/>
              </a:buClr>
              <a:defRPr>
                <a:solidFill>
                  <a:schemeClr val="tx1"/>
                </a:solidFill>
              </a:defRPr>
            </a:lvl1pPr>
            <a:lvl2pPr>
              <a:buClr>
                <a:srgbClr val="BFD731"/>
              </a:buClr>
              <a:defRPr>
                <a:solidFill>
                  <a:schemeClr val="tx1"/>
                </a:solidFill>
              </a:defRPr>
            </a:lvl2pPr>
            <a:lvl3pPr>
              <a:buClr>
                <a:srgbClr val="BFD731"/>
              </a:buClr>
              <a:defRPr>
                <a:solidFill>
                  <a:schemeClr val="tx1"/>
                </a:solidFill>
              </a:defRPr>
            </a:lvl3pPr>
            <a:lvl4pPr>
              <a:buClr>
                <a:srgbClr val="BFD731"/>
              </a:buClr>
              <a:defRPr>
                <a:solidFill>
                  <a:schemeClr val="tx1"/>
                </a:solidFill>
              </a:defRPr>
            </a:lvl4pPr>
            <a:lvl5pPr>
              <a:buClr>
                <a:srgbClr val="BFD731"/>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80" y="2505075"/>
            <a:ext cx="5391749" cy="3684588"/>
          </a:xfrm>
          <a:prstGeom prst="rect">
            <a:avLst/>
          </a:prstGeom>
        </p:spPr>
        <p:txBody>
          <a:bodyPr/>
          <a:lstStyle>
            <a:lvl1pPr>
              <a:buClr>
                <a:srgbClr val="BFD731"/>
              </a:buClr>
              <a:defRPr>
                <a:solidFill>
                  <a:schemeClr val="tx1"/>
                </a:solidFill>
              </a:defRPr>
            </a:lvl1pPr>
            <a:lvl2pPr>
              <a:buClr>
                <a:srgbClr val="BFD731"/>
              </a:buClr>
              <a:defRPr>
                <a:solidFill>
                  <a:schemeClr val="tx1"/>
                </a:solidFill>
              </a:defRPr>
            </a:lvl2pPr>
            <a:lvl3pPr>
              <a:buClr>
                <a:srgbClr val="BFD731"/>
              </a:buClr>
              <a:defRPr>
                <a:solidFill>
                  <a:schemeClr val="tx1"/>
                </a:solidFill>
              </a:defRPr>
            </a:lvl3pPr>
            <a:lvl4pPr>
              <a:buClr>
                <a:srgbClr val="BFD731"/>
              </a:buClr>
              <a:defRPr>
                <a:solidFill>
                  <a:schemeClr val="tx1"/>
                </a:solidFill>
              </a:defRPr>
            </a:lvl4pPr>
            <a:lvl5pPr>
              <a:buClr>
                <a:srgbClr val="BFD731"/>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Picture 15" descr="Logo&#10;&#10;Description automatically generated">
            <a:extLst>
              <a:ext uri="{FF2B5EF4-FFF2-40B4-BE49-F238E27FC236}">
                <a16:creationId xmlns:a16="http://schemas.microsoft.com/office/drawing/2014/main" id="{A1E0149E-2A95-4346-8399-E358869C4340}"/>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458831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5"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3" y="3924299"/>
            <a:ext cx="3187700" cy="1689100"/>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1" y="4374041"/>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1" y="5701074"/>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171" indent="0">
              <a:buNone/>
              <a:defRPr sz="1400"/>
            </a:lvl2pPr>
            <a:lvl3pPr marL="914340" indent="0">
              <a:buNone/>
              <a:defRPr sz="1200"/>
            </a:lvl3pPr>
            <a:lvl4pPr marL="1371511" indent="0">
              <a:buNone/>
              <a:defRPr sz="1000"/>
            </a:lvl4pPr>
            <a:lvl5pPr marL="1828681" indent="0">
              <a:buNone/>
              <a:defRPr sz="1000"/>
            </a:lvl5pPr>
            <a:lvl6pPr marL="2285852" indent="0">
              <a:buNone/>
              <a:defRPr sz="1000"/>
            </a:lvl6pPr>
            <a:lvl7pPr marL="2743021" indent="0">
              <a:buNone/>
              <a:defRPr sz="1000"/>
            </a:lvl7pPr>
            <a:lvl8pPr marL="3200192" indent="0">
              <a:buNone/>
              <a:defRPr sz="1000"/>
            </a:lvl8pPr>
            <a:lvl9pPr marL="3657363"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rgbClr val="BFD731"/>
              </a:buClr>
              <a:defRPr sz="2400"/>
            </a:lvl1pPr>
            <a:lvl2pPr>
              <a:buClr>
                <a:srgbClr val="BFD731"/>
              </a:buClr>
              <a:defRPr sz="2000"/>
            </a:lvl2pPr>
            <a:lvl3pPr>
              <a:buClr>
                <a:srgbClr val="BFD731"/>
              </a:buClr>
              <a:defRPr sz="1800"/>
            </a:lvl3pPr>
            <a:lvl4pPr>
              <a:buClr>
                <a:srgbClr val="BFD731"/>
              </a:buClr>
              <a:defRPr sz="1600"/>
            </a:lvl4pPr>
            <a:lvl5pPr>
              <a:buClr>
                <a:srgbClr val="BFD731"/>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2" name="Picture 11" descr="Logo&#10;&#10;Description automatically generated">
            <a:extLst>
              <a:ext uri="{FF2B5EF4-FFF2-40B4-BE49-F238E27FC236}">
                <a16:creationId xmlns:a16="http://schemas.microsoft.com/office/drawing/2014/main" id="{F51031D3-A0A0-7C4C-98A1-994885666933}"/>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403694447"/>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9">
          <p15:clr>
            <a:srgbClr val="FBAE40"/>
          </p15:clr>
        </p15:guide>
        <p15:guide id="4" orient="horz" pos="4178">
          <p15:clr>
            <a:srgbClr val="FBAE40"/>
          </p15:clr>
        </p15:guide>
        <p15:guide id="5" orient="horz" pos="142">
          <p15:clr>
            <a:srgbClr val="FBAE40"/>
          </p15:clr>
        </p15:guide>
        <p15:guide id="6" pos="2457">
          <p15:clr>
            <a:srgbClr val="FBAE40"/>
          </p15:clr>
        </p15:guide>
        <p15:guide id="7" pos="4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5"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3" y="3924299"/>
            <a:ext cx="3187700" cy="1689100"/>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1" y="4374041"/>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1" y="5701074"/>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171" indent="0">
              <a:buNone/>
              <a:defRPr sz="1400"/>
            </a:lvl2pPr>
            <a:lvl3pPr marL="914340" indent="0">
              <a:buNone/>
              <a:defRPr sz="1200"/>
            </a:lvl3pPr>
            <a:lvl4pPr marL="1371511" indent="0">
              <a:buNone/>
              <a:defRPr sz="1000"/>
            </a:lvl4pPr>
            <a:lvl5pPr marL="1828681" indent="0">
              <a:buNone/>
              <a:defRPr sz="1000"/>
            </a:lvl5pPr>
            <a:lvl6pPr marL="2285852" indent="0">
              <a:buNone/>
              <a:defRPr sz="1000"/>
            </a:lvl6pPr>
            <a:lvl7pPr marL="2743021" indent="0">
              <a:buNone/>
              <a:defRPr sz="1000"/>
            </a:lvl7pPr>
            <a:lvl8pPr marL="3200192" indent="0">
              <a:buNone/>
              <a:defRPr sz="1000"/>
            </a:lvl8pPr>
            <a:lvl9pPr marL="3657363"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6" y="2271861"/>
            <a:ext cx="5715017" cy="4360714"/>
          </a:xfrm>
          <a:prstGeom prst="rect">
            <a:avLst/>
          </a:prstGeom>
        </p:spPr>
        <p:txBody>
          <a:bodyPr/>
          <a:lstStyle>
            <a:lvl1pPr marL="0" indent="0">
              <a:buNone/>
              <a:defRPr sz="3200"/>
            </a:lvl1pPr>
            <a:lvl2pPr marL="457171" indent="0">
              <a:buNone/>
              <a:defRPr sz="2800"/>
            </a:lvl2pPr>
            <a:lvl3pPr marL="914340" indent="0">
              <a:buNone/>
              <a:defRPr sz="2400"/>
            </a:lvl3pPr>
            <a:lvl4pPr marL="1371511" indent="0">
              <a:buNone/>
              <a:defRPr sz="2000"/>
            </a:lvl4pPr>
            <a:lvl5pPr marL="1828681" indent="0">
              <a:buNone/>
              <a:defRPr sz="2000"/>
            </a:lvl5pPr>
            <a:lvl6pPr marL="2285852" indent="0">
              <a:buNone/>
              <a:defRPr sz="2000"/>
            </a:lvl6pPr>
            <a:lvl7pPr marL="2743021" indent="0">
              <a:buNone/>
              <a:defRPr sz="2000"/>
            </a:lvl7pPr>
            <a:lvl8pPr marL="3200192" indent="0">
              <a:buNone/>
              <a:defRPr sz="2000"/>
            </a:lvl8pPr>
            <a:lvl9pPr marL="3657363" indent="0">
              <a:buNone/>
              <a:defRPr sz="2000"/>
            </a:lvl9pPr>
          </a:lstStyle>
          <a:p>
            <a:r>
              <a:rPr lang="en-US" noProof="0"/>
              <a:t>Click icon to add picture</a:t>
            </a:r>
            <a:endParaRPr lang="en-US" noProof="0" dirty="0"/>
          </a:p>
        </p:txBody>
      </p:sp>
      <p:pic>
        <p:nvPicPr>
          <p:cNvPr id="14" name="Picture 13" descr="Logo&#10;&#10;Description automatically generated">
            <a:extLst>
              <a:ext uri="{FF2B5EF4-FFF2-40B4-BE49-F238E27FC236}">
                <a16:creationId xmlns:a16="http://schemas.microsoft.com/office/drawing/2014/main" id="{CC2800A3-C632-D14D-A8D2-48664CC53211}"/>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489572741"/>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9">
          <p15:clr>
            <a:srgbClr val="FBAE40"/>
          </p15:clr>
        </p15:guide>
        <p15:guide id="4" orient="horz" pos="4178">
          <p15:clr>
            <a:srgbClr val="FBAE40"/>
          </p15:clr>
        </p15:guide>
        <p15:guide id="5" orient="horz" pos="142">
          <p15:clr>
            <a:srgbClr val="FBAE40"/>
          </p15:clr>
        </p15:guide>
        <p15:guide id="6" pos="2457">
          <p15:clr>
            <a:srgbClr val="FBAE40"/>
          </p15:clr>
        </p15:guide>
        <p15:guide id="7" pos="4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p:nvGrpSpPr>
        <p:grpSpPr>
          <a:xfrm flipH="1">
            <a:off x="7561328" y="4"/>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sp>
        <p:nvSpPr>
          <p:cNvPr id="30" name="Parallelogram 29">
            <a:extLst>
              <a:ext uri="{FF2B5EF4-FFF2-40B4-BE49-F238E27FC236}">
                <a16:creationId xmlns:a16="http://schemas.microsoft.com/office/drawing/2014/main" id="{406089BB-36DC-4E23-B215-527A8A18FCF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noProof="0"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3A98EE3D-8CD1-4C3F-BD1C-C98C9596463C}" type="slidenum">
              <a:rPr lang="en-US" smtClean="0"/>
              <a:t>‹#›</a:t>
            </a:fld>
            <a:endParaRPr lang="en-US" dirty="0"/>
          </a:p>
        </p:txBody>
      </p:sp>
      <p:pic>
        <p:nvPicPr>
          <p:cNvPr id="9" name="Picture 8" descr="Logo&#10;&#10;Description automatically generated">
            <a:extLst>
              <a:ext uri="{FF2B5EF4-FFF2-40B4-BE49-F238E27FC236}">
                <a16:creationId xmlns:a16="http://schemas.microsoft.com/office/drawing/2014/main" id="{46612E79-E856-4A4F-B3EE-D9583E12CD22}"/>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2048045018"/>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p:nvGrpSpPr>
        <p:grpSpPr>
          <a:xfrm flipH="1">
            <a:off x="7561328" y="4"/>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sp>
        <p:nvSpPr>
          <p:cNvPr id="31" name="Parallelogram 30">
            <a:extLst>
              <a:ext uri="{FF2B5EF4-FFF2-40B4-BE49-F238E27FC236}">
                <a16:creationId xmlns:a16="http://schemas.microsoft.com/office/drawing/2014/main" id="{41E23981-B12A-4AC3-A030-337BBBA5E45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82" y="209029"/>
            <a:ext cx="8333223"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3A98EE3D-8CD1-4C3F-BD1C-C98C9596463C}" type="slidenum">
              <a:rPr lang="en-US" smtClean="0"/>
              <a:t>‹#›</a:t>
            </a:fld>
            <a:endParaRPr lang="en-US" dirty="0"/>
          </a:p>
        </p:txBody>
      </p:sp>
      <p:pic>
        <p:nvPicPr>
          <p:cNvPr id="10" name="Picture 9" descr="Logo&#10;&#10;Description automatically generated">
            <a:extLst>
              <a:ext uri="{FF2B5EF4-FFF2-40B4-BE49-F238E27FC236}">
                <a16:creationId xmlns:a16="http://schemas.microsoft.com/office/drawing/2014/main" id="{71CC5C76-085B-044D-B5F3-0ECE1D133D1B}"/>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321387642"/>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pic>
        <p:nvPicPr>
          <p:cNvPr id="4" name="Picture 3" descr="Logo&#10;&#10;Description automatically generated">
            <a:extLst>
              <a:ext uri="{FF2B5EF4-FFF2-40B4-BE49-F238E27FC236}">
                <a16:creationId xmlns:a16="http://schemas.microsoft.com/office/drawing/2014/main" id="{B20BDA66-910C-7C4D-9F4C-1ACA9ABA1BF1}"/>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385450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7" name="Parallelogram 16">
            <a:extLst>
              <a:ext uri="{FF2B5EF4-FFF2-40B4-BE49-F238E27FC236}">
                <a16:creationId xmlns:a16="http://schemas.microsoft.com/office/drawing/2014/main" id="{7D937721-835D-4D84-94A3-6C79D4639514}"/>
              </a:ext>
            </a:extLst>
          </p:cNvPr>
          <p:cNvSpPr/>
          <p:nvPr/>
        </p:nvSpPr>
        <p:spPr>
          <a:xfrm rot="19958790">
            <a:off x="-637324" y="3588176"/>
            <a:ext cx="3860163" cy="1746952"/>
          </a:xfrm>
          <a:prstGeom prst="parallelogram">
            <a:avLst>
              <a:gd name="adj" fmla="val 53218"/>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p:nvCxnSpPr>
        <p:spPr>
          <a:xfrm flipV="1">
            <a:off x="5"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8" y="1987425"/>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8"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171" indent="0">
              <a:buNone/>
              <a:defRPr sz="2000">
                <a:solidFill>
                  <a:schemeClr val="tx1">
                    <a:tint val="75000"/>
                  </a:schemeClr>
                </a:solidFill>
              </a:defRPr>
            </a:lvl2pPr>
            <a:lvl3pPr marL="914340" indent="0">
              <a:buNone/>
              <a:defRPr sz="1800">
                <a:solidFill>
                  <a:schemeClr val="tx1">
                    <a:tint val="75000"/>
                  </a:schemeClr>
                </a:solidFill>
              </a:defRPr>
            </a:lvl3pPr>
            <a:lvl4pPr marL="1371511" indent="0">
              <a:buNone/>
              <a:defRPr sz="1600">
                <a:solidFill>
                  <a:schemeClr val="tx1">
                    <a:tint val="75000"/>
                  </a:schemeClr>
                </a:solidFill>
              </a:defRPr>
            </a:lvl4pPr>
            <a:lvl5pPr marL="1828681" indent="0">
              <a:buNone/>
              <a:defRPr sz="1600">
                <a:solidFill>
                  <a:schemeClr val="tx1">
                    <a:tint val="75000"/>
                  </a:schemeClr>
                </a:solidFill>
              </a:defRPr>
            </a:lvl5pPr>
            <a:lvl6pPr marL="2285852" indent="0">
              <a:buNone/>
              <a:defRPr sz="1600">
                <a:solidFill>
                  <a:schemeClr val="tx1">
                    <a:tint val="75000"/>
                  </a:schemeClr>
                </a:solidFill>
              </a:defRPr>
            </a:lvl6pPr>
            <a:lvl7pPr marL="2743021" indent="0">
              <a:buNone/>
              <a:defRPr sz="1600">
                <a:solidFill>
                  <a:schemeClr val="tx1">
                    <a:tint val="75000"/>
                  </a:schemeClr>
                </a:solidFill>
              </a:defRPr>
            </a:lvl7pPr>
            <a:lvl8pPr marL="3200192" indent="0">
              <a:buNone/>
              <a:defRPr sz="1600">
                <a:solidFill>
                  <a:schemeClr val="tx1">
                    <a:tint val="75000"/>
                  </a:schemeClr>
                </a:solidFill>
              </a:defRPr>
            </a:lvl8pPr>
            <a:lvl9pPr marL="3657363"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p:nvCxnSpPr>
        <p:spPr>
          <a:xfrm flipV="1">
            <a:off x="9004303" y="3924299"/>
            <a:ext cx="3187700" cy="1689100"/>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p:nvSpPr>
        <p:spPr>
          <a:xfrm>
            <a:off x="7754112" y="5"/>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p:nvCxnSpPr>
        <p:spPr>
          <a:xfrm flipV="1">
            <a:off x="5"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401" y="860949"/>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p:nvCxnSpPr>
        <p:spPr>
          <a:xfrm flipV="1">
            <a:off x="-17837" y="5266945"/>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p:nvSpPr>
        <p:spPr>
          <a:xfrm rot="19958790">
            <a:off x="-139033"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pic>
        <p:nvPicPr>
          <p:cNvPr id="14" name="Picture 13" descr="Logo&#10;&#10;Description automatically generated">
            <a:extLst>
              <a:ext uri="{FF2B5EF4-FFF2-40B4-BE49-F238E27FC236}">
                <a16:creationId xmlns:a16="http://schemas.microsoft.com/office/drawing/2014/main" id="{E54DE7E5-0405-3F40-BAA3-D8FCC1A0E091}"/>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2088861362"/>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82" y="3196920"/>
            <a:ext cx="7368598" cy="2958275"/>
          </a:xfrm>
          <a:prstGeom prst="rect">
            <a:avLst/>
          </a:prstGeom>
        </p:spPr>
        <p:txBody>
          <a:bodyPr>
            <a:normAutofit/>
          </a:bodyPr>
          <a:lstStyle>
            <a:lvl1pPr>
              <a:buClr>
                <a:srgbClr val="BFD731"/>
              </a:buClr>
              <a:defRPr sz="2400">
                <a:solidFill>
                  <a:schemeClr val="tx1"/>
                </a:solidFill>
              </a:defRPr>
            </a:lvl1pPr>
            <a:lvl2pPr>
              <a:buClr>
                <a:srgbClr val="BFD731"/>
              </a:buClr>
              <a:defRPr sz="2000">
                <a:solidFill>
                  <a:schemeClr val="tx1"/>
                </a:solidFill>
              </a:defRPr>
            </a:lvl2pPr>
            <a:lvl3pPr>
              <a:buClr>
                <a:srgbClr val="BFD731"/>
              </a:buClr>
              <a:defRPr sz="1800">
                <a:solidFill>
                  <a:schemeClr val="tx1"/>
                </a:solidFill>
              </a:defRPr>
            </a:lvl3pPr>
            <a:lvl4pPr>
              <a:buClr>
                <a:srgbClr val="BFD731"/>
              </a:buClr>
              <a:defRPr sz="1600">
                <a:solidFill>
                  <a:schemeClr val="tx1"/>
                </a:solidFill>
              </a:defRPr>
            </a:lvl4pPr>
            <a:lvl5pPr>
              <a:buClr>
                <a:srgbClr val="BFD731"/>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p:nvSpPr>
        <p:spPr>
          <a:xfrm flipH="1" flipV="1">
            <a:off x="1839688" y="-6"/>
            <a:ext cx="10352315"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5" name="Parallelogram 24">
            <a:extLst>
              <a:ext uri="{FF2B5EF4-FFF2-40B4-BE49-F238E27FC236}">
                <a16:creationId xmlns:a16="http://schemas.microsoft.com/office/drawing/2014/main" id="{18C08F43-D42B-4CF1-912F-BC83D72AB415}"/>
              </a:ext>
            </a:extLst>
          </p:cNvPr>
          <p:cNvSpPr/>
          <p:nvPr/>
        </p:nvSpPr>
        <p:spPr>
          <a:xfrm flipH="1">
            <a:off x="2978154" y="-4"/>
            <a:ext cx="4121151"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6375405" y="5047077"/>
            <a:ext cx="1524575"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85" y="2563481"/>
            <a:ext cx="7342631" cy="608895"/>
          </a:xfrm>
          <a:prstGeom prst="rect">
            <a:avLst/>
          </a:prstGeom>
        </p:spPr>
        <p:txBody>
          <a:bodyPr/>
          <a:lstStyle>
            <a:lvl1pPr marL="0" indent="0">
              <a:buNone/>
              <a:defRPr sz="2000" spc="300">
                <a:solidFill>
                  <a:schemeClr val="accent6"/>
                </a:solidFill>
              </a:defRPr>
            </a:lvl1pPr>
            <a:lvl2pPr marL="457171"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p:ph type="title" hasCustomPrompt="1"/>
          </p:nvPr>
        </p:nvSpPr>
        <p:spPr>
          <a:xfrm>
            <a:off x="531382" y="1308485"/>
            <a:ext cx="7342623"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3"/>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3A98EE3D-8CD1-4C3F-BD1C-C98C9596463C}" type="slidenum">
              <a:rPr lang="en-US" smtClean="0"/>
              <a:t>‹#›</a:t>
            </a:fld>
            <a:endParaRPr lang="en-US" dirty="0"/>
          </a:p>
        </p:txBody>
      </p:sp>
      <p:pic>
        <p:nvPicPr>
          <p:cNvPr id="11" name="Picture 10" descr="Logo&#10;&#10;Description automatically generated">
            <a:extLst>
              <a:ext uri="{FF2B5EF4-FFF2-40B4-BE49-F238E27FC236}">
                <a16:creationId xmlns:a16="http://schemas.microsoft.com/office/drawing/2014/main" id="{450F0060-6D7C-6746-89B7-DD061B3B8B4C}"/>
              </a:ext>
            </a:extLst>
          </p:cNvPr>
          <p:cNvPicPr>
            <a:picLocks noChangeAspect="1"/>
          </p:cNvPicPr>
          <p:nvPr userDrawn="1"/>
        </p:nvPicPr>
        <p:blipFill rotWithShape="1">
          <a:blip r:embed="rId2"/>
          <a:srcRect t="15055" b="23810"/>
          <a:stretch/>
        </p:blipFill>
        <p:spPr>
          <a:xfrm>
            <a:off x="-1809" y="0"/>
            <a:ext cx="1727200" cy="450765"/>
          </a:xfrm>
          <a:prstGeom prst="rect">
            <a:avLst/>
          </a:prstGeom>
        </p:spPr>
      </p:pic>
    </p:spTree>
    <p:extLst>
      <p:ext uri="{BB962C8B-B14F-4D97-AF65-F5344CB8AC3E}">
        <p14:creationId xmlns:p14="http://schemas.microsoft.com/office/powerpoint/2010/main" val="1001107050"/>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p:nvSpPr>
        <p:spPr>
          <a:xfrm flipH="1" flipV="1">
            <a:off x="1839688" y="-6"/>
            <a:ext cx="10352315"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80"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82" y="3196920"/>
            <a:ext cx="7342621" cy="2958275"/>
          </a:xfrm>
          <a:prstGeom prst="rect">
            <a:avLst/>
          </a:prstGeom>
        </p:spPr>
        <p:txBody>
          <a:bodyPr>
            <a:normAutofit/>
          </a:bodyPr>
          <a:lstStyle>
            <a:lvl1pPr>
              <a:buClr>
                <a:srgbClr val="BFD731"/>
              </a:buClr>
              <a:defRPr sz="2400">
                <a:solidFill>
                  <a:schemeClr val="tx1"/>
                </a:solidFill>
              </a:defRPr>
            </a:lvl1pPr>
            <a:lvl2pPr>
              <a:buClr>
                <a:srgbClr val="BFD731"/>
              </a:buClr>
              <a:defRPr sz="2000">
                <a:solidFill>
                  <a:schemeClr val="tx1"/>
                </a:solidFill>
              </a:defRPr>
            </a:lvl2pPr>
            <a:lvl3pPr>
              <a:buClr>
                <a:srgbClr val="BFD731"/>
              </a:buClr>
              <a:defRPr sz="1800">
                <a:solidFill>
                  <a:schemeClr val="tx1"/>
                </a:solidFill>
              </a:defRPr>
            </a:lvl3pPr>
            <a:lvl4pPr>
              <a:buClr>
                <a:srgbClr val="BFD731"/>
              </a:buClr>
              <a:defRPr sz="1600">
                <a:solidFill>
                  <a:schemeClr val="tx1"/>
                </a:solidFill>
              </a:defRPr>
            </a:lvl4pPr>
            <a:lvl5pPr>
              <a:buClr>
                <a:srgbClr val="BFD731"/>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p:nvSpPr>
        <p:spPr>
          <a:xfrm flipH="1">
            <a:off x="2978154" y="-4"/>
            <a:ext cx="4121151"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10352318" y="1185452"/>
            <a:ext cx="1839685" cy="1633948"/>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83" y="2563481"/>
            <a:ext cx="7342621" cy="608895"/>
          </a:xfrm>
          <a:prstGeom prst="rect">
            <a:avLst/>
          </a:prstGeom>
        </p:spPr>
        <p:txBody>
          <a:bodyPr/>
          <a:lstStyle>
            <a:lvl1pPr marL="0" indent="0">
              <a:buNone/>
              <a:defRPr sz="2000" spc="300">
                <a:solidFill>
                  <a:schemeClr val="accent6"/>
                </a:solidFill>
              </a:defRPr>
            </a:lvl1pPr>
            <a:lvl2pPr marL="457171"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82" y="1308485"/>
            <a:ext cx="7342623"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3A98EE3D-8CD1-4C3F-BD1C-C98C9596463C}" type="slidenum">
              <a:rPr lang="en-US" smtClean="0"/>
              <a:t>‹#›</a:t>
            </a:fld>
            <a:endParaRPr lang="en-US" dirty="0"/>
          </a:p>
        </p:txBody>
      </p:sp>
      <p:pic>
        <p:nvPicPr>
          <p:cNvPr id="11" name="Picture 10" descr="Logo&#10;&#10;Description automatically generated">
            <a:extLst>
              <a:ext uri="{FF2B5EF4-FFF2-40B4-BE49-F238E27FC236}">
                <a16:creationId xmlns:a16="http://schemas.microsoft.com/office/drawing/2014/main" id="{27455747-3B55-B446-A11F-8E9FCA724897}"/>
              </a:ext>
            </a:extLst>
          </p:cNvPr>
          <p:cNvPicPr>
            <a:picLocks noChangeAspect="1"/>
          </p:cNvPicPr>
          <p:nvPr userDrawn="1"/>
        </p:nvPicPr>
        <p:blipFill rotWithShape="1">
          <a:blip r:embed="rId2"/>
          <a:srcRect t="15055" b="23810"/>
          <a:stretch/>
        </p:blipFill>
        <p:spPr>
          <a:xfrm>
            <a:off x="0" y="0"/>
            <a:ext cx="1727200" cy="450765"/>
          </a:xfrm>
          <a:prstGeom prst="rect">
            <a:avLst/>
          </a:prstGeom>
        </p:spPr>
      </p:pic>
    </p:spTree>
    <p:extLst>
      <p:ext uri="{BB962C8B-B14F-4D97-AF65-F5344CB8AC3E}">
        <p14:creationId xmlns:p14="http://schemas.microsoft.com/office/powerpoint/2010/main" val="44999356"/>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p:nvGrpSpPr>
        <p:grpSpPr>
          <a:xfrm flipH="1">
            <a:off x="7561328" y="4"/>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sp>
        <p:nvSpPr>
          <p:cNvPr id="33" name="Parallelogram 32">
            <a:extLst>
              <a:ext uri="{FF2B5EF4-FFF2-40B4-BE49-F238E27FC236}">
                <a16:creationId xmlns:a16="http://schemas.microsoft.com/office/drawing/2014/main" id="{F088C182-BF10-45B2-B159-7702E00D31D4}"/>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5" y="1376936"/>
            <a:ext cx="7368596" cy="608895"/>
          </a:xfrm>
          <a:prstGeom prst="rect">
            <a:avLst/>
          </a:prstGeom>
        </p:spPr>
        <p:txBody>
          <a:bodyPr/>
          <a:lstStyle>
            <a:lvl1pPr marL="0" indent="0">
              <a:buNone/>
              <a:defRPr sz="2000" spc="300">
                <a:solidFill>
                  <a:schemeClr val="accent6"/>
                </a:solidFill>
              </a:defRPr>
            </a:lvl1pPr>
            <a:lvl2pPr marL="457171" indent="0">
              <a:buNone/>
              <a:defRPr/>
            </a:lvl2pPr>
          </a:lstStyle>
          <a:p>
            <a:pPr lvl="0"/>
            <a:r>
              <a:rPr lang="en-US" noProof="0"/>
              <a:t>CLICK TO SUBTITLE STYLE</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3A98EE3D-8CD1-4C3F-BD1C-C98C9596463C}" type="slidenum">
              <a:rPr lang="en-US" smtClean="0"/>
              <a:t>‹#›</a:t>
            </a:fld>
            <a:endParaRPr lang="en-US"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82" y="209033"/>
            <a:ext cx="8333223"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5" y="2005762"/>
            <a:ext cx="5225764" cy="4083888"/>
          </a:xfrm>
          <a:prstGeom prst="rect">
            <a:avLst/>
          </a:prstGeom>
        </p:spPr>
        <p:txBody>
          <a:bodyPr/>
          <a:lstStyle>
            <a:lvl1pPr marL="0" indent="0">
              <a:buNone/>
              <a:defRPr sz="2400">
                <a:solidFill>
                  <a:schemeClr val="tx1"/>
                </a:solidFill>
              </a:defRPr>
            </a:lvl1pPr>
            <a:lvl2pPr marL="457171" indent="0">
              <a:buNone/>
              <a:defRPr sz="2400">
                <a:solidFill>
                  <a:schemeClr val="bg1"/>
                </a:solidFill>
              </a:defRPr>
            </a:lvl2pPr>
            <a:lvl3pPr marL="914340" indent="0">
              <a:buNone/>
              <a:defRPr sz="2400">
                <a:solidFill>
                  <a:schemeClr val="bg1"/>
                </a:solidFill>
              </a:defRPr>
            </a:lvl3pPr>
            <a:lvl4pPr marL="1371511" indent="0">
              <a:buNone/>
              <a:defRPr sz="2400">
                <a:solidFill>
                  <a:schemeClr val="bg1"/>
                </a:solidFill>
              </a:defRPr>
            </a:lvl4pPr>
            <a:lvl5pPr marL="1828681"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8"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pic>
        <p:nvPicPr>
          <p:cNvPr id="13" name="Picture 12" descr="Logo&#10;&#10;Description automatically generated">
            <a:extLst>
              <a:ext uri="{FF2B5EF4-FFF2-40B4-BE49-F238E27FC236}">
                <a16:creationId xmlns:a16="http://schemas.microsoft.com/office/drawing/2014/main" id="{64280D35-8C5C-9C40-8689-5D0563BE7D16}"/>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1460325125"/>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82"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grpSp>
        <p:nvGrpSpPr>
          <p:cNvPr id="26" name="Group 25">
            <a:extLst>
              <a:ext uri="{FF2B5EF4-FFF2-40B4-BE49-F238E27FC236}">
                <a16:creationId xmlns:a16="http://schemas.microsoft.com/office/drawing/2014/main" id="{36C8A74F-FDDF-48E8-AC2B-A5BD59D7D6A3}"/>
              </a:ext>
            </a:extLst>
          </p:cNvPr>
          <p:cNvGrpSpPr/>
          <p:nvPr/>
        </p:nvGrpSpPr>
        <p:grpSpPr>
          <a:xfrm flipH="1">
            <a:off x="7561328" y="4"/>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sp>
        <p:nvSpPr>
          <p:cNvPr id="36" name="Parallelogram 35">
            <a:extLst>
              <a:ext uri="{FF2B5EF4-FFF2-40B4-BE49-F238E27FC236}">
                <a16:creationId xmlns:a16="http://schemas.microsoft.com/office/drawing/2014/main" id="{8006416B-866C-47E5-8480-109B40F9EAA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5" y="1376936"/>
            <a:ext cx="7368596" cy="608895"/>
          </a:xfrm>
          <a:prstGeom prst="rect">
            <a:avLst/>
          </a:prstGeom>
        </p:spPr>
        <p:txBody>
          <a:bodyPr/>
          <a:lstStyle>
            <a:lvl1pPr marL="0" indent="0">
              <a:buNone/>
              <a:defRPr sz="2000" spc="300">
                <a:solidFill>
                  <a:schemeClr val="accent6"/>
                </a:solidFill>
              </a:defRPr>
            </a:lvl1pPr>
            <a:lvl2pPr marL="457171" indent="0">
              <a:buNone/>
              <a:defRPr/>
            </a:lvl2pPr>
          </a:lstStyle>
          <a:p>
            <a:pPr lvl="0"/>
            <a:r>
              <a:rPr lang="en-US" noProof="0"/>
              <a:t>CLICK TO SUBTITLE STYLE</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3A98EE3D-8CD1-4C3F-BD1C-C98C9596463C}" type="slidenum">
              <a:rPr lang="en-US" smtClean="0"/>
              <a:t>‹#›</a:t>
            </a:fld>
            <a:endParaRPr lang="en-US"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82" y="209033"/>
            <a:ext cx="8333223"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pic>
        <p:nvPicPr>
          <p:cNvPr id="12" name="Picture 11" descr="Logo&#10;&#10;Description automatically generated">
            <a:extLst>
              <a:ext uri="{FF2B5EF4-FFF2-40B4-BE49-F238E27FC236}">
                <a16:creationId xmlns:a16="http://schemas.microsoft.com/office/drawing/2014/main" id="{C983BC3C-8E88-914C-9355-820BE6C070B8}"/>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735837076"/>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p:nvSpPr>
        <p:spPr>
          <a:xfrm flipV="1">
            <a:off x="2" y="-5"/>
            <a:ext cx="11747500" cy="6299203"/>
          </a:xfrm>
          <a:prstGeom prst="rtTriangle">
            <a:avLst/>
          </a:prstGeom>
          <a:solidFill>
            <a:srgbClr val="BFD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34" y="326574"/>
            <a:ext cx="11473543"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34" y="558802"/>
            <a:ext cx="8333223"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pic>
        <p:nvPicPr>
          <p:cNvPr id="7" name="Picture 6" descr="Logo&#10;&#10;Description automatically generated">
            <a:extLst>
              <a:ext uri="{FF2B5EF4-FFF2-40B4-BE49-F238E27FC236}">
                <a16:creationId xmlns:a16="http://schemas.microsoft.com/office/drawing/2014/main" id="{F4B651B1-3F61-684E-9B93-5D818AFEE9A4}"/>
              </a:ext>
            </a:extLst>
          </p:cNvPr>
          <p:cNvPicPr>
            <a:picLocks noChangeAspect="1"/>
          </p:cNvPicPr>
          <p:nvPr userDrawn="1"/>
        </p:nvPicPr>
        <p:blipFill rotWithShape="1">
          <a:blip r:embed="rId2"/>
          <a:srcRect t="15055" b="23810"/>
          <a:stretch/>
        </p:blipFill>
        <p:spPr>
          <a:xfrm>
            <a:off x="10464800" y="6407235"/>
            <a:ext cx="1727200" cy="450765"/>
          </a:xfrm>
          <a:prstGeom prst="rect">
            <a:avLst/>
          </a:prstGeom>
        </p:spPr>
      </p:pic>
    </p:spTree>
    <p:extLst>
      <p:ext uri="{BB962C8B-B14F-4D97-AF65-F5344CB8AC3E}">
        <p14:creationId xmlns:p14="http://schemas.microsoft.com/office/powerpoint/2010/main" val="28891185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4"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33" y="3461163"/>
            <a:ext cx="3445783"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33" y="3839451"/>
            <a:ext cx="3445783"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33"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33" y="4594957"/>
            <a:ext cx="3445783"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p:nvSpPr>
        <p:spPr>
          <a:xfrm>
            <a:off x="6458941" y="3505249"/>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solidFill>
              <a:srgbClr val="BFD731"/>
            </a:solidFill>
            <a:miter lim="400000"/>
          </a:ln>
        </p:spPr>
        <p:txBody>
          <a:bodyPr lIns="38100" tIns="38100" rIns="38100" bIns="38100" anchor="ctr"/>
          <a:lstStyle/>
          <a:p>
            <a:pPr algn="ctr" defTabSz="457171">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sz="3000" noProof="0" dirty="0"/>
          </a:p>
        </p:txBody>
      </p:sp>
      <p:sp>
        <p:nvSpPr>
          <p:cNvPr id="15" name="Shape 4186">
            <a:extLst>
              <a:ext uri="{FF2B5EF4-FFF2-40B4-BE49-F238E27FC236}">
                <a16:creationId xmlns:a16="http://schemas.microsoft.com/office/drawing/2014/main" id="{2F84D399-8148-4E86-A1E4-BE7D1D81383A}"/>
              </a:ext>
            </a:extLst>
          </p:cNvPr>
          <p:cNvSpPr/>
          <p:nvPr/>
        </p:nvSpPr>
        <p:spPr>
          <a:xfrm>
            <a:off x="6507625" y="3897987"/>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solidFill>
              <a:srgbClr val="BFD731"/>
            </a:solidFill>
            <a:miter lim="400000"/>
          </a:ln>
        </p:spPr>
        <p:txBody>
          <a:bodyPr lIns="38100" tIns="38100" rIns="38100" bIns="38100" anchor="ctr"/>
          <a:lstStyle/>
          <a:p>
            <a:pPr algn="ctr" defTabSz="457171">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sz="3000" noProof="0" dirty="0"/>
          </a:p>
        </p:txBody>
      </p:sp>
      <p:sp>
        <p:nvSpPr>
          <p:cNvPr id="19" name="Shape 4379">
            <a:extLst>
              <a:ext uri="{FF2B5EF4-FFF2-40B4-BE49-F238E27FC236}">
                <a16:creationId xmlns:a16="http://schemas.microsoft.com/office/drawing/2014/main" id="{E4408FF8-E342-42F8-BBE9-1220822B5E99}"/>
              </a:ext>
            </a:extLst>
          </p:cNvPr>
          <p:cNvSpPr/>
          <p:nvPr/>
        </p:nvSpPr>
        <p:spPr>
          <a:xfrm>
            <a:off x="6458941" y="4327950"/>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solidFill>
              <a:srgbClr val="BFD731"/>
            </a:solidFill>
            <a:miter lim="400000"/>
          </a:ln>
        </p:spPr>
        <p:txBody>
          <a:bodyPr lIns="38100" tIns="38100" rIns="38100" bIns="38100" anchor="ctr"/>
          <a:lstStyle/>
          <a:p>
            <a:pPr algn="ctr" defTabSz="457171">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sz="3000" noProof="0" dirty="0"/>
          </a:p>
        </p:txBody>
      </p:sp>
      <p:sp>
        <p:nvSpPr>
          <p:cNvPr id="20" name="Shape 4487">
            <a:extLst>
              <a:ext uri="{FF2B5EF4-FFF2-40B4-BE49-F238E27FC236}">
                <a16:creationId xmlns:a16="http://schemas.microsoft.com/office/drawing/2014/main" id="{11D27456-C005-4109-9E74-0B692200A0B3}"/>
              </a:ext>
            </a:extLst>
          </p:cNvPr>
          <p:cNvSpPr/>
          <p:nvPr/>
        </p:nvSpPr>
        <p:spPr>
          <a:xfrm>
            <a:off x="6471721" y="4650082"/>
            <a:ext cx="233319"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solidFill>
              <a:srgbClr val="BFD731"/>
            </a:solidFill>
            <a:miter lim="400000"/>
          </a:ln>
        </p:spPr>
        <p:txBody>
          <a:bodyPr lIns="38100" tIns="38100" rIns="38100" bIns="38100" anchor="ctr"/>
          <a:lstStyle/>
          <a:p>
            <a:pPr algn="ctr" defTabSz="457171">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sz="3000" noProof="0" dirty="0"/>
          </a:p>
        </p:txBody>
      </p:sp>
      <p:sp>
        <p:nvSpPr>
          <p:cNvPr id="21" name="Right Triangle 20">
            <a:extLst>
              <a:ext uri="{FF2B5EF4-FFF2-40B4-BE49-F238E27FC236}">
                <a16:creationId xmlns:a16="http://schemas.microsoft.com/office/drawing/2014/main" id="{FDDD2B84-3CB9-4567-8C91-C538E8A1C89F}"/>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p:nvCxnSpPr>
        <p:spPr>
          <a:xfrm flipV="1">
            <a:off x="5"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p:nvCxnSpPr>
        <p:spPr>
          <a:xfrm flipV="1">
            <a:off x="9004303" y="3924299"/>
            <a:ext cx="3187700" cy="1689100"/>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401" y="860949"/>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pic>
        <p:nvPicPr>
          <p:cNvPr id="17" name="Picture 16" descr="Logo&#10;&#10;Description automatically generated">
            <a:extLst>
              <a:ext uri="{FF2B5EF4-FFF2-40B4-BE49-F238E27FC236}">
                <a16:creationId xmlns:a16="http://schemas.microsoft.com/office/drawing/2014/main" id="{74653437-C8C9-1B4F-9180-47B59D81207B}"/>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377074288"/>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9">
          <p15:clr>
            <a:srgbClr val="FBAE40"/>
          </p15:clr>
        </p15:guide>
        <p15:guide id="4" orient="horz" pos="4178">
          <p15:clr>
            <a:srgbClr val="FBAE40"/>
          </p15:clr>
        </p15:guide>
        <p15:guide id="5" orient="horz" pos="142">
          <p15:clr>
            <a:srgbClr val="FBAE40"/>
          </p15:clr>
        </p15:guide>
        <p15:guide id="6" pos="2457">
          <p15:clr>
            <a:srgbClr val="FBAE40"/>
          </p15:clr>
        </p15:guide>
        <p15:guide id="7" pos="4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5"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3" y="3924299"/>
            <a:ext cx="3187700" cy="1689100"/>
          </a:xfrm>
          <a:prstGeom prst="line">
            <a:avLst/>
          </a:prstGeom>
          <a:ln>
            <a:solidFill>
              <a:srgbClr val="BFD731"/>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4"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7" y="3640999"/>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171" indent="0" algn="ctr">
              <a:buNone/>
              <a:defRPr sz="2000"/>
            </a:lvl2pPr>
            <a:lvl3pPr marL="914340" indent="0" algn="ctr">
              <a:buNone/>
              <a:defRPr sz="1800"/>
            </a:lvl3pPr>
            <a:lvl4pPr marL="1371511" indent="0" algn="ctr">
              <a:buNone/>
              <a:defRPr sz="1600"/>
            </a:lvl4pPr>
            <a:lvl5pPr marL="1828681" indent="0" algn="ctr">
              <a:buNone/>
              <a:defRPr sz="1600"/>
            </a:lvl5pPr>
            <a:lvl6pPr marL="2285852" indent="0" algn="ctr">
              <a:buNone/>
              <a:defRPr sz="1600"/>
            </a:lvl6pPr>
            <a:lvl7pPr marL="2743021" indent="0" algn="ctr">
              <a:buNone/>
              <a:defRPr sz="1600"/>
            </a:lvl7pPr>
            <a:lvl8pPr marL="3200192" indent="0" algn="ctr">
              <a:buNone/>
              <a:defRPr sz="1600"/>
            </a:lvl8pPr>
            <a:lvl9pPr marL="3657363"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3779CE66-7082-A54C-BC08-3F4361464222}"/>
              </a:ext>
            </a:extLst>
          </p:cNvPr>
          <p:cNvPicPr>
            <a:picLocks noChangeAspect="1"/>
          </p:cNvPicPr>
          <p:nvPr userDrawn="1"/>
        </p:nvPicPr>
        <p:blipFill rotWithShape="1">
          <a:blip r:embed="rId2"/>
          <a:srcRect t="15055" b="23810"/>
          <a:stretch/>
        </p:blipFill>
        <p:spPr>
          <a:xfrm>
            <a:off x="10464800" y="0"/>
            <a:ext cx="1727200" cy="450765"/>
          </a:xfrm>
          <a:prstGeom prst="rect">
            <a:avLst/>
          </a:prstGeom>
        </p:spPr>
      </p:pic>
    </p:spTree>
    <p:extLst>
      <p:ext uri="{BB962C8B-B14F-4D97-AF65-F5344CB8AC3E}">
        <p14:creationId xmlns:p14="http://schemas.microsoft.com/office/powerpoint/2010/main" val="348519257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9">
          <p15:clr>
            <a:srgbClr val="FBAE40"/>
          </p15:clr>
        </p15:guide>
        <p15:guide id="4" orient="horz" pos="4178">
          <p15:clr>
            <a:srgbClr val="FBAE40"/>
          </p15:clr>
        </p15:guide>
        <p15:guide id="5" orient="horz" pos="142">
          <p15:clr>
            <a:srgbClr val="FBAE40"/>
          </p15:clr>
        </p15:guide>
        <p15:guide id="6" pos="2457">
          <p15:clr>
            <a:srgbClr val="FBAE40"/>
          </p15:clr>
        </p15:guide>
        <p15:guide id="7" pos="4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5" y="6356355"/>
            <a:ext cx="740227" cy="365125"/>
          </a:xfrm>
          <a:prstGeom prst="rect">
            <a:avLst/>
          </a:prstGeom>
        </p:spPr>
        <p:txBody>
          <a:bodyPr vert="horz" lIns="91440" tIns="45720" rIns="91440" bIns="45720" rtlCol="0" anchor="ctr"/>
          <a:lstStyle>
            <a:lvl1pPr algn="r">
              <a:defRPr sz="1200">
                <a:solidFill>
                  <a:schemeClr val="bg2"/>
                </a:solidFill>
              </a:defRPr>
            </a:lvl1pPr>
          </a:lstStyle>
          <a:p>
            <a:fld id="{3A98EE3D-8CD1-4C3F-BD1C-C98C9596463C}" type="slidenum">
              <a:rPr lang="en-US" smtClean="0"/>
              <a:t>‹#›</a:t>
            </a:fld>
            <a:endParaRPr lang="en-US"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80" y="209029"/>
            <a:ext cx="10835123" cy="1147968"/>
          </a:xfrm>
          <a:prstGeom prst="rect">
            <a:avLst/>
          </a:prstGeom>
        </p:spPr>
        <p:txBody>
          <a:bodyPr vert="horz" lIns="91440" tIns="45720" rIns="91440" bIns="0" rtlCol="0" anchor="b">
            <a:normAutofit/>
          </a:bodyPr>
          <a:lstStyle/>
          <a:p>
            <a:r>
              <a:rPr lang="en-US" noProof="0"/>
              <a:t>Click to edit Master title style</a:t>
            </a:r>
          </a:p>
        </p:txBody>
      </p:sp>
      <p:sp>
        <p:nvSpPr>
          <p:cNvPr id="4" name="TextBox 3">
            <a:extLst>
              <a:ext uri="{FF2B5EF4-FFF2-40B4-BE49-F238E27FC236}">
                <a16:creationId xmlns:a16="http://schemas.microsoft.com/office/drawing/2014/main" id="{35208156-F968-7648-8D08-A7161ADD5C22}"/>
              </a:ext>
            </a:extLst>
          </p:cNvPr>
          <p:cNvSpPr txBox="1"/>
          <p:nvPr userDrawn="1"/>
        </p:nvSpPr>
        <p:spPr>
          <a:xfrm>
            <a:off x="0" y="6596390"/>
            <a:ext cx="863599" cy="261610"/>
          </a:xfrm>
          <a:prstGeom prst="rect">
            <a:avLst/>
          </a:prstGeom>
          <a:noFill/>
        </p:spPr>
        <p:txBody>
          <a:bodyPr wrap="square" rtlCol="0">
            <a:spAutoFit/>
          </a:bodyPr>
          <a:lstStyle/>
          <a:p>
            <a:r>
              <a:rPr lang="en-US" sz="1100" i="1"/>
              <a:t>Powered by</a:t>
            </a:r>
          </a:p>
        </p:txBody>
      </p:sp>
      <p:pic>
        <p:nvPicPr>
          <p:cNvPr id="8" name="Picture 7" descr="A picture containing logo&#10;&#10;Description automatically generated">
            <a:extLst>
              <a:ext uri="{FF2B5EF4-FFF2-40B4-BE49-F238E27FC236}">
                <a16:creationId xmlns:a16="http://schemas.microsoft.com/office/drawing/2014/main" id="{4423B899-878E-7442-85F4-A5777B519600}"/>
              </a:ext>
            </a:extLst>
          </p:cNvPr>
          <p:cNvPicPr>
            <a:picLocks noChangeAspect="1"/>
          </p:cNvPicPr>
          <p:nvPr userDrawn="1"/>
        </p:nvPicPr>
        <p:blipFill>
          <a:blip r:embed="rId20"/>
          <a:stretch>
            <a:fillRect/>
          </a:stretch>
        </p:blipFill>
        <p:spPr>
          <a:xfrm>
            <a:off x="800648" y="6561470"/>
            <a:ext cx="829677" cy="261610"/>
          </a:xfrm>
          <a:prstGeom prst="rect">
            <a:avLst/>
          </a:prstGeom>
        </p:spPr>
      </p:pic>
    </p:spTree>
    <p:extLst>
      <p:ext uri="{BB962C8B-B14F-4D97-AF65-F5344CB8AC3E}">
        <p14:creationId xmlns:p14="http://schemas.microsoft.com/office/powerpoint/2010/main" val="198099413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Lst>
  <p:hf sldNum="0" hdr="0" dt="0"/>
  <p:txStyles>
    <p:titleStyle>
      <a:lvl1pPr algn="l" defTabSz="91434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71"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2"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F119-5690-1D42-A68A-E8F840463CC0}"/>
              </a:ext>
            </a:extLst>
          </p:cNvPr>
          <p:cNvSpPr>
            <a:spLocks noGrp="1"/>
          </p:cNvSpPr>
          <p:nvPr>
            <p:ph type="title"/>
          </p:nvPr>
        </p:nvSpPr>
        <p:spPr>
          <a:xfrm>
            <a:off x="4419537" y="3034595"/>
            <a:ext cx="5878560" cy="788810"/>
          </a:xfrm>
        </p:spPr>
        <p:txBody>
          <a:bodyPr>
            <a:normAutofit/>
          </a:bodyPr>
          <a:lstStyle/>
          <a:p>
            <a:r>
              <a:rPr lang="en-US" sz="4800" dirty="0"/>
              <a:t>SQL Fundamentals</a:t>
            </a:r>
          </a:p>
        </p:txBody>
      </p:sp>
      <p:pic>
        <p:nvPicPr>
          <p:cNvPr id="18" name="Picture Placeholder 17" descr="Icon&#10;&#10;Description automatically generated">
            <a:extLst>
              <a:ext uri="{FF2B5EF4-FFF2-40B4-BE49-F238E27FC236}">
                <a16:creationId xmlns:a16="http://schemas.microsoft.com/office/drawing/2014/main" id="{DF8346C0-5E8A-465C-AA4E-B5647BE35A0F}"/>
              </a:ext>
            </a:extLst>
          </p:cNvPr>
          <p:cNvPicPr>
            <a:picLocks noGrp="1" noChangeAspect="1"/>
          </p:cNvPicPr>
          <p:nvPr>
            <p:ph type="pic" sz="quarter" idx="13"/>
          </p:nvPr>
        </p:nvPicPr>
        <p:blipFill>
          <a:blip r:embed="rId2"/>
          <a:srcRect l="6891" r="6891"/>
          <a:stretch>
            <a:fillRect/>
          </a:stretch>
        </p:blipFill>
        <p:spPr>
          <a:xfrm>
            <a:off x="2521951" y="2698236"/>
            <a:ext cx="1259936" cy="1461527"/>
          </a:xfrm>
        </p:spPr>
      </p:pic>
    </p:spTree>
    <p:extLst>
      <p:ext uri="{BB962C8B-B14F-4D97-AF65-F5344CB8AC3E}">
        <p14:creationId xmlns:p14="http://schemas.microsoft.com/office/powerpoint/2010/main" val="203492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2381-A583-4F9C-9C2E-D805006029C3}"/>
              </a:ext>
            </a:extLst>
          </p:cNvPr>
          <p:cNvSpPr>
            <a:spLocks noGrp="1"/>
          </p:cNvSpPr>
          <p:nvPr>
            <p:ph type="title"/>
          </p:nvPr>
        </p:nvSpPr>
        <p:spPr>
          <a:xfrm>
            <a:off x="518680" y="563162"/>
            <a:ext cx="10835123" cy="708266"/>
          </a:xfrm>
        </p:spPr>
        <p:txBody>
          <a:bodyPr/>
          <a:lstStyle/>
          <a:p>
            <a:r>
              <a:rPr lang="en-IN" dirty="0"/>
              <a:t>Database – Table, Primary Key, Foreign Key</a:t>
            </a:r>
          </a:p>
        </p:txBody>
      </p:sp>
      <p:graphicFrame>
        <p:nvGraphicFramePr>
          <p:cNvPr id="3" name="Table 2">
            <a:extLst>
              <a:ext uri="{FF2B5EF4-FFF2-40B4-BE49-F238E27FC236}">
                <a16:creationId xmlns:a16="http://schemas.microsoft.com/office/drawing/2014/main" id="{E8E6C571-E9CD-4C29-BDAA-CAA2348EDF89}"/>
              </a:ext>
            </a:extLst>
          </p:cNvPr>
          <p:cNvGraphicFramePr>
            <a:graphicFrameLocks noGrp="1"/>
          </p:cNvGraphicFramePr>
          <p:nvPr>
            <p:extLst>
              <p:ext uri="{D42A27DB-BD31-4B8C-83A1-F6EECF244321}">
                <p14:modId xmlns:p14="http://schemas.microsoft.com/office/powerpoint/2010/main" val="3626466787"/>
              </p:ext>
            </p:extLst>
          </p:nvPr>
        </p:nvGraphicFramePr>
        <p:xfrm>
          <a:off x="518680" y="1865771"/>
          <a:ext cx="7754112" cy="1584960"/>
        </p:xfrm>
        <a:graphic>
          <a:graphicData uri="http://schemas.openxmlformats.org/drawingml/2006/table">
            <a:tbl>
              <a:tblPr/>
              <a:tblGrid>
                <a:gridCol w="1938528">
                  <a:extLst>
                    <a:ext uri="{9D8B030D-6E8A-4147-A177-3AD203B41FA5}">
                      <a16:colId xmlns:a16="http://schemas.microsoft.com/office/drawing/2014/main" val="1264116937"/>
                    </a:ext>
                  </a:extLst>
                </a:gridCol>
                <a:gridCol w="1938528">
                  <a:extLst>
                    <a:ext uri="{9D8B030D-6E8A-4147-A177-3AD203B41FA5}">
                      <a16:colId xmlns:a16="http://schemas.microsoft.com/office/drawing/2014/main" val="123662436"/>
                    </a:ext>
                  </a:extLst>
                </a:gridCol>
                <a:gridCol w="1938528">
                  <a:extLst>
                    <a:ext uri="{9D8B030D-6E8A-4147-A177-3AD203B41FA5}">
                      <a16:colId xmlns:a16="http://schemas.microsoft.com/office/drawing/2014/main" val="1677118172"/>
                    </a:ext>
                  </a:extLst>
                </a:gridCol>
                <a:gridCol w="1938528">
                  <a:extLst>
                    <a:ext uri="{9D8B030D-6E8A-4147-A177-3AD203B41FA5}">
                      <a16:colId xmlns:a16="http://schemas.microsoft.com/office/drawing/2014/main" val="3678080371"/>
                    </a:ext>
                  </a:extLst>
                </a:gridCol>
              </a:tblGrid>
              <a:tr h="0">
                <a:tc>
                  <a:txBody>
                    <a:bodyPr/>
                    <a:lstStyle/>
                    <a:p>
                      <a:pPr algn="l" fontAlgn="t"/>
                      <a:r>
                        <a:rPr lang="en-IN">
                          <a:effectLst/>
                        </a:rPr>
                        <a:t>PersonID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6">
                        <a:lumMod val="60000"/>
                        <a:lumOff val="40000"/>
                      </a:schemeClr>
                    </a:solidFill>
                  </a:tcPr>
                </a:tc>
                <a:tc>
                  <a:txBody>
                    <a:bodyPr/>
                    <a:lstStyle/>
                    <a:p>
                      <a:pPr algn="l" fontAlgn="t"/>
                      <a:r>
                        <a:rPr lang="en-IN">
                          <a:effectLst/>
                        </a:rPr>
                        <a:t>LastName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6">
                        <a:lumMod val="60000"/>
                        <a:lumOff val="40000"/>
                      </a:schemeClr>
                    </a:solidFill>
                  </a:tcPr>
                </a:tc>
                <a:tc>
                  <a:txBody>
                    <a:bodyPr/>
                    <a:lstStyle/>
                    <a:p>
                      <a:pPr algn="l" fontAlgn="t"/>
                      <a:r>
                        <a:rPr lang="en-IN">
                          <a:effectLst/>
                        </a:rPr>
                        <a:t>FirstName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effectLst/>
                        </a:rPr>
                        <a:t>Age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436335597"/>
                  </a:ext>
                </a:extLst>
              </a:tr>
              <a:tr h="0">
                <a:tc>
                  <a:txBody>
                    <a:bodyPr/>
                    <a:lstStyle/>
                    <a:p>
                      <a:pPr algn="l" fontAlgn="t"/>
                      <a:r>
                        <a:rPr lang="en-IN">
                          <a:effectLst/>
                        </a:rPr>
                        <a:t>1</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Hansen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Ola</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30</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84883364"/>
                  </a:ext>
                </a:extLst>
              </a:tr>
              <a:tr h="0">
                <a:tc>
                  <a:txBody>
                    <a:bodyPr/>
                    <a:lstStyle/>
                    <a:p>
                      <a:pPr algn="l" fontAlgn="t"/>
                      <a:r>
                        <a:rPr lang="en-IN">
                          <a:effectLst/>
                        </a:rPr>
                        <a:t>2</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Svendson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Tove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23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437600"/>
                  </a:ext>
                </a:extLst>
              </a:tr>
              <a:tr h="0">
                <a:tc>
                  <a:txBody>
                    <a:bodyPr/>
                    <a:lstStyle/>
                    <a:p>
                      <a:pPr algn="l" fontAlgn="t"/>
                      <a:r>
                        <a:rPr lang="en-IN">
                          <a:effectLst/>
                        </a:rPr>
                        <a:t>3</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a:effectLst/>
                        </a:rPr>
                        <a:t>Pettersen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a:effectLst/>
                        </a:rPr>
                        <a:t>Kari</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dirty="0">
                          <a:effectLst/>
                        </a:rPr>
                        <a:t>20</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180367654"/>
                  </a:ext>
                </a:extLst>
              </a:tr>
            </a:tbl>
          </a:graphicData>
        </a:graphic>
      </p:graphicFrame>
      <p:graphicFrame>
        <p:nvGraphicFramePr>
          <p:cNvPr id="4" name="Table 3">
            <a:extLst>
              <a:ext uri="{FF2B5EF4-FFF2-40B4-BE49-F238E27FC236}">
                <a16:creationId xmlns:a16="http://schemas.microsoft.com/office/drawing/2014/main" id="{8E9A99DA-9177-4537-9711-F81A835C7A84}"/>
              </a:ext>
            </a:extLst>
          </p:cNvPr>
          <p:cNvGraphicFramePr>
            <a:graphicFrameLocks noGrp="1"/>
          </p:cNvGraphicFramePr>
          <p:nvPr>
            <p:extLst>
              <p:ext uri="{D42A27DB-BD31-4B8C-83A1-F6EECF244321}">
                <p14:modId xmlns:p14="http://schemas.microsoft.com/office/powerpoint/2010/main" val="981024410"/>
              </p:ext>
            </p:extLst>
          </p:nvPr>
        </p:nvGraphicFramePr>
        <p:xfrm>
          <a:off x="6420540" y="3959505"/>
          <a:ext cx="4933263" cy="1981200"/>
        </p:xfrm>
        <a:graphic>
          <a:graphicData uri="http://schemas.openxmlformats.org/drawingml/2006/table">
            <a:tbl>
              <a:tblPr/>
              <a:tblGrid>
                <a:gridCol w="1644421">
                  <a:extLst>
                    <a:ext uri="{9D8B030D-6E8A-4147-A177-3AD203B41FA5}">
                      <a16:colId xmlns:a16="http://schemas.microsoft.com/office/drawing/2014/main" val="1483854890"/>
                    </a:ext>
                  </a:extLst>
                </a:gridCol>
                <a:gridCol w="1644421">
                  <a:extLst>
                    <a:ext uri="{9D8B030D-6E8A-4147-A177-3AD203B41FA5}">
                      <a16:colId xmlns:a16="http://schemas.microsoft.com/office/drawing/2014/main" val="4177922110"/>
                    </a:ext>
                  </a:extLst>
                </a:gridCol>
                <a:gridCol w="1644421">
                  <a:extLst>
                    <a:ext uri="{9D8B030D-6E8A-4147-A177-3AD203B41FA5}">
                      <a16:colId xmlns:a16="http://schemas.microsoft.com/office/drawing/2014/main" val="2538517643"/>
                    </a:ext>
                  </a:extLst>
                </a:gridCol>
              </a:tblGrid>
              <a:tr h="0">
                <a:tc>
                  <a:txBody>
                    <a:bodyPr/>
                    <a:lstStyle/>
                    <a:p>
                      <a:pPr algn="l" fontAlgn="t"/>
                      <a:r>
                        <a:rPr lang="en-IN">
                          <a:effectLst/>
                        </a:rPr>
                        <a:t>OrderID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6">
                        <a:lumMod val="60000"/>
                        <a:lumOff val="40000"/>
                      </a:schemeClr>
                    </a:solidFill>
                  </a:tcPr>
                </a:tc>
                <a:tc>
                  <a:txBody>
                    <a:bodyPr/>
                    <a:lstStyle/>
                    <a:p>
                      <a:pPr algn="l" fontAlgn="t"/>
                      <a:r>
                        <a:rPr lang="en-IN">
                          <a:effectLst/>
                        </a:rPr>
                        <a:t>OrderNumber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err="1">
                          <a:effectLst/>
                        </a:rPr>
                        <a:t>PersonID</a:t>
                      </a:r>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11366674"/>
                  </a:ext>
                </a:extLst>
              </a:tr>
              <a:tr h="0">
                <a:tc>
                  <a:txBody>
                    <a:bodyPr/>
                    <a:lstStyle/>
                    <a:p>
                      <a:pPr algn="l" fontAlgn="t"/>
                      <a:r>
                        <a:rPr lang="en-IN">
                          <a:effectLst/>
                        </a:rPr>
                        <a:t>1</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77895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333508543"/>
                  </a:ext>
                </a:extLst>
              </a:tr>
              <a:tr h="0">
                <a:tc>
                  <a:txBody>
                    <a:bodyPr/>
                    <a:lstStyle/>
                    <a:p>
                      <a:pPr algn="l" fontAlgn="t"/>
                      <a:r>
                        <a:rPr lang="en-IN">
                          <a:effectLst/>
                        </a:rPr>
                        <a:t>2</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44678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13283165"/>
                  </a:ext>
                </a:extLst>
              </a:tr>
              <a:tr h="0">
                <a:tc>
                  <a:txBody>
                    <a:bodyPr/>
                    <a:lstStyle/>
                    <a:p>
                      <a:pPr algn="l" fontAlgn="t"/>
                      <a:r>
                        <a:rPr lang="en-IN">
                          <a:effectLst/>
                        </a:rPr>
                        <a:t>3</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22456</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58708183"/>
                  </a:ext>
                </a:extLst>
              </a:tr>
              <a:tr h="0">
                <a:tc>
                  <a:txBody>
                    <a:bodyPr/>
                    <a:lstStyle/>
                    <a:p>
                      <a:pPr algn="l" fontAlgn="t"/>
                      <a:r>
                        <a:rPr lang="en-IN">
                          <a:effectLst/>
                        </a:rPr>
                        <a:t>4</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24562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5618240"/>
                  </a:ext>
                </a:extLst>
              </a:tr>
            </a:tbl>
          </a:graphicData>
        </a:graphic>
      </p:graphicFrame>
      <p:sp>
        <p:nvSpPr>
          <p:cNvPr id="6" name="TextBox 5">
            <a:extLst>
              <a:ext uri="{FF2B5EF4-FFF2-40B4-BE49-F238E27FC236}">
                <a16:creationId xmlns:a16="http://schemas.microsoft.com/office/drawing/2014/main" id="{C9AAEDF2-1BCA-4526-8BCD-04E6D72EEA8A}"/>
              </a:ext>
            </a:extLst>
          </p:cNvPr>
          <p:cNvSpPr txBox="1"/>
          <p:nvPr/>
        </p:nvSpPr>
        <p:spPr>
          <a:xfrm>
            <a:off x="3358872" y="3624189"/>
            <a:ext cx="2073728" cy="400110"/>
          </a:xfrm>
          <a:prstGeom prst="rect">
            <a:avLst/>
          </a:prstGeom>
          <a:noFill/>
        </p:spPr>
        <p:txBody>
          <a:bodyPr wrap="square">
            <a:spAutoFit/>
          </a:bodyPr>
          <a:lstStyle/>
          <a:p>
            <a:r>
              <a:rPr lang="en-IN" sz="2000" b="1" i="0" dirty="0">
                <a:solidFill>
                  <a:srgbClr val="000000"/>
                </a:solidFill>
                <a:effectLst/>
              </a:rPr>
              <a:t>"Persons" table</a:t>
            </a:r>
            <a:endParaRPr lang="en-IN" sz="2000" b="1" dirty="0"/>
          </a:p>
        </p:txBody>
      </p:sp>
      <p:sp>
        <p:nvSpPr>
          <p:cNvPr id="7" name="TextBox 6">
            <a:extLst>
              <a:ext uri="{FF2B5EF4-FFF2-40B4-BE49-F238E27FC236}">
                <a16:creationId xmlns:a16="http://schemas.microsoft.com/office/drawing/2014/main" id="{2C51D0D4-28AC-4D8E-AB21-F659AB7DF27D}"/>
              </a:ext>
            </a:extLst>
          </p:cNvPr>
          <p:cNvSpPr txBox="1"/>
          <p:nvPr/>
        </p:nvSpPr>
        <p:spPr>
          <a:xfrm>
            <a:off x="8176578" y="6028399"/>
            <a:ext cx="2073728" cy="400110"/>
          </a:xfrm>
          <a:prstGeom prst="rect">
            <a:avLst/>
          </a:prstGeom>
          <a:noFill/>
        </p:spPr>
        <p:txBody>
          <a:bodyPr wrap="square">
            <a:spAutoFit/>
          </a:bodyPr>
          <a:lstStyle/>
          <a:p>
            <a:r>
              <a:rPr lang="en-IN" sz="2000" b="1" i="0" dirty="0">
                <a:solidFill>
                  <a:srgbClr val="000000"/>
                </a:solidFill>
                <a:effectLst/>
              </a:rPr>
              <a:t>"</a:t>
            </a:r>
            <a:r>
              <a:rPr lang="en-IN" sz="2000" b="1" dirty="0">
                <a:solidFill>
                  <a:srgbClr val="000000"/>
                </a:solidFill>
              </a:rPr>
              <a:t>Orders</a:t>
            </a:r>
            <a:r>
              <a:rPr lang="en-IN" sz="2000" b="1" i="0" dirty="0">
                <a:solidFill>
                  <a:srgbClr val="000000"/>
                </a:solidFill>
                <a:effectLst/>
              </a:rPr>
              <a:t>" table</a:t>
            </a:r>
            <a:endParaRPr lang="en-IN" sz="2000" b="1" dirty="0"/>
          </a:p>
        </p:txBody>
      </p:sp>
    </p:spTree>
    <p:extLst>
      <p:ext uri="{BB962C8B-B14F-4D97-AF65-F5344CB8AC3E}">
        <p14:creationId xmlns:p14="http://schemas.microsoft.com/office/powerpoint/2010/main" val="342807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461B-187A-4AAE-836D-4AD23C3A8DA9}"/>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DBMS Keys: Candidate, Super, Primary, Foreign</a:t>
            </a:r>
            <a:endParaRPr lang="en-IN" dirty="0"/>
          </a:p>
        </p:txBody>
      </p:sp>
      <p:sp>
        <p:nvSpPr>
          <p:cNvPr id="6" name="TextBox 5">
            <a:extLst>
              <a:ext uri="{FF2B5EF4-FFF2-40B4-BE49-F238E27FC236}">
                <a16:creationId xmlns:a16="http://schemas.microsoft.com/office/drawing/2014/main" id="{F95AF528-7D21-4CB3-ABB7-31BA28AB5A97}"/>
              </a:ext>
            </a:extLst>
          </p:cNvPr>
          <p:cNvSpPr txBox="1"/>
          <p:nvPr/>
        </p:nvSpPr>
        <p:spPr>
          <a:xfrm>
            <a:off x="601130" y="1877562"/>
            <a:ext cx="10670222" cy="1200329"/>
          </a:xfrm>
          <a:prstGeom prst="rect">
            <a:avLst/>
          </a:prstGeom>
          <a:noFill/>
        </p:spPr>
        <p:txBody>
          <a:bodyPr wrap="square">
            <a:spAutoFit/>
          </a:bodyPr>
          <a:lstStyle/>
          <a:p>
            <a:r>
              <a:rPr lang="en-US" dirty="0">
                <a:latin typeface="+mj-lt"/>
              </a:rPr>
              <a:t>KEYS in DBMS is an attribute or set of attributes which helps you to identify a row(tuple) in a relation(table). They allow you to find the relation between two tables. Keys help you uniquely identify a row in a table by a combination of one or more columns in that table. Key is also helpful for finding unique record or row from the table. Database key is also helpful for finding unique record or row from the table.</a:t>
            </a:r>
            <a:endParaRPr lang="en-IN" dirty="0">
              <a:latin typeface="+mj-lt"/>
            </a:endParaRPr>
          </a:p>
        </p:txBody>
      </p:sp>
    </p:spTree>
    <p:extLst>
      <p:ext uri="{BB962C8B-B14F-4D97-AF65-F5344CB8AC3E}">
        <p14:creationId xmlns:p14="http://schemas.microsoft.com/office/powerpoint/2010/main" val="333061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C125-4309-488F-9408-87C3F01531C1}"/>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DBMS Keys: Candidate, Super, Primary, Foreign</a:t>
            </a:r>
            <a:endParaRPr lang="en-IN" dirty="0"/>
          </a:p>
        </p:txBody>
      </p:sp>
      <p:sp>
        <p:nvSpPr>
          <p:cNvPr id="6" name="TextBox 5">
            <a:extLst>
              <a:ext uri="{FF2B5EF4-FFF2-40B4-BE49-F238E27FC236}">
                <a16:creationId xmlns:a16="http://schemas.microsoft.com/office/drawing/2014/main" id="{428561EC-AA06-4068-8B8F-E5450F52BC16}"/>
              </a:ext>
            </a:extLst>
          </p:cNvPr>
          <p:cNvSpPr txBox="1"/>
          <p:nvPr/>
        </p:nvSpPr>
        <p:spPr>
          <a:xfrm>
            <a:off x="538654" y="1613760"/>
            <a:ext cx="10835123" cy="3693319"/>
          </a:xfrm>
          <a:prstGeom prst="rect">
            <a:avLst/>
          </a:prstGeom>
          <a:noFill/>
        </p:spPr>
        <p:txBody>
          <a:bodyPr wrap="square">
            <a:spAutoFit/>
          </a:bodyPr>
          <a:lstStyle/>
          <a:p>
            <a:r>
              <a:rPr lang="en-US" b="1" dirty="0"/>
              <a:t>Super Key </a:t>
            </a:r>
            <a:r>
              <a:rPr lang="en-US" dirty="0"/>
              <a:t>-  A super key is a group of single or multiple keys which identifies rows in a table.</a:t>
            </a:r>
          </a:p>
          <a:p>
            <a:r>
              <a:rPr lang="en-US" dirty="0"/>
              <a:t>Primary Key -  is a column or group of columns in a table that uniquely identify every row in that table.</a:t>
            </a:r>
          </a:p>
          <a:p>
            <a:r>
              <a:rPr lang="en-US" dirty="0"/>
              <a:t>Candidate Key -  is a set of attributes that uniquely identify tuples in a table. Candidate Key is a super key with no repeated attributes.</a:t>
            </a:r>
          </a:p>
          <a:p>
            <a:r>
              <a:rPr lang="en-US" dirty="0"/>
              <a:t>Alternate Key -  is a column or group of columns in a table that uniquely identify every row in that table.</a:t>
            </a:r>
          </a:p>
          <a:p>
            <a:r>
              <a:rPr lang="en-US" dirty="0"/>
              <a:t>Foreign Key -  is a column that creates a relationship between two tables. The purpose of Foreign keys is to maintain data integrity and allow navigation between two different instances of an entity.</a:t>
            </a:r>
          </a:p>
          <a:p>
            <a:r>
              <a:rPr lang="en-US" dirty="0"/>
              <a:t>Compound Key -  has two or more attributes that allow you to uniquely recognize a specific record. It is possible that each column may not be unique by itself within the database.</a:t>
            </a:r>
          </a:p>
          <a:p>
            <a:r>
              <a:rPr lang="en-US" dirty="0"/>
              <a:t>Composite Key -  An artificial key which aims to uniquely identify each record is called a surrogate key. These kind of key are unique because they are created when you don't have any natural primary key.</a:t>
            </a:r>
          </a:p>
          <a:p>
            <a:r>
              <a:rPr lang="en-US" dirty="0"/>
              <a:t>Surrogate Key -  An artificial key which aims to uniquely identify each record is called a surrogate key. These kind of key are unique because they are created when you don't have any natural primary key.</a:t>
            </a:r>
            <a:endParaRPr lang="en-IN" dirty="0"/>
          </a:p>
        </p:txBody>
      </p:sp>
    </p:spTree>
    <p:extLst>
      <p:ext uri="{BB962C8B-B14F-4D97-AF65-F5344CB8AC3E}">
        <p14:creationId xmlns:p14="http://schemas.microsoft.com/office/powerpoint/2010/main" val="246309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RDBMS Terminology</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endParaRPr lang="en-US" dirty="0"/>
          </a:p>
          <a:p>
            <a:endParaRPr lang="en-US" dirty="0"/>
          </a:p>
        </p:txBody>
      </p:sp>
      <p:pic>
        <p:nvPicPr>
          <p:cNvPr id="42" name="Picture 1042" descr="C:\project-SQLFund1\images\imgi-24.gif">
            <a:extLst>
              <a:ext uri="{FF2B5EF4-FFF2-40B4-BE49-F238E27FC236}">
                <a16:creationId xmlns:a16="http://schemas.microsoft.com/office/drawing/2014/main" id="{F299FF56-BB40-4E3E-B324-5513F7D83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744640" y="1862928"/>
            <a:ext cx="51895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Oval 1029">
            <a:extLst>
              <a:ext uri="{FF2B5EF4-FFF2-40B4-BE49-F238E27FC236}">
                <a16:creationId xmlns:a16="http://schemas.microsoft.com/office/drawing/2014/main" id="{939761E8-8A78-454A-A276-14BBB8030B12}"/>
              </a:ext>
            </a:extLst>
          </p:cNvPr>
          <p:cNvSpPr>
            <a:spLocks noChangeArrowheads="1"/>
          </p:cNvSpPr>
          <p:nvPr/>
        </p:nvSpPr>
        <p:spPr bwMode="gray">
          <a:xfrm>
            <a:off x="1211240" y="5596728"/>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dirty="0"/>
              <a:t>1</a:t>
            </a:r>
          </a:p>
        </p:txBody>
      </p:sp>
      <p:sp>
        <p:nvSpPr>
          <p:cNvPr id="46" name="Oval 1030">
            <a:extLst>
              <a:ext uri="{FF2B5EF4-FFF2-40B4-BE49-F238E27FC236}">
                <a16:creationId xmlns:a16="http://schemas.microsoft.com/office/drawing/2014/main" id="{30CF99FD-7868-4723-970E-68CBFBE82040}"/>
              </a:ext>
            </a:extLst>
          </p:cNvPr>
          <p:cNvSpPr>
            <a:spLocks noChangeArrowheads="1"/>
          </p:cNvSpPr>
          <p:nvPr/>
        </p:nvSpPr>
        <p:spPr bwMode="gray">
          <a:xfrm>
            <a:off x="1135040" y="1786728"/>
            <a:ext cx="504825" cy="503238"/>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a:t>2</a:t>
            </a:r>
          </a:p>
        </p:txBody>
      </p:sp>
      <p:sp>
        <p:nvSpPr>
          <p:cNvPr id="48" name="Rectangle 1031">
            <a:extLst>
              <a:ext uri="{FF2B5EF4-FFF2-40B4-BE49-F238E27FC236}">
                <a16:creationId xmlns:a16="http://schemas.microsoft.com/office/drawing/2014/main" id="{B33A8D51-7917-46ED-ADF0-52760B32E4C2}"/>
              </a:ext>
            </a:extLst>
          </p:cNvPr>
          <p:cNvSpPr>
            <a:spLocks noChangeArrowheads="1"/>
          </p:cNvSpPr>
          <p:nvPr/>
        </p:nvSpPr>
        <p:spPr bwMode="gray">
          <a:xfrm>
            <a:off x="1744640" y="1862928"/>
            <a:ext cx="876300" cy="4800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50" name="Rectangle 1032">
            <a:extLst>
              <a:ext uri="{FF2B5EF4-FFF2-40B4-BE49-F238E27FC236}">
                <a16:creationId xmlns:a16="http://schemas.microsoft.com/office/drawing/2014/main" id="{A02EBA66-83E3-405B-94C3-0A27D8E7DEA6}"/>
              </a:ext>
            </a:extLst>
          </p:cNvPr>
          <p:cNvSpPr>
            <a:spLocks noChangeArrowheads="1"/>
          </p:cNvSpPr>
          <p:nvPr/>
        </p:nvSpPr>
        <p:spPr bwMode="gray">
          <a:xfrm>
            <a:off x="4208440" y="1862928"/>
            <a:ext cx="596900" cy="4800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52" name="Rectangle 1034">
            <a:extLst>
              <a:ext uri="{FF2B5EF4-FFF2-40B4-BE49-F238E27FC236}">
                <a16:creationId xmlns:a16="http://schemas.microsoft.com/office/drawing/2014/main" id="{0F297527-E253-4112-8782-2E8E65C367CB}"/>
              </a:ext>
            </a:extLst>
          </p:cNvPr>
          <p:cNvSpPr>
            <a:spLocks noChangeArrowheads="1"/>
          </p:cNvSpPr>
          <p:nvPr/>
        </p:nvSpPr>
        <p:spPr bwMode="gray">
          <a:xfrm>
            <a:off x="5897540" y="1862928"/>
            <a:ext cx="1028700" cy="4800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54" name="Oval 1035">
            <a:extLst>
              <a:ext uri="{FF2B5EF4-FFF2-40B4-BE49-F238E27FC236}">
                <a16:creationId xmlns:a16="http://schemas.microsoft.com/office/drawing/2014/main" id="{A88B01B8-42D4-4018-BBB1-F2FFF87C8607}"/>
              </a:ext>
            </a:extLst>
          </p:cNvPr>
          <p:cNvSpPr>
            <a:spLocks noChangeArrowheads="1"/>
          </p:cNvSpPr>
          <p:nvPr/>
        </p:nvSpPr>
        <p:spPr bwMode="gray">
          <a:xfrm>
            <a:off x="6926240" y="1786728"/>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a:t>4</a:t>
            </a:r>
          </a:p>
        </p:txBody>
      </p:sp>
      <p:sp>
        <p:nvSpPr>
          <p:cNvPr id="56" name="Rectangle 1036">
            <a:extLst>
              <a:ext uri="{FF2B5EF4-FFF2-40B4-BE49-F238E27FC236}">
                <a16:creationId xmlns:a16="http://schemas.microsoft.com/office/drawing/2014/main" id="{45266994-B48B-4163-B1EC-2E87EB4C134C}"/>
              </a:ext>
            </a:extLst>
          </p:cNvPr>
          <p:cNvSpPr>
            <a:spLocks noChangeArrowheads="1"/>
          </p:cNvSpPr>
          <p:nvPr/>
        </p:nvSpPr>
        <p:spPr bwMode="gray">
          <a:xfrm>
            <a:off x="4818040" y="4148928"/>
            <a:ext cx="10668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58" name="Oval 1037">
            <a:extLst>
              <a:ext uri="{FF2B5EF4-FFF2-40B4-BE49-F238E27FC236}">
                <a16:creationId xmlns:a16="http://schemas.microsoft.com/office/drawing/2014/main" id="{C0CE5ED9-0424-4351-8110-D4BF80BFB7C4}"/>
              </a:ext>
            </a:extLst>
          </p:cNvPr>
          <p:cNvSpPr>
            <a:spLocks noChangeArrowheads="1"/>
          </p:cNvSpPr>
          <p:nvPr/>
        </p:nvSpPr>
        <p:spPr bwMode="gray">
          <a:xfrm>
            <a:off x="5356203" y="3539328"/>
            <a:ext cx="493712"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dirty="0"/>
              <a:t>5</a:t>
            </a:r>
          </a:p>
        </p:txBody>
      </p:sp>
      <p:sp>
        <p:nvSpPr>
          <p:cNvPr id="64" name="Rectangle 1040">
            <a:extLst>
              <a:ext uri="{FF2B5EF4-FFF2-40B4-BE49-F238E27FC236}">
                <a16:creationId xmlns:a16="http://schemas.microsoft.com/office/drawing/2014/main" id="{1DA1DA04-0B4B-46D1-A0C2-D01829FBA429}"/>
              </a:ext>
            </a:extLst>
          </p:cNvPr>
          <p:cNvSpPr>
            <a:spLocks noChangeArrowheads="1"/>
          </p:cNvSpPr>
          <p:nvPr/>
        </p:nvSpPr>
        <p:spPr bwMode="gray">
          <a:xfrm>
            <a:off x="1744640" y="5749128"/>
            <a:ext cx="5181600" cy="198438"/>
          </a:xfrm>
          <a:prstGeom prst="rect">
            <a:avLst/>
          </a:prstGeom>
          <a:noFill/>
          <a:ln w="28575">
            <a:solidFill>
              <a:srgbClr val="0040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68" name="Oval 1029">
            <a:extLst>
              <a:ext uri="{FF2B5EF4-FFF2-40B4-BE49-F238E27FC236}">
                <a16:creationId xmlns:a16="http://schemas.microsoft.com/office/drawing/2014/main" id="{1123E522-B841-4341-816D-9FA82B26B592}"/>
              </a:ext>
            </a:extLst>
          </p:cNvPr>
          <p:cNvSpPr>
            <a:spLocks noChangeArrowheads="1"/>
          </p:cNvSpPr>
          <p:nvPr/>
        </p:nvSpPr>
        <p:spPr bwMode="gray">
          <a:xfrm>
            <a:off x="9002589" y="1762638"/>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dirty="0"/>
              <a:t>1</a:t>
            </a:r>
          </a:p>
        </p:txBody>
      </p:sp>
      <p:sp>
        <p:nvSpPr>
          <p:cNvPr id="69" name="TextBox 68">
            <a:extLst>
              <a:ext uri="{FF2B5EF4-FFF2-40B4-BE49-F238E27FC236}">
                <a16:creationId xmlns:a16="http://schemas.microsoft.com/office/drawing/2014/main" id="{5A5A5284-9D7D-4E96-BF37-8D71A185EF9D}"/>
              </a:ext>
            </a:extLst>
          </p:cNvPr>
          <p:cNvSpPr txBox="1"/>
          <p:nvPr/>
        </p:nvSpPr>
        <p:spPr>
          <a:xfrm>
            <a:off x="9603058" y="1824828"/>
            <a:ext cx="2144946" cy="369332"/>
          </a:xfrm>
          <a:prstGeom prst="rect">
            <a:avLst/>
          </a:prstGeom>
          <a:noFill/>
        </p:spPr>
        <p:txBody>
          <a:bodyPr wrap="none" rtlCol="0">
            <a:spAutoFit/>
          </a:bodyPr>
          <a:lstStyle/>
          <a:p>
            <a:r>
              <a:rPr lang="en-US" dirty="0"/>
              <a:t>Row / Record / Tuple</a:t>
            </a:r>
          </a:p>
        </p:txBody>
      </p:sp>
      <p:sp>
        <p:nvSpPr>
          <p:cNvPr id="95" name="Oval 1033">
            <a:extLst>
              <a:ext uri="{FF2B5EF4-FFF2-40B4-BE49-F238E27FC236}">
                <a16:creationId xmlns:a16="http://schemas.microsoft.com/office/drawing/2014/main" id="{5D35F43D-402C-447B-8189-DE76CD3040B3}"/>
              </a:ext>
            </a:extLst>
          </p:cNvPr>
          <p:cNvSpPr>
            <a:spLocks noChangeArrowheads="1"/>
          </p:cNvSpPr>
          <p:nvPr/>
        </p:nvSpPr>
        <p:spPr bwMode="gray">
          <a:xfrm>
            <a:off x="4260033" y="1331115"/>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dirty="0"/>
              <a:t>3</a:t>
            </a:r>
          </a:p>
        </p:txBody>
      </p:sp>
      <p:sp>
        <p:nvSpPr>
          <p:cNvPr id="96" name="Oval 1029">
            <a:extLst>
              <a:ext uri="{FF2B5EF4-FFF2-40B4-BE49-F238E27FC236}">
                <a16:creationId xmlns:a16="http://schemas.microsoft.com/office/drawing/2014/main" id="{0A790A97-6667-4F75-BAB3-54C554BF284D}"/>
              </a:ext>
            </a:extLst>
          </p:cNvPr>
          <p:cNvSpPr>
            <a:spLocks noChangeArrowheads="1"/>
          </p:cNvSpPr>
          <p:nvPr/>
        </p:nvSpPr>
        <p:spPr bwMode="gray">
          <a:xfrm>
            <a:off x="9002589" y="2567310"/>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dirty="0"/>
              <a:t>2</a:t>
            </a:r>
          </a:p>
        </p:txBody>
      </p:sp>
      <p:sp>
        <p:nvSpPr>
          <p:cNvPr id="97" name="TextBox 96">
            <a:extLst>
              <a:ext uri="{FF2B5EF4-FFF2-40B4-BE49-F238E27FC236}">
                <a16:creationId xmlns:a16="http://schemas.microsoft.com/office/drawing/2014/main" id="{A4AF9089-661C-4E56-ABDC-29AAFE2B1C78}"/>
              </a:ext>
            </a:extLst>
          </p:cNvPr>
          <p:cNvSpPr txBox="1"/>
          <p:nvPr/>
        </p:nvSpPr>
        <p:spPr>
          <a:xfrm>
            <a:off x="9603058" y="2629500"/>
            <a:ext cx="1303883" cy="369332"/>
          </a:xfrm>
          <a:prstGeom prst="rect">
            <a:avLst/>
          </a:prstGeom>
          <a:noFill/>
        </p:spPr>
        <p:txBody>
          <a:bodyPr wrap="none" rtlCol="0">
            <a:spAutoFit/>
          </a:bodyPr>
          <a:lstStyle/>
          <a:p>
            <a:r>
              <a:rPr lang="en-US" dirty="0"/>
              <a:t>Primary Key</a:t>
            </a:r>
          </a:p>
        </p:txBody>
      </p:sp>
      <p:sp>
        <p:nvSpPr>
          <p:cNvPr id="98" name="Oval 1029">
            <a:extLst>
              <a:ext uri="{FF2B5EF4-FFF2-40B4-BE49-F238E27FC236}">
                <a16:creationId xmlns:a16="http://schemas.microsoft.com/office/drawing/2014/main" id="{18E9142A-0B0B-4371-A4DB-D7E142AD4EA2}"/>
              </a:ext>
            </a:extLst>
          </p:cNvPr>
          <p:cNvSpPr>
            <a:spLocks noChangeArrowheads="1"/>
          </p:cNvSpPr>
          <p:nvPr/>
        </p:nvSpPr>
        <p:spPr bwMode="gray">
          <a:xfrm>
            <a:off x="9017739" y="4066102"/>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dirty="0"/>
              <a:t>4</a:t>
            </a:r>
          </a:p>
        </p:txBody>
      </p:sp>
      <p:sp>
        <p:nvSpPr>
          <p:cNvPr id="99" name="TextBox 98">
            <a:extLst>
              <a:ext uri="{FF2B5EF4-FFF2-40B4-BE49-F238E27FC236}">
                <a16:creationId xmlns:a16="http://schemas.microsoft.com/office/drawing/2014/main" id="{768AC651-0A7E-43FF-960A-A0D80D41BEF2}"/>
              </a:ext>
            </a:extLst>
          </p:cNvPr>
          <p:cNvSpPr txBox="1"/>
          <p:nvPr/>
        </p:nvSpPr>
        <p:spPr>
          <a:xfrm>
            <a:off x="9618208" y="4128292"/>
            <a:ext cx="1272528" cy="369332"/>
          </a:xfrm>
          <a:prstGeom prst="rect">
            <a:avLst/>
          </a:prstGeom>
          <a:noFill/>
        </p:spPr>
        <p:txBody>
          <a:bodyPr wrap="none" rtlCol="0">
            <a:spAutoFit/>
          </a:bodyPr>
          <a:lstStyle/>
          <a:p>
            <a:r>
              <a:rPr lang="en-US" dirty="0"/>
              <a:t>Foreign Key</a:t>
            </a:r>
          </a:p>
        </p:txBody>
      </p:sp>
      <p:sp>
        <p:nvSpPr>
          <p:cNvPr id="100" name="Oval 1029">
            <a:extLst>
              <a:ext uri="{FF2B5EF4-FFF2-40B4-BE49-F238E27FC236}">
                <a16:creationId xmlns:a16="http://schemas.microsoft.com/office/drawing/2014/main" id="{2B81DEFB-C9F3-4957-92A5-9DE7F33D8FD2}"/>
              </a:ext>
            </a:extLst>
          </p:cNvPr>
          <p:cNvSpPr>
            <a:spLocks noChangeArrowheads="1"/>
          </p:cNvSpPr>
          <p:nvPr/>
        </p:nvSpPr>
        <p:spPr bwMode="gray">
          <a:xfrm>
            <a:off x="9002589" y="3351706"/>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dirty="0"/>
              <a:t>3</a:t>
            </a:r>
          </a:p>
        </p:txBody>
      </p:sp>
      <p:sp>
        <p:nvSpPr>
          <p:cNvPr id="101" name="TextBox 100">
            <a:extLst>
              <a:ext uri="{FF2B5EF4-FFF2-40B4-BE49-F238E27FC236}">
                <a16:creationId xmlns:a16="http://schemas.microsoft.com/office/drawing/2014/main" id="{6CB6400B-8344-46D5-B7F7-5F04379E7826}"/>
              </a:ext>
            </a:extLst>
          </p:cNvPr>
          <p:cNvSpPr txBox="1"/>
          <p:nvPr/>
        </p:nvSpPr>
        <p:spPr>
          <a:xfrm>
            <a:off x="9603058" y="3413896"/>
            <a:ext cx="910827" cy="369332"/>
          </a:xfrm>
          <a:prstGeom prst="rect">
            <a:avLst/>
          </a:prstGeom>
          <a:noFill/>
        </p:spPr>
        <p:txBody>
          <a:bodyPr wrap="none" rtlCol="0">
            <a:spAutoFit/>
          </a:bodyPr>
          <a:lstStyle/>
          <a:p>
            <a:r>
              <a:rPr lang="en-US" dirty="0"/>
              <a:t>Column</a:t>
            </a:r>
          </a:p>
        </p:txBody>
      </p:sp>
      <p:sp>
        <p:nvSpPr>
          <p:cNvPr id="102" name="Oval 1029">
            <a:extLst>
              <a:ext uri="{FF2B5EF4-FFF2-40B4-BE49-F238E27FC236}">
                <a16:creationId xmlns:a16="http://schemas.microsoft.com/office/drawing/2014/main" id="{C2509259-758E-4CE5-8BB5-B437A5470DEE}"/>
              </a:ext>
            </a:extLst>
          </p:cNvPr>
          <p:cNvSpPr>
            <a:spLocks noChangeArrowheads="1"/>
          </p:cNvSpPr>
          <p:nvPr/>
        </p:nvSpPr>
        <p:spPr bwMode="gray">
          <a:xfrm>
            <a:off x="9033944" y="4851986"/>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r>
              <a:rPr lang="en-US" altLang="en-US" sz="2400" dirty="0"/>
              <a:t>5</a:t>
            </a:r>
          </a:p>
        </p:txBody>
      </p:sp>
      <p:sp>
        <p:nvSpPr>
          <p:cNvPr id="103" name="TextBox 102">
            <a:extLst>
              <a:ext uri="{FF2B5EF4-FFF2-40B4-BE49-F238E27FC236}">
                <a16:creationId xmlns:a16="http://schemas.microsoft.com/office/drawing/2014/main" id="{DE47EF67-1236-4AFA-BE13-18A2B1EDA7CD}"/>
              </a:ext>
            </a:extLst>
          </p:cNvPr>
          <p:cNvSpPr txBox="1"/>
          <p:nvPr/>
        </p:nvSpPr>
        <p:spPr>
          <a:xfrm>
            <a:off x="9634413" y="4914176"/>
            <a:ext cx="1088568" cy="369332"/>
          </a:xfrm>
          <a:prstGeom prst="rect">
            <a:avLst/>
          </a:prstGeom>
          <a:noFill/>
        </p:spPr>
        <p:txBody>
          <a:bodyPr wrap="none" rtlCol="0">
            <a:spAutoFit/>
          </a:bodyPr>
          <a:lstStyle/>
          <a:p>
            <a:r>
              <a:rPr lang="en-US" dirty="0"/>
              <a:t>null value</a:t>
            </a:r>
          </a:p>
        </p:txBody>
      </p:sp>
    </p:spTree>
    <p:extLst>
      <p:ext uri="{BB962C8B-B14F-4D97-AF65-F5344CB8AC3E}">
        <p14:creationId xmlns:p14="http://schemas.microsoft.com/office/powerpoint/2010/main" val="139914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Entity Relationship Model</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Entity Relationship Model (ER Model) describes the structure of a database with the help of the ER diagram. </a:t>
            </a:r>
          </a:p>
          <a:p>
            <a:r>
              <a:rPr lang="en-US" dirty="0"/>
              <a:t>In terms of databases, ER diagram shows entities (tables ) and their relationships</a:t>
            </a:r>
          </a:p>
          <a:p>
            <a:pPr marL="0" indent="0">
              <a:buNone/>
            </a:pPr>
            <a:endParaRPr lang="en-US" dirty="0"/>
          </a:p>
          <a:p>
            <a:pPr lvl="1"/>
            <a:endParaRPr lang="en-US" dirty="0"/>
          </a:p>
          <a:p>
            <a:pPr lvl="1"/>
            <a:endParaRPr lang="en-US" dirty="0"/>
          </a:p>
          <a:p>
            <a:pPr lvl="1"/>
            <a:endParaRPr lang="en-US" dirty="0"/>
          </a:p>
          <a:p>
            <a:pPr lvl="1"/>
            <a:endParaRPr lang="en-US" dirty="0"/>
          </a:p>
          <a:p>
            <a:endParaRPr lang="en-US" dirty="0"/>
          </a:p>
          <a:p>
            <a:endParaRPr lang="en-US" dirty="0"/>
          </a:p>
        </p:txBody>
      </p:sp>
      <p:sp>
        <p:nvSpPr>
          <p:cNvPr id="5" name="Line 3">
            <a:extLst>
              <a:ext uri="{FF2B5EF4-FFF2-40B4-BE49-F238E27FC236}">
                <a16:creationId xmlns:a16="http://schemas.microsoft.com/office/drawing/2014/main" id="{010AD960-8536-4CDE-A41D-305588231DDD}"/>
              </a:ext>
            </a:extLst>
          </p:cNvPr>
          <p:cNvSpPr>
            <a:spLocks noChangeShapeType="1"/>
          </p:cNvSpPr>
          <p:nvPr/>
        </p:nvSpPr>
        <p:spPr bwMode="auto">
          <a:xfrm flipH="1">
            <a:off x="4084183" y="4114800"/>
            <a:ext cx="2428875" cy="0"/>
          </a:xfrm>
          <a:prstGeom prst="line">
            <a:avLst/>
          </a:prstGeom>
          <a:noFill/>
          <a:ln w="28575">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Freeform 4">
            <a:extLst>
              <a:ext uri="{FF2B5EF4-FFF2-40B4-BE49-F238E27FC236}">
                <a16:creationId xmlns:a16="http://schemas.microsoft.com/office/drawing/2014/main" id="{B75DA56F-5A1A-4EA6-ABD8-025E7CB62191}"/>
              </a:ext>
            </a:extLst>
          </p:cNvPr>
          <p:cNvSpPr>
            <a:spLocks/>
          </p:cNvSpPr>
          <p:nvPr/>
        </p:nvSpPr>
        <p:spPr bwMode="auto">
          <a:xfrm>
            <a:off x="4252458" y="3729038"/>
            <a:ext cx="458788" cy="814387"/>
          </a:xfrm>
          <a:custGeom>
            <a:avLst/>
            <a:gdLst>
              <a:gd name="T0" fmla="*/ 101600 w 289"/>
              <a:gd name="T1" fmla="*/ 0 h 513"/>
              <a:gd name="T2" fmla="*/ 457200 w 289"/>
              <a:gd name="T3" fmla="*/ 355600 h 513"/>
              <a:gd name="T4" fmla="*/ 0 w 289"/>
              <a:gd name="T5" fmla="*/ 812800 h 513"/>
              <a:gd name="T6" fmla="*/ 0 60000 65536"/>
              <a:gd name="T7" fmla="*/ 0 60000 65536"/>
              <a:gd name="T8" fmla="*/ 0 60000 65536"/>
            </a:gdLst>
            <a:ahLst/>
            <a:cxnLst>
              <a:cxn ang="T6">
                <a:pos x="T0" y="T1"/>
              </a:cxn>
              <a:cxn ang="T7">
                <a:pos x="T2" y="T3"/>
              </a:cxn>
              <a:cxn ang="T8">
                <a:pos x="T4" y="T5"/>
              </a:cxn>
            </a:cxnLst>
            <a:rect l="0" t="0" r="r" b="b"/>
            <a:pathLst>
              <a:path w="289" h="513">
                <a:moveTo>
                  <a:pt x="64" y="0"/>
                </a:moveTo>
                <a:lnTo>
                  <a:pt x="288" y="224"/>
                </a:lnTo>
                <a:lnTo>
                  <a:pt x="0" y="512"/>
                </a:lnTo>
              </a:path>
            </a:pathLst>
          </a:custGeom>
          <a:noFill/>
          <a:ln w="28575"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AutoShape 6">
            <a:extLst>
              <a:ext uri="{FF2B5EF4-FFF2-40B4-BE49-F238E27FC236}">
                <a16:creationId xmlns:a16="http://schemas.microsoft.com/office/drawing/2014/main" id="{030BA2E7-8DE0-4F6A-A8DC-ED98920DA703}"/>
              </a:ext>
            </a:extLst>
          </p:cNvPr>
          <p:cNvSpPr>
            <a:spLocks noChangeArrowheads="1"/>
          </p:cNvSpPr>
          <p:nvPr/>
        </p:nvSpPr>
        <p:spPr bwMode="blackWhite">
          <a:xfrm>
            <a:off x="2091871" y="3430588"/>
            <a:ext cx="2262187" cy="1363662"/>
          </a:xfrm>
          <a:prstGeom prst="roundRect">
            <a:avLst>
              <a:gd name="adj" fmla="val 12449"/>
            </a:avLst>
          </a:prstGeom>
          <a:solidFill>
            <a:srgbClr val="99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dirty="0">
                <a:latin typeface="Courier New" pitchFamily="49" charset="0"/>
              </a:rPr>
              <a:t>EMPLOYEE</a:t>
            </a:r>
            <a:endParaRPr lang="en-US" altLang="en-US" dirty="0"/>
          </a:p>
          <a:p>
            <a:pPr>
              <a:spcBef>
                <a:spcPct val="0"/>
              </a:spcBef>
              <a:buClrTx/>
              <a:buFontTx/>
              <a:buNone/>
            </a:pPr>
            <a:r>
              <a:rPr lang="en-US" altLang="en-US" dirty="0"/>
              <a:t>#* 	number</a:t>
            </a:r>
          </a:p>
          <a:p>
            <a:pPr>
              <a:spcBef>
                <a:spcPct val="0"/>
              </a:spcBef>
              <a:buClrTx/>
              <a:buFontTx/>
              <a:buNone/>
            </a:pPr>
            <a:r>
              <a:rPr lang="en-US" altLang="en-US" dirty="0"/>
              <a:t>*	name</a:t>
            </a:r>
          </a:p>
          <a:p>
            <a:pPr>
              <a:spcBef>
                <a:spcPct val="0"/>
              </a:spcBef>
              <a:buClrTx/>
              <a:buFontTx/>
              <a:buNone/>
            </a:pPr>
            <a:r>
              <a:rPr lang="en-US" altLang="en-US" dirty="0"/>
              <a:t>o	job title</a:t>
            </a:r>
          </a:p>
        </p:txBody>
      </p:sp>
      <p:sp>
        <p:nvSpPr>
          <p:cNvPr id="11" name="AutoShape 7">
            <a:extLst>
              <a:ext uri="{FF2B5EF4-FFF2-40B4-BE49-F238E27FC236}">
                <a16:creationId xmlns:a16="http://schemas.microsoft.com/office/drawing/2014/main" id="{D0293E9F-BF12-449A-B0CB-1D0E36A4C484}"/>
              </a:ext>
            </a:extLst>
          </p:cNvPr>
          <p:cNvSpPr>
            <a:spLocks noChangeArrowheads="1"/>
          </p:cNvSpPr>
          <p:nvPr/>
        </p:nvSpPr>
        <p:spPr bwMode="blackWhite">
          <a:xfrm>
            <a:off x="6408283" y="3429000"/>
            <a:ext cx="2135188" cy="1390650"/>
          </a:xfrm>
          <a:prstGeom prst="roundRect">
            <a:avLst>
              <a:gd name="adj" fmla="val 12449"/>
            </a:avLst>
          </a:prstGeom>
          <a:solidFill>
            <a:srgbClr val="99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dirty="0">
                <a:latin typeface="Courier New" pitchFamily="49" charset="0"/>
              </a:rPr>
              <a:t>DEPARTMENT</a:t>
            </a:r>
            <a:endParaRPr lang="en-US" altLang="en-US" dirty="0"/>
          </a:p>
          <a:p>
            <a:pPr>
              <a:spcBef>
                <a:spcPct val="0"/>
              </a:spcBef>
              <a:buClrTx/>
              <a:buFontTx/>
              <a:buNone/>
            </a:pPr>
            <a:r>
              <a:rPr lang="en-US" altLang="en-US" dirty="0"/>
              <a:t>#* 	number</a:t>
            </a:r>
          </a:p>
          <a:p>
            <a:pPr>
              <a:spcBef>
                <a:spcPct val="0"/>
              </a:spcBef>
              <a:buClrTx/>
              <a:buFontTx/>
              <a:buNone/>
            </a:pPr>
            <a:r>
              <a:rPr lang="en-US" altLang="en-US" dirty="0"/>
              <a:t>*	name</a:t>
            </a:r>
          </a:p>
          <a:p>
            <a:pPr>
              <a:spcBef>
                <a:spcPct val="0"/>
              </a:spcBef>
              <a:buClrTx/>
              <a:buFontTx/>
              <a:buNone/>
            </a:pPr>
            <a:r>
              <a:rPr lang="en-US" altLang="en-US" dirty="0"/>
              <a:t>o	location</a:t>
            </a:r>
          </a:p>
        </p:txBody>
      </p:sp>
      <p:sp>
        <p:nvSpPr>
          <p:cNvPr id="13" name="Rectangle 8">
            <a:extLst>
              <a:ext uri="{FF2B5EF4-FFF2-40B4-BE49-F238E27FC236}">
                <a16:creationId xmlns:a16="http://schemas.microsoft.com/office/drawing/2014/main" id="{B46EC6D1-F40D-490A-8372-A262D070039E}"/>
              </a:ext>
            </a:extLst>
          </p:cNvPr>
          <p:cNvSpPr>
            <a:spLocks noChangeArrowheads="1"/>
          </p:cNvSpPr>
          <p:nvPr/>
        </p:nvSpPr>
        <p:spPr bwMode="auto">
          <a:xfrm>
            <a:off x="4496933" y="3654425"/>
            <a:ext cx="145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spcBef>
                <a:spcPct val="0"/>
              </a:spcBef>
              <a:buClrTx/>
              <a:buFontTx/>
              <a:buNone/>
            </a:pPr>
            <a:r>
              <a:rPr lang="en-US" altLang="en-US"/>
              <a:t>assigned to</a:t>
            </a:r>
          </a:p>
        </p:txBody>
      </p:sp>
      <p:sp>
        <p:nvSpPr>
          <p:cNvPr id="15" name="Rectangle 9">
            <a:extLst>
              <a:ext uri="{FF2B5EF4-FFF2-40B4-BE49-F238E27FC236}">
                <a16:creationId xmlns:a16="http://schemas.microsoft.com/office/drawing/2014/main" id="{C8CB0B0E-4FCD-450C-8004-5392E935E615}"/>
              </a:ext>
            </a:extLst>
          </p:cNvPr>
          <p:cNvSpPr>
            <a:spLocks noChangeArrowheads="1"/>
          </p:cNvSpPr>
          <p:nvPr/>
        </p:nvSpPr>
        <p:spPr bwMode="auto">
          <a:xfrm>
            <a:off x="4439783" y="4254500"/>
            <a:ext cx="2427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spcBef>
                <a:spcPct val="0"/>
              </a:spcBef>
              <a:buClrTx/>
              <a:buFontTx/>
              <a:buNone/>
            </a:pPr>
            <a:r>
              <a:rPr lang="en-US" altLang="en-US"/>
              <a:t>composed of</a:t>
            </a:r>
          </a:p>
        </p:txBody>
      </p:sp>
    </p:spTree>
    <p:extLst>
      <p:ext uri="{BB962C8B-B14F-4D97-AF65-F5344CB8AC3E}">
        <p14:creationId xmlns:p14="http://schemas.microsoft.com/office/powerpoint/2010/main" val="162360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34CF-2E96-234D-A3DF-F1C44E94D506}"/>
              </a:ext>
            </a:extLst>
          </p:cNvPr>
          <p:cNvSpPr>
            <a:spLocks noGrp="1"/>
          </p:cNvSpPr>
          <p:nvPr>
            <p:ph type="title"/>
          </p:nvPr>
        </p:nvSpPr>
        <p:spPr/>
        <p:txBody>
          <a:bodyPr/>
          <a:lstStyle/>
          <a:p>
            <a:r>
              <a:rPr lang="en-US" dirty="0"/>
              <a:t>ER Model Conventions</a:t>
            </a:r>
          </a:p>
        </p:txBody>
      </p:sp>
      <p:sp>
        <p:nvSpPr>
          <p:cNvPr id="3" name="Content Placeholder 2">
            <a:extLst>
              <a:ext uri="{FF2B5EF4-FFF2-40B4-BE49-F238E27FC236}">
                <a16:creationId xmlns:a16="http://schemas.microsoft.com/office/drawing/2014/main" id="{EC382D4A-2022-564F-8AE2-BF5F3C0129BD}"/>
              </a:ext>
            </a:extLst>
          </p:cNvPr>
          <p:cNvSpPr>
            <a:spLocks noGrp="1"/>
          </p:cNvSpPr>
          <p:nvPr>
            <p:ph sz="half" idx="1"/>
          </p:nvPr>
        </p:nvSpPr>
        <p:spPr/>
        <p:txBody>
          <a:bodyPr/>
          <a:lstStyle/>
          <a:p>
            <a:r>
              <a:rPr lang="en-US" dirty="0"/>
              <a:t>Entity</a:t>
            </a:r>
          </a:p>
          <a:p>
            <a:pPr lvl="1"/>
            <a:r>
              <a:rPr lang="en-US" dirty="0"/>
              <a:t>Singular, Unique name</a:t>
            </a:r>
          </a:p>
          <a:p>
            <a:pPr lvl="1"/>
            <a:r>
              <a:rPr lang="en-US" dirty="0"/>
              <a:t>Uppercase</a:t>
            </a:r>
          </a:p>
          <a:p>
            <a:pPr lvl="1"/>
            <a:r>
              <a:rPr lang="en-US" dirty="0"/>
              <a:t>Soft box</a:t>
            </a:r>
          </a:p>
          <a:p>
            <a:pPr lvl="1"/>
            <a:r>
              <a:rPr lang="en-US" dirty="0"/>
              <a:t>Synonym in parenthesis</a:t>
            </a:r>
          </a:p>
        </p:txBody>
      </p:sp>
      <p:sp>
        <p:nvSpPr>
          <p:cNvPr id="4" name="Content Placeholder 3">
            <a:extLst>
              <a:ext uri="{FF2B5EF4-FFF2-40B4-BE49-F238E27FC236}">
                <a16:creationId xmlns:a16="http://schemas.microsoft.com/office/drawing/2014/main" id="{00EFB64F-9C9B-F84C-8DC8-64D6684E6EF0}"/>
              </a:ext>
            </a:extLst>
          </p:cNvPr>
          <p:cNvSpPr>
            <a:spLocks noGrp="1"/>
          </p:cNvSpPr>
          <p:nvPr>
            <p:ph sz="half" idx="2"/>
          </p:nvPr>
        </p:nvSpPr>
        <p:spPr/>
        <p:txBody>
          <a:bodyPr/>
          <a:lstStyle/>
          <a:p>
            <a:r>
              <a:rPr lang="en-US" dirty="0"/>
              <a:t>Attribute</a:t>
            </a:r>
          </a:p>
          <a:p>
            <a:pPr lvl="1"/>
            <a:r>
              <a:rPr lang="en-US" dirty="0"/>
              <a:t>Single Name</a:t>
            </a:r>
          </a:p>
          <a:p>
            <a:pPr lvl="1"/>
            <a:r>
              <a:rPr lang="en-US" dirty="0"/>
              <a:t>Lowercase</a:t>
            </a:r>
          </a:p>
          <a:p>
            <a:pPr lvl="1"/>
            <a:r>
              <a:rPr lang="en-US" dirty="0"/>
              <a:t>Mandatory marked with ‘*’</a:t>
            </a:r>
          </a:p>
          <a:p>
            <a:pPr lvl="1"/>
            <a:r>
              <a:rPr lang="en-US" dirty="0"/>
              <a:t>Optional marked with ‘o’</a:t>
            </a:r>
          </a:p>
        </p:txBody>
      </p:sp>
      <p:sp>
        <p:nvSpPr>
          <p:cNvPr id="6" name="Line 2">
            <a:extLst>
              <a:ext uri="{FF2B5EF4-FFF2-40B4-BE49-F238E27FC236}">
                <a16:creationId xmlns:a16="http://schemas.microsoft.com/office/drawing/2014/main" id="{C5B2BAAE-ACD0-42CE-960F-2E41B71252CB}"/>
              </a:ext>
            </a:extLst>
          </p:cNvPr>
          <p:cNvSpPr>
            <a:spLocks noChangeShapeType="1"/>
          </p:cNvSpPr>
          <p:nvPr/>
        </p:nvSpPr>
        <p:spPr bwMode="auto">
          <a:xfrm flipH="1">
            <a:off x="5075144" y="4777257"/>
            <a:ext cx="2428875" cy="0"/>
          </a:xfrm>
          <a:prstGeom prst="line">
            <a:avLst/>
          </a:prstGeom>
          <a:noFill/>
          <a:ln w="28575">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3">
            <a:extLst>
              <a:ext uri="{FF2B5EF4-FFF2-40B4-BE49-F238E27FC236}">
                <a16:creationId xmlns:a16="http://schemas.microsoft.com/office/drawing/2014/main" id="{B946CD6D-E5F9-41E0-AD45-7A2CFD1AC08E}"/>
              </a:ext>
            </a:extLst>
          </p:cNvPr>
          <p:cNvSpPr>
            <a:spLocks/>
          </p:cNvSpPr>
          <p:nvPr/>
        </p:nvSpPr>
        <p:spPr bwMode="auto">
          <a:xfrm>
            <a:off x="5271994" y="4434357"/>
            <a:ext cx="458788" cy="814388"/>
          </a:xfrm>
          <a:custGeom>
            <a:avLst/>
            <a:gdLst>
              <a:gd name="T0" fmla="*/ 101600 w 289"/>
              <a:gd name="T1" fmla="*/ 0 h 513"/>
              <a:gd name="T2" fmla="*/ 457200 w 289"/>
              <a:gd name="T3" fmla="*/ 355600 h 513"/>
              <a:gd name="T4" fmla="*/ 0 w 289"/>
              <a:gd name="T5" fmla="*/ 812800 h 513"/>
              <a:gd name="T6" fmla="*/ 0 60000 65536"/>
              <a:gd name="T7" fmla="*/ 0 60000 65536"/>
              <a:gd name="T8" fmla="*/ 0 60000 65536"/>
            </a:gdLst>
            <a:ahLst/>
            <a:cxnLst>
              <a:cxn ang="T6">
                <a:pos x="T0" y="T1"/>
              </a:cxn>
              <a:cxn ang="T7">
                <a:pos x="T2" y="T3"/>
              </a:cxn>
              <a:cxn ang="T8">
                <a:pos x="T4" y="T5"/>
              </a:cxn>
            </a:cxnLst>
            <a:rect l="0" t="0" r="r" b="b"/>
            <a:pathLst>
              <a:path w="289" h="513">
                <a:moveTo>
                  <a:pt x="64" y="0"/>
                </a:moveTo>
                <a:lnTo>
                  <a:pt x="288" y="224"/>
                </a:lnTo>
                <a:lnTo>
                  <a:pt x="0" y="512"/>
                </a:lnTo>
              </a:path>
            </a:pathLst>
          </a:custGeom>
          <a:noFill/>
          <a:ln w="28575"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5">
            <a:extLst>
              <a:ext uri="{FF2B5EF4-FFF2-40B4-BE49-F238E27FC236}">
                <a16:creationId xmlns:a16="http://schemas.microsoft.com/office/drawing/2014/main" id="{5E87FA0C-4ECC-4BFD-9E7F-69574AF22497}"/>
              </a:ext>
            </a:extLst>
          </p:cNvPr>
          <p:cNvSpPr>
            <a:spLocks noChangeArrowheads="1"/>
          </p:cNvSpPr>
          <p:nvPr/>
        </p:nvSpPr>
        <p:spPr bwMode="auto">
          <a:xfrm>
            <a:off x="4255994" y="5724995"/>
            <a:ext cx="3448060"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dirty="0">
                <a:latin typeface="+mj-lt"/>
              </a:rPr>
              <a:t>Unique Identifier (</a:t>
            </a:r>
            <a:r>
              <a:rPr lang="en-US" altLang="en-US" dirty="0" err="1">
                <a:latin typeface="+mj-lt"/>
              </a:rPr>
              <a:t>UID</a:t>
            </a:r>
            <a:r>
              <a:rPr lang="en-US" altLang="en-US" dirty="0">
                <a:latin typeface="+mj-lt"/>
              </a:rPr>
              <a:t>)</a:t>
            </a:r>
          </a:p>
          <a:p>
            <a:pPr>
              <a:spcBef>
                <a:spcPct val="0"/>
              </a:spcBef>
              <a:buClrTx/>
              <a:buFontTx/>
              <a:buNone/>
            </a:pPr>
            <a:r>
              <a:rPr lang="en-US" altLang="en-US" b="0" dirty="0">
                <a:latin typeface="+mj-lt"/>
              </a:rPr>
              <a:t>Primary marked with “#”</a:t>
            </a:r>
          </a:p>
          <a:p>
            <a:pPr>
              <a:spcBef>
                <a:spcPct val="0"/>
              </a:spcBef>
              <a:buClrTx/>
              <a:buFontTx/>
              <a:buNone/>
            </a:pPr>
            <a:r>
              <a:rPr lang="en-US" altLang="en-US" b="0" dirty="0">
                <a:latin typeface="+mj-lt"/>
              </a:rPr>
              <a:t>Secondary marked with “(#)</a:t>
            </a:r>
            <a:r>
              <a:rPr lang="en-US" altLang="en-US" b="0" dirty="0"/>
              <a:t>”</a:t>
            </a:r>
          </a:p>
        </p:txBody>
      </p:sp>
      <p:sp>
        <p:nvSpPr>
          <p:cNvPr id="12" name="AutoShape 6">
            <a:extLst>
              <a:ext uri="{FF2B5EF4-FFF2-40B4-BE49-F238E27FC236}">
                <a16:creationId xmlns:a16="http://schemas.microsoft.com/office/drawing/2014/main" id="{6EBFEECA-E55E-4FF3-AB8C-6EB49EB67ECC}"/>
              </a:ext>
            </a:extLst>
          </p:cNvPr>
          <p:cNvSpPr>
            <a:spLocks noChangeArrowheads="1"/>
          </p:cNvSpPr>
          <p:nvPr/>
        </p:nvSpPr>
        <p:spPr bwMode="blackWhite">
          <a:xfrm>
            <a:off x="3082832" y="4073995"/>
            <a:ext cx="2262187" cy="1363662"/>
          </a:xfrm>
          <a:prstGeom prst="roundRect">
            <a:avLst>
              <a:gd name="adj" fmla="val 12449"/>
            </a:avLst>
          </a:prstGeom>
          <a:solidFill>
            <a:srgbClr val="99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dirty="0">
                <a:latin typeface="Courier New" pitchFamily="49" charset="0"/>
              </a:rPr>
              <a:t>EMPLOYEE</a:t>
            </a:r>
            <a:endParaRPr lang="en-US" altLang="en-US" dirty="0"/>
          </a:p>
          <a:p>
            <a:pPr>
              <a:spcBef>
                <a:spcPct val="0"/>
              </a:spcBef>
              <a:buClrTx/>
              <a:buFontTx/>
              <a:buNone/>
            </a:pPr>
            <a:r>
              <a:rPr lang="en-US" altLang="en-US" dirty="0">
                <a:latin typeface="+mj-lt"/>
              </a:rPr>
              <a:t>#* 	number</a:t>
            </a:r>
          </a:p>
          <a:p>
            <a:pPr>
              <a:spcBef>
                <a:spcPct val="0"/>
              </a:spcBef>
              <a:buClrTx/>
              <a:buFontTx/>
              <a:buNone/>
            </a:pPr>
            <a:r>
              <a:rPr lang="en-US" altLang="en-US" dirty="0">
                <a:latin typeface="+mj-lt"/>
              </a:rPr>
              <a:t>*	name</a:t>
            </a:r>
          </a:p>
          <a:p>
            <a:pPr>
              <a:spcBef>
                <a:spcPct val="0"/>
              </a:spcBef>
              <a:buClrTx/>
              <a:buFontTx/>
              <a:buNone/>
            </a:pPr>
            <a:r>
              <a:rPr lang="en-US" altLang="en-US" dirty="0">
                <a:latin typeface="+mj-lt"/>
              </a:rPr>
              <a:t>o	job title</a:t>
            </a:r>
          </a:p>
        </p:txBody>
      </p:sp>
      <p:sp>
        <p:nvSpPr>
          <p:cNvPr id="14" name="AutoShape 7">
            <a:extLst>
              <a:ext uri="{FF2B5EF4-FFF2-40B4-BE49-F238E27FC236}">
                <a16:creationId xmlns:a16="http://schemas.microsoft.com/office/drawing/2014/main" id="{F55714CF-D02C-44FA-9A05-C20B11D387ED}"/>
              </a:ext>
            </a:extLst>
          </p:cNvPr>
          <p:cNvSpPr>
            <a:spLocks noChangeArrowheads="1"/>
          </p:cNvSpPr>
          <p:nvPr/>
        </p:nvSpPr>
        <p:spPr bwMode="blackWhite">
          <a:xfrm>
            <a:off x="7377019" y="4072407"/>
            <a:ext cx="2135188" cy="1390650"/>
          </a:xfrm>
          <a:prstGeom prst="roundRect">
            <a:avLst>
              <a:gd name="adj" fmla="val 12449"/>
            </a:avLst>
          </a:prstGeom>
          <a:solidFill>
            <a:srgbClr val="99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dirty="0">
                <a:latin typeface="Courier New" pitchFamily="49" charset="0"/>
              </a:rPr>
              <a:t>DEPARTMENT</a:t>
            </a:r>
            <a:endParaRPr lang="en-US" altLang="en-US" dirty="0"/>
          </a:p>
          <a:p>
            <a:pPr>
              <a:spcBef>
                <a:spcPct val="0"/>
              </a:spcBef>
              <a:buClrTx/>
              <a:buFontTx/>
              <a:buNone/>
            </a:pPr>
            <a:r>
              <a:rPr lang="en-US" altLang="en-US" dirty="0">
                <a:latin typeface="+mj-lt"/>
              </a:rPr>
              <a:t>#* 	number</a:t>
            </a:r>
          </a:p>
          <a:p>
            <a:pPr>
              <a:spcBef>
                <a:spcPct val="0"/>
              </a:spcBef>
              <a:buClrTx/>
              <a:buFontTx/>
              <a:buNone/>
            </a:pPr>
            <a:r>
              <a:rPr lang="en-US" altLang="en-US" dirty="0">
                <a:latin typeface="+mj-lt"/>
              </a:rPr>
              <a:t>*	name</a:t>
            </a:r>
          </a:p>
          <a:p>
            <a:pPr>
              <a:spcBef>
                <a:spcPct val="0"/>
              </a:spcBef>
              <a:buClrTx/>
              <a:buFontTx/>
              <a:buNone/>
            </a:pPr>
            <a:r>
              <a:rPr lang="en-US" altLang="en-US" dirty="0">
                <a:latin typeface="+mj-lt"/>
              </a:rPr>
              <a:t>o	location</a:t>
            </a:r>
          </a:p>
        </p:txBody>
      </p:sp>
      <p:sp>
        <p:nvSpPr>
          <p:cNvPr id="16" name="Freeform 8">
            <a:extLst>
              <a:ext uri="{FF2B5EF4-FFF2-40B4-BE49-F238E27FC236}">
                <a16:creationId xmlns:a16="http://schemas.microsoft.com/office/drawing/2014/main" id="{385A4CF2-69C0-4F0D-9E51-C6239DC4CF06}"/>
              </a:ext>
            </a:extLst>
          </p:cNvPr>
          <p:cNvSpPr>
            <a:spLocks/>
          </p:cNvSpPr>
          <p:nvPr/>
        </p:nvSpPr>
        <p:spPr bwMode="auto">
          <a:xfrm>
            <a:off x="9507444" y="2892895"/>
            <a:ext cx="360363" cy="1887537"/>
          </a:xfrm>
          <a:custGeom>
            <a:avLst/>
            <a:gdLst>
              <a:gd name="T0" fmla="*/ 0 w 329"/>
              <a:gd name="T1" fmla="*/ 1885950 h 1189"/>
              <a:gd name="T2" fmla="*/ 359268 w 329"/>
              <a:gd name="T3" fmla="*/ 1885950 h 1189"/>
              <a:gd name="T4" fmla="*/ 359268 w 329"/>
              <a:gd name="T5" fmla="*/ 0 h 1189"/>
              <a:gd name="T6" fmla="*/ 0 60000 65536"/>
              <a:gd name="T7" fmla="*/ 0 60000 65536"/>
              <a:gd name="T8" fmla="*/ 0 60000 65536"/>
            </a:gdLst>
            <a:ahLst/>
            <a:cxnLst>
              <a:cxn ang="T6">
                <a:pos x="T0" y="T1"/>
              </a:cxn>
              <a:cxn ang="T7">
                <a:pos x="T2" y="T3"/>
              </a:cxn>
              <a:cxn ang="T8">
                <a:pos x="T4" y="T5"/>
              </a:cxn>
            </a:cxnLst>
            <a:rect l="0" t="0" r="r" b="b"/>
            <a:pathLst>
              <a:path w="329" h="1189">
                <a:moveTo>
                  <a:pt x="0" y="1188"/>
                </a:moveTo>
                <a:lnTo>
                  <a:pt x="328" y="1188"/>
                </a:lnTo>
                <a:lnTo>
                  <a:pt x="328" y="0"/>
                </a:lnTo>
              </a:path>
            </a:pathLst>
          </a:custGeom>
          <a:noFill/>
          <a:ln w="28575" cap="rnd" cmpd="sng">
            <a:solidFill>
              <a:srgbClr val="FF0000"/>
            </a:solidFill>
            <a:prstDash val="solid"/>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9">
            <a:extLst>
              <a:ext uri="{FF2B5EF4-FFF2-40B4-BE49-F238E27FC236}">
                <a16:creationId xmlns:a16="http://schemas.microsoft.com/office/drawing/2014/main" id="{3695646A-E490-42CF-B8D9-34DCD8CEED2E}"/>
              </a:ext>
            </a:extLst>
          </p:cNvPr>
          <p:cNvSpPr>
            <a:spLocks noChangeShapeType="1"/>
          </p:cNvSpPr>
          <p:nvPr/>
        </p:nvSpPr>
        <p:spPr bwMode="auto">
          <a:xfrm flipV="1">
            <a:off x="4202019" y="3853332"/>
            <a:ext cx="0" cy="209550"/>
          </a:xfrm>
          <a:prstGeom prst="line">
            <a:avLst/>
          </a:prstGeom>
          <a:noFill/>
          <a:ln w="28575">
            <a:solidFill>
              <a:srgbClr val="FF00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10">
            <a:extLst>
              <a:ext uri="{FF2B5EF4-FFF2-40B4-BE49-F238E27FC236}">
                <a16:creationId xmlns:a16="http://schemas.microsoft.com/office/drawing/2014/main" id="{B15D1BCF-7151-44ED-AFAB-6BE83355AEDA}"/>
              </a:ext>
            </a:extLst>
          </p:cNvPr>
          <p:cNvSpPr>
            <a:spLocks/>
          </p:cNvSpPr>
          <p:nvPr/>
        </p:nvSpPr>
        <p:spPr bwMode="auto">
          <a:xfrm>
            <a:off x="2522444" y="4567707"/>
            <a:ext cx="1725613" cy="1697038"/>
          </a:xfrm>
          <a:custGeom>
            <a:avLst/>
            <a:gdLst>
              <a:gd name="T0" fmla="*/ 1724270 w 1285"/>
              <a:gd name="T1" fmla="*/ 1695450 h 1069"/>
              <a:gd name="T2" fmla="*/ 0 w 1285"/>
              <a:gd name="T3" fmla="*/ 1695450 h 1069"/>
              <a:gd name="T4" fmla="*/ 0 w 1285"/>
              <a:gd name="T5" fmla="*/ 0 h 1069"/>
              <a:gd name="T6" fmla="*/ 564014 w 1285"/>
              <a:gd name="T7" fmla="*/ 0 h 10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5" h="1069">
                <a:moveTo>
                  <a:pt x="1284" y="1068"/>
                </a:moveTo>
                <a:lnTo>
                  <a:pt x="0" y="1068"/>
                </a:lnTo>
                <a:lnTo>
                  <a:pt x="0" y="0"/>
                </a:lnTo>
                <a:lnTo>
                  <a:pt x="420" y="0"/>
                </a:lnTo>
              </a:path>
            </a:pathLst>
          </a:custGeom>
          <a:noFill/>
          <a:ln w="28575" cap="rnd" cmpd="sng">
            <a:solidFill>
              <a:srgbClr val="FF0000"/>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Rectangle 12">
            <a:extLst>
              <a:ext uri="{FF2B5EF4-FFF2-40B4-BE49-F238E27FC236}">
                <a16:creationId xmlns:a16="http://schemas.microsoft.com/office/drawing/2014/main" id="{5BFCA1CC-8E90-4894-B520-9C0E3248B57C}"/>
              </a:ext>
            </a:extLst>
          </p:cNvPr>
          <p:cNvSpPr>
            <a:spLocks noChangeArrowheads="1"/>
          </p:cNvSpPr>
          <p:nvPr/>
        </p:nvSpPr>
        <p:spPr bwMode="auto">
          <a:xfrm>
            <a:off x="5487894" y="4326407"/>
            <a:ext cx="145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spcBef>
                <a:spcPct val="0"/>
              </a:spcBef>
              <a:buClrTx/>
              <a:buFontTx/>
              <a:buNone/>
            </a:pPr>
            <a:r>
              <a:rPr lang="en-US" altLang="en-US" dirty="0">
                <a:latin typeface="+mj-lt"/>
              </a:rPr>
              <a:t>assigned to</a:t>
            </a:r>
          </a:p>
        </p:txBody>
      </p:sp>
      <p:sp>
        <p:nvSpPr>
          <p:cNvPr id="24" name="Rectangle 13">
            <a:extLst>
              <a:ext uri="{FF2B5EF4-FFF2-40B4-BE49-F238E27FC236}">
                <a16:creationId xmlns:a16="http://schemas.microsoft.com/office/drawing/2014/main" id="{A99BF973-30F3-4777-85B6-343F2588FE0D}"/>
              </a:ext>
            </a:extLst>
          </p:cNvPr>
          <p:cNvSpPr>
            <a:spLocks noChangeArrowheads="1"/>
          </p:cNvSpPr>
          <p:nvPr/>
        </p:nvSpPr>
        <p:spPr bwMode="auto">
          <a:xfrm>
            <a:off x="5362504" y="4926482"/>
            <a:ext cx="2427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spcBef>
                <a:spcPct val="0"/>
              </a:spcBef>
              <a:buClrTx/>
              <a:buFontTx/>
              <a:buNone/>
            </a:pPr>
            <a:r>
              <a:rPr lang="en-US" altLang="en-US" dirty="0">
                <a:latin typeface="+mj-lt"/>
              </a:rPr>
              <a:t>composed of</a:t>
            </a:r>
          </a:p>
        </p:txBody>
      </p:sp>
    </p:spTree>
    <p:extLst>
      <p:ext uri="{BB962C8B-B14F-4D97-AF65-F5344CB8AC3E}">
        <p14:creationId xmlns:p14="http://schemas.microsoft.com/office/powerpoint/2010/main" val="204183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Database Schema</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Database schema is the skeleton structure that represents the logical view of the entire database.</a:t>
            </a:r>
          </a:p>
          <a:p>
            <a:r>
              <a:rPr lang="en-US" dirty="0"/>
              <a:t>Database schema defines its entities and the relationship among them</a:t>
            </a:r>
          </a:p>
          <a:p>
            <a:r>
              <a:rPr lang="en-US" altLang="en-US" dirty="0"/>
              <a:t>The process of creating a database schema is called data modelling.</a:t>
            </a:r>
          </a:p>
          <a:p>
            <a:r>
              <a:rPr lang="en-US" altLang="en-US" dirty="0"/>
              <a:t>There are two kinds of database schemas</a:t>
            </a:r>
          </a:p>
          <a:p>
            <a:pPr lvl="1"/>
            <a:r>
              <a:rPr lang="en-US" b="1" dirty="0"/>
              <a:t>Logical Database Schema </a:t>
            </a:r>
            <a:r>
              <a:rPr lang="en-US" dirty="0"/>
              <a:t>– The schema defines all the logical constraints that need to be applied on the data stored. It defines tables, views, and integrity constraints</a:t>
            </a:r>
          </a:p>
          <a:p>
            <a:pPr lvl="1"/>
            <a:r>
              <a:rPr lang="en-US" b="1" dirty="0"/>
              <a:t>Physical Database Schema</a:t>
            </a:r>
            <a:r>
              <a:rPr lang="en-US" dirty="0"/>
              <a:t> – The schema lays out how data is stored physically on a storage system in terms of files and indices. </a:t>
            </a:r>
          </a:p>
          <a:p>
            <a:endParaRPr lang="en-US" dirty="0"/>
          </a:p>
        </p:txBody>
      </p:sp>
    </p:spTree>
    <p:extLst>
      <p:ext uri="{BB962C8B-B14F-4D97-AF65-F5344CB8AC3E}">
        <p14:creationId xmlns:p14="http://schemas.microsoft.com/office/powerpoint/2010/main" val="23897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Example : HR Schema</a:t>
            </a:r>
          </a:p>
        </p:txBody>
      </p:sp>
      <p:grpSp>
        <p:nvGrpSpPr>
          <p:cNvPr id="70" name="Group 1027">
            <a:extLst>
              <a:ext uri="{FF2B5EF4-FFF2-40B4-BE49-F238E27FC236}">
                <a16:creationId xmlns:a16="http://schemas.microsoft.com/office/drawing/2014/main" id="{8793CF71-4171-4A45-ABB8-6FE82BC16794}"/>
              </a:ext>
            </a:extLst>
          </p:cNvPr>
          <p:cNvGrpSpPr>
            <a:grpSpLocks/>
          </p:cNvGrpSpPr>
          <p:nvPr/>
        </p:nvGrpSpPr>
        <p:grpSpPr bwMode="auto">
          <a:xfrm>
            <a:off x="7395664" y="4304690"/>
            <a:ext cx="280987" cy="138112"/>
            <a:chOff x="4968" y="1240"/>
            <a:chExt cx="136" cy="66"/>
          </a:xfrm>
        </p:grpSpPr>
        <p:sp>
          <p:nvSpPr>
            <p:cNvPr id="71" name="Line 1028">
              <a:extLst>
                <a:ext uri="{FF2B5EF4-FFF2-40B4-BE49-F238E27FC236}">
                  <a16:creationId xmlns:a16="http://schemas.microsoft.com/office/drawing/2014/main" id="{125C6624-D335-4397-B237-483EC7C3B776}"/>
                </a:ext>
              </a:extLst>
            </p:cNvPr>
            <p:cNvSpPr>
              <a:spLocks noChangeShapeType="1"/>
            </p:cNvSpPr>
            <p:nvPr/>
          </p:nvSpPr>
          <p:spPr bwMode="blackWhite">
            <a:xfrm flipV="1">
              <a:off x="5038" y="1240"/>
              <a:ext cx="66" cy="6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72" name="Line 1029">
              <a:extLst>
                <a:ext uri="{FF2B5EF4-FFF2-40B4-BE49-F238E27FC236}">
                  <a16:creationId xmlns:a16="http://schemas.microsoft.com/office/drawing/2014/main" id="{AC95DACA-5FCE-442B-B925-8A6F0A21585B}"/>
                </a:ext>
              </a:extLst>
            </p:cNvPr>
            <p:cNvSpPr>
              <a:spLocks noChangeShapeType="1"/>
            </p:cNvSpPr>
            <p:nvPr/>
          </p:nvSpPr>
          <p:spPr bwMode="blackWhite">
            <a:xfrm flipH="1" flipV="1">
              <a:off x="4968" y="1240"/>
              <a:ext cx="66" cy="6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sp>
        <p:nvSpPr>
          <p:cNvPr id="73" name="Rectangle 1030">
            <a:extLst>
              <a:ext uri="{FF2B5EF4-FFF2-40B4-BE49-F238E27FC236}">
                <a16:creationId xmlns:a16="http://schemas.microsoft.com/office/drawing/2014/main" id="{E82BE507-69BA-4991-B4A9-63045292CA30}"/>
              </a:ext>
            </a:extLst>
          </p:cNvPr>
          <p:cNvSpPr>
            <a:spLocks noChangeArrowheads="1"/>
          </p:cNvSpPr>
          <p:nvPr/>
        </p:nvSpPr>
        <p:spPr bwMode="blackWhite">
          <a:xfrm>
            <a:off x="4738189" y="1782152"/>
            <a:ext cx="1201737" cy="754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lIns="90952" tIns="45476" rIns="90952" bIns="45476"/>
          <a:lstStyle>
            <a:lvl1pPr marL="123825" indent="-123825" defTabSz="903288">
              <a:spcBef>
                <a:spcPct val="20000"/>
              </a:spcBef>
              <a:buClr>
                <a:srgbClr val="FF0000"/>
              </a:buClr>
              <a:buFont typeface="Arial" charset="0"/>
              <a:defRPr b="1">
                <a:solidFill>
                  <a:schemeClr val="tx1"/>
                </a:solidFill>
                <a:latin typeface="Arial" charset="0"/>
              </a:defRPr>
            </a:lvl1pPr>
            <a:lvl2pPr marL="742950" indent="-285750" defTabSz="903288">
              <a:spcBef>
                <a:spcPct val="20000"/>
              </a:spcBef>
              <a:buClr>
                <a:srgbClr val="FF0000"/>
              </a:buClr>
              <a:buFont typeface="Arial" charset="0"/>
              <a:defRPr b="1">
                <a:solidFill>
                  <a:schemeClr val="tx1"/>
                </a:solidFill>
                <a:latin typeface="Arial" charset="0"/>
              </a:defRPr>
            </a:lvl2pPr>
            <a:lvl3pPr marL="1143000" indent="-228600" defTabSz="903288">
              <a:spcBef>
                <a:spcPct val="20000"/>
              </a:spcBef>
              <a:buClr>
                <a:srgbClr val="FF0000"/>
              </a:buClr>
              <a:buFont typeface="Arial" charset="0"/>
              <a:defRPr b="1">
                <a:solidFill>
                  <a:schemeClr val="tx1"/>
                </a:solidFill>
                <a:latin typeface="Arial" charset="0"/>
              </a:defRPr>
            </a:lvl3pPr>
            <a:lvl4pPr marL="1600200" indent="-228600" defTabSz="903288">
              <a:spcBef>
                <a:spcPct val="20000"/>
              </a:spcBef>
              <a:buClr>
                <a:srgbClr val="FF0000"/>
              </a:buClr>
              <a:buFont typeface="Arial" charset="0"/>
              <a:defRPr b="1">
                <a:solidFill>
                  <a:schemeClr val="tx1"/>
                </a:solidFill>
                <a:latin typeface="Arial" charset="0"/>
              </a:defRPr>
            </a:lvl4pPr>
            <a:lvl5pPr marL="2057400" indent="-228600" defTabSz="903288">
              <a:spcBef>
                <a:spcPct val="20000"/>
              </a:spcBef>
              <a:buClr>
                <a:srgbClr val="FF0000"/>
              </a:buClr>
              <a:buFont typeface="Arial" charset="0"/>
              <a:defRPr b="1">
                <a:solidFill>
                  <a:schemeClr val="tx1"/>
                </a:solidFill>
                <a:latin typeface="Arial" charset="0"/>
              </a:defRPr>
            </a:lvl5pPr>
            <a:lvl6pPr marL="25146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lnSpc>
                <a:spcPct val="75000"/>
              </a:lnSpc>
              <a:buClr>
                <a:srgbClr val="FF3300"/>
              </a:buClr>
              <a:buSzPct val="125000"/>
              <a:buFontTx/>
              <a:buNone/>
            </a:pPr>
            <a:r>
              <a:rPr lang="en-US" altLang="en-US" sz="1200" dirty="0">
                <a:latin typeface="+mj-lt"/>
              </a:rPr>
              <a:t>DEPARTMENTS</a:t>
            </a:r>
          </a:p>
          <a:p>
            <a:pPr algn="ctr" eaLnBrk="1" hangingPunct="1">
              <a:lnSpc>
                <a:spcPct val="75000"/>
              </a:lnSpc>
              <a:buClr>
                <a:srgbClr val="FF3300"/>
              </a:buClr>
              <a:buSzPct val="125000"/>
              <a:buFontTx/>
              <a:buNone/>
            </a:pPr>
            <a:r>
              <a:rPr lang="en-US" altLang="en-US" sz="1000" dirty="0" err="1">
                <a:solidFill>
                  <a:srgbClr val="0000FF"/>
                </a:solidFill>
                <a:latin typeface="+mj-lt"/>
              </a:rPr>
              <a:t>department_id</a:t>
            </a:r>
            <a:endParaRPr lang="en-US" altLang="en-US" sz="1000" dirty="0">
              <a:solidFill>
                <a:srgbClr val="0000FF"/>
              </a:solidFill>
              <a:latin typeface="+mj-lt"/>
            </a:endParaRPr>
          </a:p>
          <a:p>
            <a:pPr algn="ctr" eaLnBrk="1" hangingPunct="1">
              <a:lnSpc>
                <a:spcPct val="75000"/>
              </a:lnSpc>
              <a:buClr>
                <a:srgbClr val="FF3300"/>
              </a:buClr>
              <a:buSzPct val="125000"/>
              <a:buFontTx/>
              <a:buNone/>
            </a:pPr>
            <a:r>
              <a:rPr lang="en-US" altLang="en-US" sz="1000" b="0" dirty="0" err="1">
                <a:latin typeface="+mj-lt"/>
              </a:rPr>
              <a:t>department_name</a:t>
            </a:r>
            <a:endParaRPr lang="en-US" altLang="en-US" sz="1000" b="0" dirty="0">
              <a:latin typeface="+mj-lt"/>
              <a:cs typeface="Times New Roman" pitchFamily="18" charset="0"/>
            </a:endParaRPr>
          </a:p>
          <a:p>
            <a:pPr algn="ctr" eaLnBrk="1" hangingPunct="1">
              <a:lnSpc>
                <a:spcPct val="75000"/>
              </a:lnSpc>
              <a:buClr>
                <a:srgbClr val="FF3300"/>
              </a:buClr>
              <a:buSzPct val="125000"/>
              <a:buFontTx/>
              <a:buNone/>
            </a:pPr>
            <a:r>
              <a:rPr lang="en-US" altLang="en-US" sz="1000" b="0" dirty="0" err="1">
                <a:latin typeface="+mj-lt"/>
              </a:rPr>
              <a:t>manager_id</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location_id</a:t>
            </a:r>
            <a:endParaRPr lang="en-US" altLang="en-US" sz="1000" b="0" dirty="0">
              <a:latin typeface="+mj-lt"/>
              <a:cs typeface="Times New Roman" pitchFamily="18" charset="0"/>
            </a:endParaRPr>
          </a:p>
        </p:txBody>
      </p:sp>
      <p:sp>
        <p:nvSpPr>
          <p:cNvPr id="74" name="AutoShape 1031">
            <a:extLst>
              <a:ext uri="{FF2B5EF4-FFF2-40B4-BE49-F238E27FC236}">
                <a16:creationId xmlns:a16="http://schemas.microsoft.com/office/drawing/2014/main" id="{F261D9D7-AC7D-4235-878E-AF8BF90AFF2E}"/>
              </a:ext>
            </a:extLst>
          </p:cNvPr>
          <p:cNvSpPr>
            <a:spLocks noChangeArrowheads="1"/>
          </p:cNvSpPr>
          <p:nvPr/>
        </p:nvSpPr>
        <p:spPr bwMode="blackWhite">
          <a:xfrm>
            <a:off x="4715964" y="1705952"/>
            <a:ext cx="1260475" cy="930275"/>
          </a:xfrm>
          <a:prstGeom prst="flowChartAlternateProcess">
            <a:avLst/>
          </a:prstGeom>
          <a:noFill/>
          <a:ln w="28575">
            <a:solidFill>
              <a:srgbClr val="000000"/>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76" tIns="45476" rIns="45476" bIns="45476" anchor="ctr"/>
          <a:lstStyle>
            <a:lvl1pPr defTabSz="225425">
              <a:spcBef>
                <a:spcPct val="20000"/>
              </a:spcBef>
              <a:buClr>
                <a:srgbClr val="FF0000"/>
              </a:buClr>
              <a:buFont typeface="Arial" charset="0"/>
              <a:defRPr b="1">
                <a:solidFill>
                  <a:schemeClr val="tx1"/>
                </a:solidFill>
                <a:latin typeface="Arial" charset="0"/>
              </a:defRPr>
            </a:lvl1pPr>
            <a:lvl2pPr marL="742950" indent="-285750" defTabSz="225425">
              <a:spcBef>
                <a:spcPct val="20000"/>
              </a:spcBef>
              <a:buClr>
                <a:srgbClr val="FF0000"/>
              </a:buClr>
              <a:buFont typeface="Arial" charset="0"/>
              <a:defRPr b="1">
                <a:solidFill>
                  <a:schemeClr val="tx1"/>
                </a:solidFill>
                <a:latin typeface="Arial" charset="0"/>
              </a:defRPr>
            </a:lvl2pPr>
            <a:lvl3pPr marL="1143000" indent="-228600" defTabSz="225425">
              <a:spcBef>
                <a:spcPct val="20000"/>
              </a:spcBef>
              <a:buClr>
                <a:srgbClr val="FF0000"/>
              </a:buClr>
              <a:buFont typeface="Arial" charset="0"/>
              <a:defRPr b="1">
                <a:solidFill>
                  <a:schemeClr val="tx1"/>
                </a:solidFill>
                <a:latin typeface="Arial" charset="0"/>
              </a:defRPr>
            </a:lvl3pPr>
            <a:lvl4pPr marL="1600200" indent="-228600" defTabSz="225425">
              <a:spcBef>
                <a:spcPct val="20000"/>
              </a:spcBef>
              <a:buClr>
                <a:srgbClr val="FF0000"/>
              </a:buClr>
              <a:buFont typeface="Arial" charset="0"/>
              <a:defRPr b="1">
                <a:solidFill>
                  <a:schemeClr val="tx1"/>
                </a:solidFill>
                <a:latin typeface="Arial" charset="0"/>
              </a:defRPr>
            </a:lvl4pPr>
            <a:lvl5pPr marL="2057400" indent="-228600" defTabSz="225425">
              <a:spcBef>
                <a:spcPct val="20000"/>
              </a:spcBef>
              <a:buClr>
                <a:srgbClr val="FF0000"/>
              </a:buClr>
              <a:buFont typeface="Arial" charset="0"/>
              <a:defRPr b="1">
                <a:solidFill>
                  <a:schemeClr val="tx1"/>
                </a:solidFill>
                <a:latin typeface="Arial" charset="0"/>
              </a:defRPr>
            </a:lvl5pPr>
            <a:lvl6pPr marL="25146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endParaRPr lang="en-US" altLang="en-US"/>
          </a:p>
        </p:txBody>
      </p:sp>
      <p:sp>
        <p:nvSpPr>
          <p:cNvPr id="75" name="Rectangle 1032">
            <a:extLst>
              <a:ext uri="{FF2B5EF4-FFF2-40B4-BE49-F238E27FC236}">
                <a16:creationId xmlns:a16="http://schemas.microsoft.com/office/drawing/2014/main" id="{7234C609-B6E0-4308-B4F5-041A14451CC6}"/>
              </a:ext>
            </a:extLst>
          </p:cNvPr>
          <p:cNvSpPr>
            <a:spLocks noChangeArrowheads="1"/>
          </p:cNvSpPr>
          <p:nvPr/>
        </p:nvSpPr>
        <p:spPr bwMode="blackWhite">
          <a:xfrm>
            <a:off x="7028951" y="1796440"/>
            <a:ext cx="976313" cy="979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lIns="90952" tIns="45476" rIns="90952" bIns="45476"/>
          <a:lstStyle>
            <a:lvl1pPr marL="123825" indent="-123825" defTabSz="903288">
              <a:spcBef>
                <a:spcPct val="20000"/>
              </a:spcBef>
              <a:buClr>
                <a:srgbClr val="FF0000"/>
              </a:buClr>
              <a:buFont typeface="Arial" charset="0"/>
              <a:defRPr b="1">
                <a:solidFill>
                  <a:schemeClr val="tx1"/>
                </a:solidFill>
                <a:latin typeface="Arial" charset="0"/>
              </a:defRPr>
            </a:lvl1pPr>
            <a:lvl2pPr marL="742950" indent="-285750" defTabSz="903288">
              <a:spcBef>
                <a:spcPct val="20000"/>
              </a:spcBef>
              <a:buClr>
                <a:srgbClr val="FF0000"/>
              </a:buClr>
              <a:buFont typeface="Arial" charset="0"/>
              <a:defRPr b="1">
                <a:solidFill>
                  <a:schemeClr val="tx1"/>
                </a:solidFill>
                <a:latin typeface="Arial" charset="0"/>
              </a:defRPr>
            </a:lvl2pPr>
            <a:lvl3pPr marL="1143000" indent="-228600" defTabSz="903288">
              <a:spcBef>
                <a:spcPct val="20000"/>
              </a:spcBef>
              <a:buClr>
                <a:srgbClr val="FF0000"/>
              </a:buClr>
              <a:buFont typeface="Arial" charset="0"/>
              <a:defRPr b="1">
                <a:solidFill>
                  <a:schemeClr val="tx1"/>
                </a:solidFill>
                <a:latin typeface="Arial" charset="0"/>
              </a:defRPr>
            </a:lvl3pPr>
            <a:lvl4pPr marL="1600200" indent="-228600" defTabSz="903288">
              <a:spcBef>
                <a:spcPct val="20000"/>
              </a:spcBef>
              <a:buClr>
                <a:srgbClr val="FF0000"/>
              </a:buClr>
              <a:buFont typeface="Arial" charset="0"/>
              <a:defRPr b="1">
                <a:solidFill>
                  <a:schemeClr val="tx1"/>
                </a:solidFill>
                <a:latin typeface="Arial" charset="0"/>
              </a:defRPr>
            </a:lvl4pPr>
            <a:lvl5pPr marL="2057400" indent="-228600" defTabSz="903288">
              <a:spcBef>
                <a:spcPct val="20000"/>
              </a:spcBef>
              <a:buClr>
                <a:srgbClr val="FF0000"/>
              </a:buClr>
              <a:buFont typeface="Arial" charset="0"/>
              <a:defRPr b="1">
                <a:solidFill>
                  <a:schemeClr val="tx1"/>
                </a:solidFill>
                <a:latin typeface="Arial" charset="0"/>
              </a:defRPr>
            </a:lvl5pPr>
            <a:lvl6pPr marL="25146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lnSpc>
                <a:spcPct val="75000"/>
              </a:lnSpc>
              <a:buClr>
                <a:srgbClr val="FF3300"/>
              </a:buClr>
              <a:buSzPct val="125000"/>
              <a:buFontTx/>
              <a:buNone/>
            </a:pPr>
            <a:r>
              <a:rPr lang="en-US" altLang="en-US" sz="1200" dirty="0">
                <a:latin typeface="+mj-lt"/>
              </a:rPr>
              <a:t>LOCATIONS</a:t>
            </a:r>
          </a:p>
          <a:p>
            <a:pPr algn="ctr" eaLnBrk="1" hangingPunct="1">
              <a:lnSpc>
                <a:spcPct val="75000"/>
              </a:lnSpc>
              <a:buClr>
                <a:srgbClr val="FF3300"/>
              </a:buClr>
              <a:buSzPct val="125000"/>
              <a:buFontTx/>
              <a:buNone/>
            </a:pPr>
            <a:r>
              <a:rPr lang="en-US" altLang="en-US" sz="1000" dirty="0" err="1">
                <a:solidFill>
                  <a:srgbClr val="0000FF"/>
                </a:solidFill>
                <a:latin typeface="+mj-lt"/>
              </a:rPr>
              <a:t>location_id</a:t>
            </a:r>
            <a:endParaRPr lang="en-US" altLang="en-US" sz="1000" dirty="0">
              <a:solidFill>
                <a:srgbClr val="0000FF"/>
              </a:solidFill>
              <a:latin typeface="+mj-lt"/>
            </a:endParaRPr>
          </a:p>
          <a:p>
            <a:pPr algn="ctr" eaLnBrk="1" hangingPunct="1">
              <a:lnSpc>
                <a:spcPct val="75000"/>
              </a:lnSpc>
              <a:buClr>
                <a:srgbClr val="FF3300"/>
              </a:buClr>
              <a:buSzPct val="125000"/>
              <a:buFontTx/>
              <a:buNone/>
            </a:pPr>
            <a:r>
              <a:rPr lang="en-US" altLang="en-US" sz="1000" b="0" dirty="0" err="1">
                <a:latin typeface="+mj-lt"/>
              </a:rPr>
              <a:t>street_address</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postal_code</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a:latin typeface="+mj-lt"/>
              </a:rPr>
              <a:t>city</a:t>
            </a:r>
          </a:p>
          <a:p>
            <a:pPr algn="ctr" eaLnBrk="1" hangingPunct="1">
              <a:lnSpc>
                <a:spcPct val="75000"/>
              </a:lnSpc>
              <a:buClr>
                <a:srgbClr val="FF3300"/>
              </a:buClr>
              <a:buSzPct val="125000"/>
              <a:buFontTx/>
              <a:buNone/>
            </a:pPr>
            <a:r>
              <a:rPr lang="en-US" altLang="en-US" sz="1000" b="0" dirty="0" err="1">
                <a:latin typeface="+mj-lt"/>
              </a:rPr>
              <a:t>state_province</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country_id</a:t>
            </a:r>
            <a:endParaRPr lang="en-US" altLang="en-US" sz="1000" b="0" dirty="0">
              <a:latin typeface="+mj-lt"/>
            </a:endParaRPr>
          </a:p>
        </p:txBody>
      </p:sp>
      <p:sp>
        <p:nvSpPr>
          <p:cNvPr id="76" name="AutoShape 1033">
            <a:extLst>
              <a:ext uri="{FF2B5EF4-FFF2-40B4-BE49-F238E27FC236}">
                <a16:creationId xmlns:a16="http://schemas.microsoft.com/office/drawing/2014/main" id="{61290C84-A9B5-4189-B8CA-E785BA87178B}"/>
              </a:ext>
            </a:extLst>
          </p:cNvPr>
          <p:cNvSpPr>
            <a:spLocks noChangeArrowheads="1"/>
          </p:cNvSpPr>
          <p:nvPr/>
        </p:nvSpPr>
        <p:spPr bwMode="blackWhite">
          <a:xfrm>
            <a:off x="6870201" y="1705952"/>
            <a:ext cx="1282700" cy="1222375"/>
          </a:xfrm>
          <a:prstGeom prst="flowChartAlternateProcess">
            <a:avLst/>
          </a:prstGeom>
          <a:noFill/>
          <a:ln w="28575">
            <a:solidFill>
              <a:srgbClr val="000000"/>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76" tIns="45476" rIns="45476" bIns="45476" anchor="ctr"/>
          <a:lstStyle>
            <a:lvl1pPr defTabSz="225425">
              <a:spcBef>
                <a:spcPct val="20000"/>
              </a:spcBef>
              <a:buClr>
                <a:srgbClr val="FF0000"/>
              </a:buClr>
              <a:buFont typeface="Arial" charset="0"/>
              <a:defRPr b="1">
                <a:solidFill>
                  <a:schemeClr val="tx1"/>
                </a:solidFill>
                <a:latin typeface="Arial" charset="0"/>
              </a:defRPr>
            </a:lvl1pPr>
            <a:lvl2pPr marL="742950" indent="-285750" defTabSz="225425">
              <a:spcBef>
                <a:spcPct val="20000"/>
              </a:spcBef>
              <a:buClr>
                <a:srgbClr val="FF0000"/>
              </a:buClr>
              <a:buFont typeface="Arial" charset="0"/>
              <a:defRPr b="1">
                <a:solidFill>
                  <a:schemeClr val="tx1"/>
                </a:solidFill>
                <a:latin typeface="Arial" charset="0"/>
              </a:defRPr>
            </a:lvl2pPr>
            <a:lvl3pPr marL="1143000" indent="-228600" defTabSz="225425">
              <a:spcBef>
                <a:spcPct val="20000"/>
              </a:spcBef>
              <a:buClr>
                <a:srgbClr val="FF0000"/>
              </a:buClr>
              <a:buFont typeface="Arial" charset="0"/>
              <a:defRPr b="1">
                <a:solidFill>
                  <a:schemeClr val="tx1"/>
                </a:solidFill>
                <a:latin typeface="Arial" charset="0"/>
              </a:defRPr>
            </a:lvl3pPr>
            <a:lvl4pPr marL="1600200" indent="-228600" defTabSz="225425">
              <a:spcBef>
                <a:spcPct val="20000"/>
              </a:spcBef>
              <a:buClr>
                <a:srgbClr val="FF0000"/>
              </a:buClr>
              <a:buFont typeface="Arial" charset="0"/>
              <a:defRPr b="1">
                <a:solidFill>
                  <a:schemeClr val="tx1"/>
                </a:solidFill>
                <a:latin typeface="Arial" charset="0"/>
              </a:defRPr>
            </a:lvl4pPr>
            <a:lvl5pPr marL="2057400" indent="-228600" defTabSz="225425">
              <a:spcBef>
                <a:spcPct val="20000"/>
              </a:spcBef>
              <a:buClr>
                <a:srgbClr val="FF0000"/>
              </a:buClr>
              <a:buFont typeface="Arial" charset="0"/>
              <a:defRPr b="1">
                <a:solidFill>
                  <a:schemeClr val="tx1"/>
                </a:solidFill>
                <a:latin typeface="Arial" charset="0"/>
              </a:defRPr>
            </a:lvl5pPr>
            <a:lvl6pPr marL="25146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endParaRPr lang="en-US" altLang="en-US"/>
          </a:p>
        </p:txBody>
      </p:sp>
      <p:sp>
        <p:nvSpPr>
          <p:cNvPr id="77" name="AutoShape 1034">
            <a:extLst>
              <a:ext uri="{FF2B5EF4-FFF2-40B4-BE49-F238E27FC236}">
                <a16:creationId xmlns:a16="http://schemas.microsoft.com/office/drawing/2014/main" id="{A6356219-0BAB-4B06-AF14-4751090EE649}"/>
              </a:ext>
            </a:extLst>
          </p:cNvPr>
          <p:cNvSpPr>
            <a:spLocks noChangeArrowheads="1"/>
          </p:cNvSpPr>
          <p:nvPr/>
        </p:nvSpPr>
        <p:spPr bwMode="blackWhite">
          <a:xfrm>
            <a:off x="6914651" y="3458552"/>
            <a:ext cx="1206500" cy="838200"/>
          </a:xfrm>
          <a:prstGeom prst="flowChartAlternateProcess">
            <a:avLst/>
          </a:prstGeom>
          <a:noFill/>
          <a:ln w="28575">
            <a:solidFill>
              <a:srgbClr val="000000"/>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76" tIns="45476" rIns="45476" bIns="45476" anchor="ctr"/>
          <a:lstStyle>
            <a:lvl1pPr defTabSz="225425">
              <a:spcBef>
                <a:spcPct val="20000"/>
              </a:spcBef>
              <a:buClr>
                <a:srgbClr val="FF0000"/>
              </a:buClr>
              <a:buFont typeface="Arial" charset="0"/>
              <a:defRPr b="1">
                <a:solidFill>
                  <a:schemeClr val="tx1"/>
                </a:solidFill>
                <a:latin typeface="Arial" charset="0"/>
              </a:defRPr>
            </a:lvl1pPr>
            <a:lvl2pPr marL="742950" indent="-285750" defTabSz="225425">
              <a:spcBef>
                <a:spcPct val="20000"/>
              </a:spcBef>
              <a:buClr>
                <a:srgbClr val="FF0000"/>
              </a:buClr>
              <a:buFont typeface="Arial" charset="0"/>
              <a:defRPr b="1">
                <a:solidFill>
                  <a:schemeClr val="tx1"/>
                </a:solidFill>
                <a:latin typeface="Arial" charset="0"/>
              </a:defRPr>
            </a:lvl2pPr>
            <a:lvl3pPr marL="1143000" indent="-228600" defTabSz="225425">
              <a:spcBef>
                <a:spcPct val="20000"/>
              </a:spcBef>
              <a:buClr>
                <a:srgbClr val="FF0000"/>
              </a:buClr>
              <a:buFont typeface="Arial" charset="0"/>
              <a:defRPr b="1">
                <a:solidFill>
                  <a:schemeClr val="tx1"/>
                </a:solidFill>
                <a:latin typeface="Arial" charset="0"/>
              </a:defRPr>
            </a:lvl3pPr>
            <a:lvl4pPr marL="1600200" indent="-228600" defTabSz="225425">
              <a:spcBef>
                <a:spcPct val="20000"/>
              </a:spcBef>
              <a:buClr>
                <a:srgbClr val="FF0000"/>
              </a:buClr>
              <a:buFont typeface="Arial" charset="0"/>
              <a:defRPr b="1">
                <a:solidFill>
                  <a:schemeClr val="tx1"/>
                </a:solidFill>
                <a:latin typeface="Arial" charset="0"/>
              </a:defRPr>
            </a:lvl4pPr>
            <a:lvl5pPr marL="2057400" indent="-228600" defTabSz="225425">
              <a:spcBef>
                <a:spcPct val="20000"/>
              </a:spcBef>
              <a:buClr>
                <a:srgbClr val="FF0000"/>
              </a:buClr>
              <a:buFont typeface="Arial" charset="0"/>
              <a:defRPr b="1">
                <a:solidFill>
                  <a:schemeClr val="tx1"/>
                </a:solidFill>
                <a:latin typeface="Arial" charset="0"/>
              </a:defRPr>
            </a:lvl5pPr>
            <a:lvl6pPr marL="25146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endParaRPr lang="en-US" altLang="en-US"/>
          </a:p>
        </p:txBody>
      </p:sp>
      <p:sp>
        <p:nvSpPr>
          <p:cNvPr id="78" name="Rectangle 1035">
            <a:extLst>
              <a:ext uri="{FF2B5EF4-FFF2-40B4-BE49-F238E27FC236}">
                <a16:creationId xmlns:a16="http://schemas.microsoft.com/office/drawing/2014/main" id="{EC3B314A-BAAF-4036-B95A-DB4BD8F30B3B}"/>
              </a:ext>
            </a:extLst>
          </p:cNvPr>
          <p:cNvSpPr>
            <a:spLocks noChangeArrowheads="1"/>
          </p:cNvSpPr>
          <p:nvPr/>
        </p:nvSpPr>
        <p:spPr bwMode="blackWhite">
          <a:xfrm>
            <a:off x="7084514" y="3623652"/>
            <a:ext cx="901700" cy="62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lIns="90952" tIns="45476" rIns="90952" bIns="45476"/>
          <a:lstStyle>
            <a:lvl1pPr marL="123825" indent="-123825" defTabSz="903288">
              <a:spcBef>
                <a:spcPct val="20000"/>
              </a:spcBef>
              <a:buClr>
                <a:srgbClr val="FF0000"/>
              </a:buClr>
              <a:buFont typeface="Arial" charset="0"/>
              <a:defRPr b="1">
                <a:solidFill>
                  <a:schemeClr val="tx1"/>
                </a:solidFill>
                <a:latin typeface="Arial" charset="0"/>
              </a:defRPr>
            </a:lvl1pPr>
            <a:lvl2pPr marL="742950" indent="-285750" defTabSz="903288">
              <a:spcBef>
                <a:spcPct val="20000"/>
              </a:spcBef>
              <a:buClr>
                <a:srgbClr val="FF0000"/>
              </a:buClr>
              <a:buFont typeface="Arial" charset="0"/>
              <a:defRPr b="1">
                <a:solidFill>
                  <a:schemeClr val="tx1"/>
                </a:solidFill>
                <a:latin typeface="Arial" charset="0"/>
              </a:defRPr>
            </a:lvl2pPr>
            <a:lvl3pPr marL="1143000" indent="-228600" defTabSz="903288">
              <a:spcBef>
                <a:spcPct val="20000"/>
              </a:spcBef>
              <a:buClr>
                <a:srgbClr val="FF0000"/>
              </a:buClr>
              <a:buFont typeface="Arial" charset="0"/>
              <a:defRPr b="1">
                <a:solidFill>
                  <a:schemeClr val="tx1"/>
                </a:solidFill>
                <a:latin typeface="Arial" charset="0"/>
              </a:defRPr>
            </a:lvl3pPr>
            <a:lvl4pPr marL="1600200" indent="-228600" defTabSz="903288">
              <a:spcBef>
                <a:spcPct val="20000"/>
              </a:spcBef>
              <a:buClr>
                <a:srgbClr val="FF0000"/>
              </a:buClr>
              <a:buFont typeface="Arial" charset="0"/>
              <a:defRPr b="1">
                <a:solidFill>
                  <a:schemeClr val="tx1"/>
                </a:solidFill>
                <a:latin typeface="Arial" charset="0"/>
              </a:defRPr>
            </a:lvl4pPr>
            <a:lvl5pPr marL="2057400" indent="-228600" defTabSz="903288">
              <a:spcBef>
                <a:spcPct val="20000"/>
              </a:spcBef>
              <a:buClr>
                <a:srgbClr val="FF0000"/>
              </a:buClr>
              <a:buFont typeface="Arial" charset="0"/>
              <a:defRPr b="1">
                <a:solidFill>
                  <a:schemeClr val="tx1"/>
                </a:solidFill>
                <a:latin typeface="Arial" charset="0"/>
              </a:defRPr>
            </a:lvl5pPr>
            <a:lvl6pPr marL="25146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lnSpc>
                <a:spcPct val="75000"/>
              </a:lnSpc>
              <a:buClr>
                <a:srgbClr val="FF3300"/>
              </a:buClr>
              <a:buSzPct val="125000"/>
              <a:buFontTx/>
              <a:buNone/>
            </a:pPr>
            <a:r>
              <a:rPr lang="en-US" altLang="en-US" sz="1200" dirty="0">
                <a:latin typeface="+mj-lt"/>
              </a:rPr>
              <a:t>COUNTRIES</a:t>
            </a:r>
          </a:p>
          <a:p>
            <a:pPr algn="ctr" eaLnBrk="1" hangingPunct="1">
              <a:lnSpc>
                <a:spcPct val="75000"/>
              </a:lnSpc>
              <a:buClr>
                <a:srgbClr val="FF3300"/>
              </a:buClr>
              <a:buSzPct val="125000"/>
              <a:buFontTx/>
              <a:buNone/>
            </a:pPr>
            <a:r>
              <a:rPr lang="en-US" altLang="en-US" sz="1000" dirty="0" err="1">
                <a:solidFill>
                  <a:srgbClr val="0000FF"/>
                </a:solidFill>
                <a:latin typeface="+mj-lt"/>
              </a:rPr>
              <a:t>country_id</a:t>
            </a:r>
            <a:endParaRPr lang="en-US" altLang="en-US" sz="1000" dirty="0">
              <a:solidFill>
                <a:srgbClr val="0000FF"/>
              </a:solidFill>
              <a:latin typeface="+mj-lt"/>
            </a:endParaRPr>
          </a:p>
          <a:p>
            <a:pPr algn="ctr" eaLnBrk="1" hangingPunct="1">
              <a:lnSpc>
                <a:spcPct val="75000"/>
              </a:lnSpc>
              <a:buClr>
                <a:srgbClr val="FF3300"/>
              </a:buClr>
              <a:buSzPct val="125000"/>
              <a:buFontTx/>
              <a:buNone/>
            </a:pPr>
            <a:r>
              <a:rPr lang="en-US" altLang="en-US" sz="1000" b="0" dirty="0" err="1">
                <a:latin typeface="+mj-lt"/>
              </a:rPr>
              <a:t>country_name</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region_id</a:t>
            </a:r>
            <a:endParaRPr lang="en-US" altLang="en-US" sz="1000" b="0" dirty="0">
              <a:latin typeface="+mj-lt"/>
            </a:endParaRPr>
          </a:p>
        </p:txBody>
      </p:sp>
      <p:sp>
        <p:nvSpPr>
          <p:cNvPr id="79" name="Rectangle 1036">
            <a:extLst>
              <a:ext uri="{FF2B5EF4-FFF2-40B4-BE49-F238E27FC236}">
                <a16:creationId xmlns:a16="http://schemas.microsoft.com/office/drawing/2014/main" id="{4B0AA85B-3627-4D07-B484-8C1647CAE991}"/>
              </a:ext>
            </a:extLst>
          </p:cNvPr>
          <p:cNvSpPr>
            <a:spLocks noChangeArrowheads="1"/>
          </p:cNvSpPr>
          <p:nvPr/>
        </p:nvSpPr>
        <p:spPr bwMode="blackWhite">
          <a:xfrm>
            <a:off x="7163889" y="4953977"/>
            <a:ext cx="827087" cy="441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lIns="90952" tIns="45476" rIns="90952" bIns="45476"/>
          <a:lstStyle>
            <a:lvl1pPr marL="123825" indent="-123825" defTabSz="903288">
              <a:spcBef>
                <a:spcPct val="20000"/>
              </a:spcBef>
              <a:buClr>
                <a:srgbClr val="FF0000"/>
              </a:buClr>
              <a:buFont typeface="Arial" charset="0"/>
              <a:defRPr b="1">
                <a:solidFill>
                  <a:schemeClr val="tx1"/>
                </a:solidFill>
                <a:latin typeface="Arial" charset="0"/>
              </a:defRPr>
            </a:lvl1pPr>
            <a:lvl2pPr marL="742950" indent="-285750" defTabSz="903288">
              <a:spcBef>
                <a:spcPct val="20000"/>
              </a:spcBef>
              <a:buClr>
                <a:srgbClr val="FF0000"/>
              </a:buClr>
              <a:buFont typeface="Arial" charset="0"/>
              <a:defRPr b="1">
                <a:solidFill>
                  <a:schemeClr val="tx1"/>
                </a:solidFill>
                <a:latin typeface="Arial" charset="0"/>
              </a:defRPr>
            </a:lvl2pPr>
            <a:lvl3pPr marL="1143000" indent="-228600" defTabSz="903288">
              <a:spcBef>
                <a:spcPct val="20000"/>
              </a:spcBef>
              <a:buClr>
                <a:srgbClr val="FF0000"/>
              </a:buClr>
              <a:buFont typeface="Arial" charset="0"/>
              <a:defRPr b="1">
                <a:solidFill>
                  <a:schemeClr val="tx1"/>
                </a:solidFill>
                <a:latin typeface="Arial" charset="0"/>
              </a:defRPr>
            </a:lvl3pPr>
            <a:lvl4pPr marL="1600200" indent="-228600" defTabSz="903288">
              <a:spcBef>
                <a:spcPct val="20000"/>
              </a:spcBef>
              <a:buClr>
                <a:srgbClr val="FF0000"/>
              </a:buClr>
              <a:buFont typeface="Arial" charset="0"/>
              <a:defRPr b="1">
                <a:solidFill>
                  <a:schemeClr val="tx1"/>
                </a:solidFill>
                <a:latin typeface="Arial" charset="0"/>
              </a:defRPr>
            </a:lvl4pPr>
            <a:lvl5pPr marL="2057400" indent="-228600" defTabSz="903288">
              <a:spcBef>
                <a:spcPct val="20000"/>
              </a:spcBef>
              <a:buClr>
                <a:srgbClr val="FF0000"/>
              </a:buClr>
              <a:buFont typeface="Arial" charset="0"/>
              <a:defRPr b="1">
                <a:solidFill>
                  <a:schemeClr val="tx1"/>
                </a:solidFill>
                <a:latin typeface="Arial" charset="0"/>
              </a:defRPr>
            </a:lvl5pPr>
            <a:lvl6pPr marL="25146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lnSpc>
                <a:spcPct val="75000"/>
              </a:lnSpc>
              <a:buClr>
                <a:srgbClr val="FF3300"/>
              </a:buClr>
              <a:buSzPct val="125000"/>
              <a:buFontTx/>
              <a:buNone/>
            </a:pPr>
            <a:r>
              <a:rPr lang="en-US" altLang="en-US" sz="1200" dirty="0">
                <a:latin typeface="+mj-lt"/>
              </a:rPr>
              <a:t>REGIONS</a:t>
            </a:r>
          </a:p>
          <a:p>
            <a:pPr algn="ctr" eaLnBrk="1" hangingPunct="1">
              <a:lnSpc>
                <a:spcPct val="75000"/>
              </a:lnSpc>
              <a:buClr>
                <a:srgbClr val="FF3300"/>
              </a:buClr>
              <a:buSzPct val="125000"/>
              <a:buFontTx/>
              <a:buNone/>
            </a:pPr>
            <a:r>
              <a:rPr lang="en-US" altLang="en-US" sz="1000" dirty="0" err="1">
                <a:solidFill>
                  <a:srgbClr val="0000FF"/>
                </a:solidFill>
                <a:latin typeface="+mj-lt"/>
              </a:rPr>
              <a:t>region_id</a:t>
            </a:r>
            <a:endParaRPr lang="en-US" altLang="en-US" sz="1000" dirty="0">
              <a:solidFill>
                <a:srgbClr val="0000FF"/>
              </a:solidFill>
              <a:latin typeface="+mj-lt"/>
            </a:endParaRPr>
          </a:p>
          <a:p>
            <a:pPr algn="ctr" eaLnBrk="1" hangingPunct="1">
              <a:lnSpc>
                <a:spcPct val="75000"/>
              </a:lnSpc>
              <a:buClr>
                <a:srgbClr val="FF3300"/>
              </a:buClr>
              <a:buSzPct val="125000"/>
              <a:buFontTx/>
              <a:buNone/>
            </a:pPr>
            <a:r>
              <a:rPr lang="en-US" altLang="en-US" sz="1000" b="0" dirty="0" err="1">
                <a:latin typeface="+mj-lt"/>
              </a:rPr>
              <a:t>region_name</a:t>
            </a:r>
            <a:endParaRPr lang="en-US" altLang="en-US" sz="1000" b="0" dirty="0">
              <a:latin typeface="+mj-lt"/>
            </a:endParaRPr>
          </a:p>
        </p:txBody>
      </p:sp>
      <p:sp>
        <p:nvSpPr>
          <p:cNvPr id="80" name="AutoShape 1037">
            <a:extLst>
              <a:ext uri="{FF2B5EF4-FFF2-40B4-BE49-F238E27FC236}">
                <a16:creationId xmlns:a16="http://schemas.microsoft.com/office/drawing/2014/main" id="{61D89775-47EF-4E20-90E6-ACEFD029137D}"/>
              </a:ext>
            </a:extLst>
          </p:cNvPr>
          <p:cNvSpPr>
            <a:spLocks noChangeArrowheads="1"/>
          </p:cNvSpPr>
          <p:nvPr/>
        </p:nvSpPr>
        <p:spPr bwMode="blackWhite">
          <a:xfrm>
            <a:off x="6955926" y="4815865"/>
            <a:ext cx="1206500" cy="747712"/>
          </a:xfrm>
          <a:prstGeom prst="flowChartAlternateProcess">
            <a:avLst/>
          </a:prstGeom>
          <a:noFill/>
          <a:ln w="28575">
            <a:solidFill>
              <a:srgbClr val="000000"/>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76" tIns="45476" rIns="45476" bIns="45476" anchor="ctr"/>
          <a:lstStyle>
            <a:lvl1pPr defTabSz="225425">
              <a:spcBef>
                <a:spcPct val="20000"/>
              </a:spcBef>
              <a:buClr>
                <a:srgbClr val="FF0000"/>
              </a:buClr>
              <a:buFont typeface="Arial" charset="0"/>
              <a:defRPr b="1">
                <a:solidFill>
                  <a:schemeClr val="tx1"/>
                </a:solidFill>
                <a:latin typeface="Arial" charset="0"/>
              </a:defRPr>
            </a:lvl1pPr>
            <a:lvl2pPr marL="742950" indent="-285750" defTabSz="225425">
              <a:spcBef>
                <a:spcPct val="20000"/>
              </a:spcBef>
              <a:buClr>
                <a:srgbClr val="FF0000"/>
              </a:buClr>
              <a:buFont typeface="Arial" charset="0"/>
              <a:defRPr b="1">
                <a:solidFill>
                  <a:schemeClr val="tx1"/>
                </a:solidFill>
                <a:latin typeface="Arial" charset="0"/>
              </a:defRPr>
            </a:lvl2pPr>
            <a:lvl3pPr marL="1143000" indent="-228600" defTabSz="225425">
              <a:spcBef>
                <a:spcPct val="20000"/>
              </a:spcBef>
              <a:buClr>
                <a:srgbClr val="FF0000"/>
              </a:buClr>
              <a:buFont typeface="Arial" charset="0"/>
              <a:defRPr b="1">
                <a:solidFill>
                  <a:schemeClr val="tx1"/>
                </a:solidFill>
                <a:latin typeface="Arial" charset="0"/>
              </a:defRPr>
            </a:lvl3pPr>
            <a:lvl4pPr marL="1600200" indent="-228600" defTabSz="225425">
              <a:spcBef>
                <a:spcPct val="20000"/>
              </a:spcBef>
              <a:buClr>
                <a:srgbClr val="FF0000"/>
              </a:buClr>
              <a:buFont typeface="Arial" charset="0"/>
              <a:defRPr b="1">
                <a:solidFill>
                  <a:schemeClr val="tx1"/>
                </a:solidFill>
                <a:latin typeface="Arial" charset="0"/>
              </a:defRPr>
            </a:lvl4pPr>
            <a:lvl5pPr marL="2057400" indent="-228600" defTabSz="225425">
              <a:spcBef>
                <a:spcPct val="20000"/>
              </a:spcBef>
              <a:buClr>
                <a:srgbClr val="FF0000"/>
              </a:buClr>
              <a:buFont typeface="Arial" charset="0"/>
              <a:defRPr b="1">
                <a:solidFill>
                  <a:schemeClr val="tx1"/>
                </a:solidFill>
                <a:latin typeface="Arial" charset="0"/>
              </a:defRPr>
            </a:lvl5pPr>
            <a:lvl6pPr marL="25146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endParaRPr lang="en-US" altLang="en-US"/>
          </a:p>
        </p:txBody>
      </p:sp>
      <p:sp>
        <p:nvSpPr>
          <p:cNvPr id="81" name="Rectangle 1038">
            <a:extLst>
              <a:ext uri="{FF2B5EF4-FFF2-40B4-BE49-F238E27FC236}">
                <a16:creationId xmlns:a16="http://schemas.microsoft.com/office/drawing/2014/main" id="{5925589E-15ED-4AEC-9172-0BDE64A3A2F4}"/>
              </a:ext>
            </a:extLst>
          </p:cNvPr>
          <p:cNvSpPr>
            <a:spLocks noChangeArrowheads="1"/>
          </p:cNvSpPr>
          <p:nvPr/>
        </p:nvSpPr>
        <p:spPr bwMode="blackWhite">
          <a:xfrm>
            <a:off x="4619126" y="3150577"/>
            <a:ext cx="1501775" cy="1784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lIns="90952" tIns="45476" rIns="90952" bIns="45476"/>
          <a:lstStyle>
            <a:lvl1pPr marL="123825" indent="-123825" defTabSz="903288">
              <a:spcBef>
                <a:spcPct val="20000"/>
              </a:spcBef>
              <a:buClr>
                <a:srgbClr val="FF0000"/>
              </a:buClr>
              <a:buFont typeface="Arial" charset="0"/>
              <a:defRPr b="1">
                <a:solidFill>
                  <a:schemeClr val="tx1"/>
                </a:solidFill>
                <a:latin typeface="Arial" charset="0"/>
              </a:defRPr>
            </a:lvl1pPr>
            <a:lvl2pPr marL="742950" indent="-285750" defTabSz="903288">
              <a:spcBef>
                <a:spcPct val="20000"/>
              </a:spcBef>
              <a:buClr>
                <a:srgbClr val="FF0000"/>
              </a:buClr>
              <a:buFont typeface="Arial" charset="0"/>
              <a:defRPr b="1">
                <a:solidFill>
                  <a:schemeClr val="tx1"/>
                </a:solidFill>
                <a:latin typeface="Arial" charset="0"/>
              </a:defRPr>
            </a:lvl2pPr>
            <a:lvl3pPr marL="1143000" indent="-228600" defTabSz="903288">
              <a:spcBef>
                <a:spcPct val="20000"/>
              </a:spcBef>
              <a:buClr>
                <a:srgbClr val="FF0000"/>
              </a:buClr>
              <a:buFont typeface="Arial" charset="0"/>
              <a:defRPr b="1">
                <a:solidFill>
                  <a:schemeClr val="tx1"/>
                </a:solidFill>
                <a:latin typeface="Arial" charset="0"/>
              </a:defRPr>
            </a:lvl3pPr>
            <a:lvl4pPr marL="1600200" indent="-228600" defTabSz="903288">
              <a:spcBef>
                <a:spcPct val="20000"/>
              </a:spcBef>
              <a:buClr>
                <a:srgbClr val="FF0000"/>
              </a:buClr>
              <a:buFont typeface="Arial" charset="0"/>
              <a:defRPr b="1">
                <a:solidFill>
                  <a:schemeClr val="tx1"/>
                </a:solidFill>
                <a:latin typeface="Arial" charset="0"/>
              </a:defRPr>
            </a:lvl4pPr>
            <a:lvl5pPr marL="2057400" indent="-228600" defTabSz="903288">
              <a:spcBef>
                <a:spcPct val="20000"/>
              </a:spcBef>
              <a:buClr>
                <a:srgbClr val="FF0000"/>
              </a:buClr>
              <a:buFont typeface="Arial" charset="0"/>
              <a:defRPr b="1">
                <a:solidFill>
                  <a:schemeClr val="tx1"/>
                </a:solidFill>
                <a:latin typeface="Arial" charset="0"/>
              </a:defRPr>
            </a:lvl5pPr>
            <a:lvl6pPr marL="25146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lnSpc>
                <a:spcPct val="75000"/>
              </a:lnSpc>
              <a:buClr>
                <a:srgbClr val="FF3300"/>
              </a:buClr>
              <a:buSzPct val="125000"/>
              <a:buFontTx/>
              <a:buNone/>
            </a:pPr>
            <a:r>
              <a:rPr lang="en-US" altLang="en-US" sz="1200" dirty="0">
                <a:latin typeface="+mj-lt"/>
              </a:rPr>
              <a:t>EMPLOYEES</a:t>
            </a:r>
          </a:p>
          <a:p>
            <a:pPr algn="ctr" eaLnBrk="1" hangingPunct="1">
              <a:lnSpc>
                <a:spcPct val="75000"/>
              </a:lnSpc>
              <a:buClr>
                <a:srgbClr val="FF3300"/>
              </a:buClr>
              <a:buSzPct val="125000"/>
              <a:buFontTx/>
              <a:buNone/>
            </a:pPr>
            <a:r>
              <a:rPr lang="en-US" altLang="en-US" sz="1000" dirty="0" err="1">
                <a:solidFill>
                  <a:srgbClr val="0000FF"/>
                </a:solidFill>
                <a:latin typeface="+mj-lt"/>
              </a:rPr>
              <a:t>employee_id</a:t>
            </a:r>
            <a:endParaRPr lang="en-US" altLang="en-US" sz="1000" dirty="0">
              <a:solidFill>
                <a:srgbClr val="0000FF"/>
              </a:solidFill>
              <a:latin typeface="+mj-lt"/>
            </a:endParaRPr>
          </a:p>
          <a:p>
            <a:pPr algn="ctr" eaLnBrk="1" hangingPunct="1">
              <a:lnSpc>
                <a:spcPct val="75000"/>
              </a:lnSpc>
              <a:buClr>
                <a:srgbClr val="FF3300"/>
              </a:buClr>
              <a:buSzPct val="125000"/>
              <a:buFontTx/>
              <a:buNone/>
            </a:pPr>
            <a:r>
              <a:rPr lang="en-US" altLang="en-US" sz="1000" b="0" dirty="0" err="1">
                <a:latin typeface="+mj-lt"/>
              </a:rPr>
              <a:t>first_name</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last_name</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a:latin typeface="+mj-lt"/>
              </a:rPr>
              <a:t>email</a:t>
            </a:r>
          </a:p>
          <a:p>
            <a:pPr algn="ctr" eaLnBrk="1" hangingPunct="1">
              <a:lnSpc>
                <a:spcPct val="75000"/>
              </a:lnSpc>
              <a:buClr>
                <a:srgbClr val="FF3300"/>
              </a:buClr>
              <a:buSzPct val="125000"/>
              <a:buFontTx/>
              <a:buNone/>
            </a:pPr>
            <a:r>
              <a:rPr lang="en-US" altLang="en-US" sz="1000" b="0" dirty="0" err="1">
                <a:latin typeface="+mj-lt"/>
              </a:rPr>
              <a:t>phone_number</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hire_date</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job_id</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a:latin typeface="+mj-lt"/>
              </a:rPr>
              <a:t>salary</a:t>
            </a:r>
          </a:p>
          <a:p>
            <a:pPr algn="ctr" eaLnBrk="1" hangingPunct="1">
              <a:lnSpc>
                <a:spcPct val="75000"/>
              </a:lnSpc>
              <a:buClr>
                <a:srgbClr val="FF3300"/>
              </a:buClr>
              <a:buSzPct val="125000"/>
              <a:buFontTx/>
              <a:buNone/>
            </a:pPr>
            <a:r>
              <a:rPr lang="en-US" altLang="en-US" sz="1000" b="0" dirty="0" err="1">
                <a:latin typeface="+mj-lt"/>
              </a:rPr>
              <a:t>commission_pct</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manager_id</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department_id</a:t>
            </a:r>
            <a:endParaRPr lang="en-US" altLang="en-US" sz="1000" b="0" dirty="0">
              <a:latin typeface="+mj-lt"/>
            </a:endParaRPr>
          </a:p>
        </p:txBody>
      </p:sp>
      <p:sp>
        <p:nvSpPr>
          <p:cNvPr id="82" name="Rectangle 1039">
            <a:extLst>
              <a:ext uri="{FF2B5EF4-FFF2-40B4-BE49-F238E27FC236}">
                <a16:creationId xmlns:a16="http://schemas.microsoft.com/office/drawing/2014/main" id="{1FEB47E9-D50E-4ACE-A299-6CF0F9D45C8B}"/>
              </a:ext>
            </a:extLst>
          </p:cNvPr>
          <p:cNvSpPr>
            <a:spLocks noChangeArrowheads="1"/>
          </p:cNvSpPr>
          <p:nvPr/>
        </p:nvSpPr>
        <p:spPr bwMode="blackWhite">
          <a:xfrm>
            <a:off x="2895101" y="4609490"/>
            <a:ext cx="827088" cy="754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lIns="90952" tIns="45476" rIns="90952" bIns="45476"/>
          <a:lstStyle>
            <a:lvl1pPr marL="123825" indent="-123825" defTabSz="903288">
              <a:spcBef>
                <a:spcPct val="20000"/>
              </a:spcBef>
              <a:buClr>
                <a:srgbClr val="FF0000"/>
              </a:buClr>
              <a:buFont typeface="Arial" charset="0"/>
              <a:defRPr b="1">
                <a:solidFill>
                  <a:schemeClr val="tx1"/>
                </a:solidFill>
                <a:latin typeface="Arial" charset="0"/>
              </a:defRPr>
            </a:lvl1pPr>
            <a:lvl2pPr marL="742950" indent="-285750" defTabSz="903288">
              <a:spcBef>
                <a:spcPct val="20000"/>
              </a:spcBef>
              <a:buClr>
                <a:srgbClr val="FF0000"/>
              </a:buClr>
              <a:buFont typeface="Arial" charset="0"/>
              <a:defRPr b="1">
                <a:solidFill>
                  <a:schemeClr val="tx1"/>
                </a:solidFill>
                <a:latin typeface="Arial" charset="0"/>
              </a:defRPr>
            </a:lvl2pPr>
            <a:lvl3pPr marL="1143000" indent="-228600" defTabSz="903288">
              <a:spcBef>
                <a:spcPct val="20000"/>
              </a:spcBef>
              <a:buClr>
                <a:srgbClr val="FF0000"/>
              </a:buClr>
              <a:buFont typeface="Arial" charset="0"/>
              <a:defRPr b="1">
                <a:solidFill>
                  <a:schemeClr val="tx1"/>
                </a:solidFill>
                <a:latin typeface="Arial" charset="0"/>
              </a:defRPr>
            </a:lvl3pPr>
            <a:lvl4pPr marL="1600200" indent="-228600" defTabSz="903288">
              <a:spcBef>
                <a:spcPct val="20000"/>
              </a:spcBef>
              <a:buClr>
                <a:srgbClr val="FF0000"/>
              </a:buClr>
              <a:buFont typeface="Arial" charset="0"/>
              <a:defRPr b="1">
                <a:solidFill>
                  <a:schemeClr val="tx1"/>
                </a:solidFill>
                <a:latin typeface="Arial" charset="0"/>
              </a:defRPr>
            </a:lvl4pPr>
            <a:lvl5pPr marL="2057400" indent="-228600" defTabSz="903288">
              <a:spcBef>
                <a:spcPct val="20000"/>
              </a:spcBef>
              <a:buClr>
                <a:srgbClr val="FF0000"/>
              </a:buClr>
              <a:buFont typeface="Arial" charset="0"/>
              <a:defRPr b="1">
                <a:solidFill>
                  <a:schemeClr val="tx1"/>
                </a:solidFill>
                <a:latin typeface="Arial" charset="0"/>
              </a:defRPr>
            </a:lvl5pPr>
            <a:lvl6pPr marL="25146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lnSpc>
                <a:spcPct val="75000"/>
              </a:lnSpc>
              <a:buClr>
                <a:srgbClr val="FF3300"/>
              </a:buClr>
              <a:buSzPct val="125000"/>
              <a:buFontTx/>
              <a:buNone/>
            </a:pPr>
            <a:r>
              <a:rPr lang="en-US" altLang="en-US" sz="1200" dirty="0">
                <a:latin typeface="+mj-lt"/>
              </a:rPr>
              <a:t>JOBS</a:t>
            </a:r>
            <a:br>
              <a:rPr lang="en-US" altLang="en-US" sz="1200" dirty="0">
                <a:latin typeface="+mj-lt"/>
              </a:rPr>
            </a:br>
            <a:r>
              <a:rPr lang="en-US" altLang="en-US" sz="1000" dirty="0" err="1">
                <a:solidFill>
                  <a:srgbClr val="0000FF"/>
                </a:solidFill>
                <a:latin typeface="+mj-lt"/>
              </a:rPr>
              <a:t>job_id</a:t>
            </a:r>
            <a:endParaRPr lang="en-US" altLang="en-US" sz="1000" dirty="0">
              <a:solidFill>
                <a:srgbClr val="0000FF"/>
              </a:solidFill>
              <a:latin typeface="+mj-lt"/>
            </a:endParaRPr>
          </a:p>
          <a:p>
            <a:pPr algn="ctr" eaLnBrk="1" hangingPunct="1">
              <a:lnSpc>
                <a:spcPct val="75000"/>
              </a:lnSpc>
              <a:buClr>
                <a:srgbClr val="FF3300"/>
              </a:buClr>
              <a:buSzPct val="125000"/>
              <a:buFontTx/>
              <a:buNone/>
            </a:pPr>
            <a:r>
              <a:rPr lang="en-US" altLang="en-US" sz="1000" b="0" dirty="0" err="1">
                <a:latin typeface="+mj-lt"/>
              </a:rPr>
              <a:t>job_title</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min_salary</a:t>
            </a:r>
            <a:endParaRPr lang="en-US" altLang="en-US" sz="1000" b="0" dirty="0">
              <a:latin typeface="+mj-lt"/>
            </a:endParaRPr>
          </a:p>
          <a:p>
            <a:pPr algn="ctr" eaLnBrk="1" hangingPunct="1">
              <a:lnSpc>
                <a:spcPct val="75000"/>
              </a:lnSpc>
              <a:buClr>
                <a:srgbClr val="FF3300"/>
              </a:buClr>
              <a:buSzPct val="125000"/>
              <a:buFontTx/>
              <a:buNone/>
            </a:pPr>
            <a:r>
              <a:rPr lang="en-US" altLang="en-US" sz="1000" b="0" dirty="0" err="1">
                <a:latin typeface="+mj-lt"/>
              </a:rPr>
              <a:t>max_salary</a:t>
            </a:r>
            <a:endParaRPr lang="en-US" altLang="en-US" sz="1000" b="0" dirty="0">
              <a:latin typeface="+mj-lt"/>
            </a:endParaRPr>
          </a:p>
        </p:txBody>
      </p:sp>
      <p:sp>
        <p:nvSpPr>
          <p:cNvPr id="83" name="AutoShape 1040">
            <a:extLst>
              <a:ext uri="{FF2B5EF4-FFF2-40B4-BE49-F238E27FC236}">
                <a16:creationId xmlns:a16="http://schemas.microsoft.com/office/drawing/2014/main" id="{3496F0A2-CE8C-4E5C-8F84-6DF5645B6761}"/>
              </a:ext>
            </a:extLst>
          </p:cNvPr>
          <p:cNvSpPr>
            <a:spLocks noChangeArrowheads="1"/>
          </p:cNvSpPr>
          <p:nvPr/>
        </p:nvSpPr>
        <p:spPr bwMode="blackWhite">
          <a:xfrm>
            <a:off x="4730251" y="3096602"/>
            <a:ext cx="1260475" cy="1905000"/>
          </a:xfrm>
          <a:prstGeom prst="flowChartAlternateProcess">
            <a:avLst/>
          </a:prstGeom>
          <a:noFill/>
          <a:ln w="28575">
            <a:solidFill>
              <a:srgbClr val="000000"/>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76" tIns="45476" rIns="45476" bIns="45476" anchor="ctr"/>
          <a:lstStyle>
            <a:lvl1pPr defTabSz="225425">
              <a:spcBef>
                <a:spcPct val="20000"/>
              </a:spcBef>
              <a:buClr>
                <a:srgbClr val="FF0000"/>
              </a:buClr>
              <a:buFont typeface="Arial" charset="0"/>
              <a:defRPr b="1">
                <a:solidFill>
                  <a:schemeClr val="tx1"/>
                </a:solidFill>
                <a:latin typeface="Arial" charset="0"/>
              </a:defRPr>
            </a:lvl1pPr>
            <a:lvl2pPr marL="742950" indent="-285750" defTabSz="225425">
              <a:spcBef>
                <a:spcPct val="20000"/>
              </a:spcBef>
              <a:buClr>
                <a:srgbClr val="FF0000"/>
              </a:buClr>
              <a:buFont typeface="Arial" charset="0"/>
              <a:defRPr b="1">
                <a:solidFill>
                  <a:schemeClr val="tx1"/>
                </a:solidFill>
                <a:latin typeface="Arial" charset="0"/>
              </a:defRPr>
            </a:lvl2pPr>
            <a:lvl3pPr marL="1143000" indent="-228600" defTabSz="225425">
              <a:spcBef>
                <a:spcPct val="20000"/>
              </a:spcBef>
              <a:buClr>
                <a:srgbClr val="FF0000"/>
              </a:buClr>
              <a:buFont typeface="Arial" charset="0"/>
              <a:defRPr b="1">
                <a:solidFill>
                  <a:schemeClr val="tx1"/>
                </a:solidFill>
                <a:latin typeface="Arial" charset="0"/>
              </a:defRPr>
            </a:lvl3pPr>
            <a:lvl4pPr marL="1600200" indent="-228600" defTabSz="225425">
              <a:spcBef>
                <a:spcPct val="20000"/>
              </a:spcBef>
              <a:buClr>
                <a:srgbClr val="FF0000"/>
              </a:buClr>
              <a:buFont typeface="Arial" charset="0"/>
              <a:defRPr b="1">
                <a:solidFill>
                  <a:schemeClr val="tx1"/>
                </a:solidFill>
                <a:latin typeface="Arial" charset="0"/>
              </a:defRPr>
            </a:lvl4pPr>
            <a:lvl5pPr marL="2057400" indent="-228600" defTabSz="225425">
              <a:spcBef>
                <a:spcPct val="20000"/>
              </a:spcBef>
              <a:buClr>
                <a:srgbClr val="FF0000"/>
              </a:buClr>
              <a:buFont typeface="Arial" charset="0"/>
              <a:defRPr b="1">
                <a:solidFill>
                  <a:schemeClr val="tx1"/>
                </a:solidFill>
                <a:latin typeface="Arial" charset="0"/>
              </a:defRPr>
            </a:lvl5pPr>
            <a:lvl6pPr marL="25146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endParaRPr lang="en-US" altLang="en-US"/>
          </a:p>
        </p:txBody>
      </p:sp>
      <p:sp>
        <p:nvSpPr>
          <p:cNvPr id="84" name="AutoShape 1041">
            <a:extLst>
              <a:ext uri="{FF2B5EF4-FFF2-40B4-BE49-F238E27FC236}">
                <a16:creationId xmlns:a16="http://schemas.microsoft.com/office/drawing/2014/main" id="{B7C7A1EE-343E-49EA-9A9B-0E24F9A5654E}"/>
              </a:ext>
            </a:extLst>
          </p:cNvPr>
          <p:cNvSpPr>
            <a:spLocks noChangeArrowheads="1"/>
          </p:cNvSpPr>
          <p:nvPr/>
        </p:nvSpPr>
        <p:spPr bwMode="blackWhite">
          <a:xfrm>
            <a:off x="2590301" y="2806090"/>
            <a:ext cx="1414463" cy="1109662"/>
          </a:xfrm>
          <a:prstGeom prst="flowChartAlternateProcess">
            <a:avLst/>
          </a:prstGeom>
          <a:noFill/>
          <a:ln w="28575">
            <a:solidFill>
              <a:srgbClr val="000000"/>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76" tIns="45476" rIns="45476" bIns="45476" anchor="ctr"/>
          <a:lstStyle>
            <a:lvl1pPr defTabSz="225425">
              <a:spcBef>
                <a:spcPct val="20000"/>
              </a:spcBef>
              <a:buClr>
                <a:srgbClr val="FF0000"/>
              </a:buClr>
              <a:buFont typeface="Arial" charset="0"/>
              <a:defRPr b="1">
                <a:solidFill>
                  <a:schemeClr val="tx1"/>
                </a:solidFill>
                <a:latin typeface="Arial" charset="0"/>
              </a:defRPr>
            </a:lvl1pPr>
            <a:lvl2pPr marL="742950" indent="-285750" defTabSz="225425">
              <a:spcBef>
                <a:spcPct val="20000"/>
              </a:spcBef>
              <a:buClr>
                <a:srgbClr val="FF0000"/>
              </a:buClr>
              <a:buFont typeface="Arial" charset="0"/>
              <a:defRPr b="1">
                <a:solidFill>
                  <a:schemeClr val="tx1"/>
                </a:solidFill>
                <a:latin typeface="Arial" charset="0"/>
              </a:defRPr>
            </a:lvl2pPr>
            <a:lvl3pPr marL="1143000" indent="-228600" defTabSz="225425">
              <a:spcBef>
                <a:spcPct val="20000"/>
              </a:spcBef>
              <a:buClr>
                <a:srgbClr val="FF0000"/>
              </a:buClr>
              <a:buFont typeface="Arial" charset="0"/>
              <a:defRPr b="1">
                <a:solidFill>
                  <a:schemeClr val="tx1"/>
                </a:solidFill>
                <a:latin typeface="Arial" charset="0"/>
              </a:defRPr>
            </a:lvl3pPr>
            <a:lvl4pPr marL="1600200" indent="-228600" defTabSz="225425">
              <a:spcBef>
                <a:spcPct val="20000"/>
              </a:spcBef>
              <a:buClr>
                <a:srgbClr val="FF0000"/>
              </a:buClr>
              <a:buFont typeface="Arial" charset="0"/>
              <a:defRPr b="1">
                <a:solidFill>
                  <a:schemeClr val="tx1"/>
                </a:solidFill>
                <a:latin typeface="Arial" charset="0"/>
              </a:defRPr>
            </a:lvl4pPr>
            <a:lvl5pPr marL="2057400" indent="-228600" defTabSz="225425">
              <a:spcBef>
                <a:spcPct val="20000"/>
              </a:spcBef>
              <a:buClr>
                <a:srgbClr val="FF0000"/>
              </a:buClr>
              <a:buFont typeface="Arial" charset="0"/>
              <a:defRPr b="1">
                <a:solidFill>
                  <a:schemeClr val="tx1"/>
                </a:solidFill>
                <a:latin typeface="Arial" charset="0"/>
              </a:defRPr>
            </a:lvl5pPr>
            <a:lvl6pPr marL="25146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endParaRPr lang="en-US" altLang="en-US"/>
          </a:p>
        </p:txBody>
      </p:sp>
      <p:sp>
        <p:nvSpPr>
          <p:cNvPr id="85" name="AutoShape 1042">
            <a:extLst>
              <a:ext uri="{FF2B5EF4-FFF2-40B4-BE49-F238E27FC236}">
                <a16:creationId xmlns:a16="http://schemas.microsoft.com/office/drawing/2014/main" id="{BBCF9F01-C2F2-47A7-A353-A11D8A25724B}"/>
              </a:ext>
            </a:extLst>
          </p:cNvPr>
          <p:cNvSpPr>
            <a:spLocks noChangeArrowheads="1"/>
          </p:cNvSpPr>
          <p:nvPr/>
        </p:nvSpPr>
        <p:spPr bwMode="blackWhite">
          <a:xfrm>
            <a:off x="2666501" y="4519002"/>
            <a:ext cx="1323975" cy="920750"/>
          </a:xfrm>
          <a:prstGeom prst="flowChartAlternateProcess">
            <a:avLst/>
          </a:prstGeom>
          <a:noFill/>
          <a:ln w="28575">
            <a:solidFill>
              <a:srgbClr val="000000"/>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76" tIns="45476" rIns="45476" bIns="45476" anchor="ctr"/>
          <a:lstStyle>
            <a:lvl1pPr defTabSz="225425">
              <a:spcBef>
                <a:spcPct val="20000"/>
              </a:spcBef>
              <a:buClr>
                <a:srgbClr val="FF0000"/>
              </a:buClr>
              <a:buFont typeface="Arial" charset="0"/>
              <a:defRPr b="1">
                <a:solidFill>
                  <a:schemeClr val="tx1"/>
                </a:solidFill>
                <a:latin typeface="Arial" charset="0"/>
              </a:defRPr>
            </a:lvl1pPr>
            <a:lvl2pPr marL="742950" indent="-285750" defTabSz="225425">
              <a:spcBef>
                <a:spcPct val="20000"/>
              </a:spcBef>
              <a:buClr>
                <a:srgbClr val="FF0000"/>
              </a:buClr>
              <a:buFont typeface="Arial" charset="0"/>
              <a:defRPr b="1">
                <a:solidFill>
                  <a:schemeClr val="tx1"/>
                </a:solidFill>
                <a:latin typeface="Arial" charset="0"/>
              </a:defRPr>
            </a:lvl2pPr>
            <a:lvl3pPr marL="1143000" indent="-228600" defTabSz="225425">
              <a:spcBef>
                <a:spcPct val="20000"/>
              </a:spcBef>
              <a:buClr>
                <a:srgbClr val="FF0000"/>
              </a:buClr>
              <a:buFont typeface="Arial" charset="0"/>
              <a:defRPr b="1">
                <a:solidFill>
                  <a:schemeClr val="tx1"/>
                </a:solidFill>
                <a:latin typeface="Arial" charset="0"/>
              </a:defRPr>
            </a:lvl3pPr>
            <a:lvl4pPr marL="1600200" indent="-228600" defTabSz="225425">
              <a:spcBef>
                <a:spcPct val="20000"/>
              </a:spcBef>
              <a:buClr>
                <a:srgbClr val="FF0000"/>
              </a:buClr>
              <a:buFont typeface="Arial" charset="0"/>
              <a:defRPr b="1">
                <a:solidFill>
                  <a:schemeClr val="tx1"/>
                </a:solidFill>
                <a:latin typeface="Arial" charset="0"/>
              </a:defRPr>
            </a:lvl4pPr>
            <a:lvl5pPr marL="2057400" indent="-228600" defTabSz="225425">
              <a:spcBef>
                <a:spcPct val="20000"/>
              </a:spcBef>
              <a:buClr>
                <a:srgbClr val="FF0000"/>
              </a:buClr>
              <a:buFont typeface="Arial" charset="0"/>
              <a:defRPr b="1">
                <a:solidFill>
                  <a:schemeClr val="tx1"/>
                </a:solidFill>
                <a:latin typeface="Arial" charset="0"/>
              </a:defRPr>
            </a:lvl5pPr>
            <a:lvl6pPr marL="25146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2254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lnSpc>
                <a:spcPct val="95000"/>
              </a:lnSpc>
              <a:spcBef>
                <a:spcPct val="0"/>
              </a:spcBef>
              <a:buClrTx/>
              <a:buFontTx/>
              <a:buNone/>
            </a:pPr>
            <a:endParaRPr lang="en-US" altLang="en-US"/>
          </a:p>
        </p:txBody>
      </p:sp>
      <p:grpSp>
        <p:nvGrpSpPr>
          <p:cNvPr id="86" name="Group 1043">
            <a:extLst>
              <a:ext uri="{FF2B5EF4-FFF2-40B4-BE49-F238E27FC236}">
                <a16:creationId xmlns:a16="http://schemas.microsoft.com/office/drawing/2014/main" id="{2E74B8E1-318B-43AE-A35C-69983CBA80DA}"/>
              </a:ext>
            </a:extLst>
          </p:cNvPr>
          <p:cNvGrpSpPr>
            <a:grpSpLocks/>
          </p:cNvGrpSpPr>
          <p:nvPr/>
        </p:nvGrpSpPr>
        <p:grpSpPr bwMode="auto">
          <a:xfrm rot="-5400000">
            <a:off x="5905795" y="2165533"/>
            <a:ext cx="282575" cy="138113"/>
            <a:chOff x="4968" y="1240"/>
            <a:chExt cx="136" cy="66"/>
          </a:xfrm>
        </p:grpSpPr>
        <p:sp>
          <p:nvSpPr>
            <p:cNvPr id="87" name="Line 1044">
              <a:extLst>
                <a:ext uri="{FF2B5EF4-FFF2-40B4-BE49-F238E27FC236}">
                  <a16:creationId xmlns:a16="http://schemas.microsoft.com/office/drawing/2014/main" id="{DBF8C194-5DF3-42FF-800F-478482D288A6}"/>
                </a:ext>
              </a:extLst>
            </p:cNvPr>
            <p:cNvSpPr>
              <a:spLocks noChangeShapeType="1"/>
            </p:cNvSpPr>
            <p:nvPr/>
          </p:nvSpPr>
          <p:spPr bwMode="blackWhite">
            <a:xfrm flipV="1">
              <a:off x="5038" y="1240"/>
              <a:ext cx="66" cy="6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88" name="Line 1045">
              <a:extLst>
                <a:ext uri="{FF2B5EF4-FFF2-40B4-BE49-F238E27FC236}">
                  <a16:creationId xmlns:a16="http://schemas.microsoft.com/office/drawing/2014/main" id="{FFD5F4DD-5F95-4E83-B03C-9FA1EFFE4186}"/>
                </a:ext>
              </a:extLst>
            </p:cNvPr>
            <p:cNvSpPr>
              <a:spLocks noChangeShapeType="1"/>
            </p:cNvSpPr>
            <p:nvPr/>
          </p:nvSpPr>
          <p:spPr bwMode="blackWhite">
            <a:xfrm flipH="1" flipV="1">
              <a:off x="4968" y="1240"/>
              <a:ext cx="66" cy="6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sp>
        <p:nvSpPr>
          <p:cNvPr id="89" name="Rectangle 1046">
            <a:extLst>
              <a:ext uri="{FF2B5EF4-FFF2-40B4-BE49-F238E27FC236}">
                <a16:creationId xmlns:a16="http://schemas.microsoft.com/office/drawing/2014/main" id="{780B1871-67BF-4351-BE6F-C69DA3D7453A}"/>
              </a:ext>
            </a:extLst>
          </p:cNvPr>
          <p:cNvSpPr>
            <a:spLocks noChangeArrowheads="1"/>
          </p:cNvSpPr>
          <p:nvPr/>
        </p:nvSpPr>
        <p:spPr bwMode="blackWhite">
          <a:xfrm>
            <a:off x="2809376" y="2860065"/>
            <a:ext cx="976313" cy="979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lIns="90952" tIns="45476" rIns="90952" bIns="45476"/>
          <a:lstStyle>
            <a:lvl1pPr marL="123825" indent="-123825" defTabSz="903288">
              <a:spcBef>
                <a:spcPct val="20000"/>
              </a:spcBef>
              <a:buClr>
                <a:srgbClr val="FF0000"/>
              </a:buClr>
              <a:buFont typeface="Arial" charset="0"/>
              <a:defRPr b="1">
                <a:solidFill>
                  <a:schemeClr val="tx1"/>
                </a:solidFill>
                <a:latin typeface="Arial" charset="0"/>
              </a:defRPr>
            </a:lvl1pPr>
            <a:lvl2pPr marL="742950" indent="-285750" defTabSz="903288">
              <a:spcBef>
                <a:spcPct val="20000"/>
              </a:spcBef>
              <a:buClr>
                <a:srgbClr val="FF0000"/>
              </a:buClr>
              <a:buFont typeface="Arial" charset="0"/>
              <a:defRPr b="1">
                <a:solidFill>
                  <a:schemeClr val="tx1"/>
                </a:solidFill>
                <a:latin typeface="Arial" charset="0"/>
              </a:defRPr>
            </a:lvl2pPr>
            <a:lvl3pPr marL="1143000" indent="-228600" defTabSz="903288">
              <a:spcBef>
                <a:spcPct val="20000"/>
              </a:spcBef>
              <a:buClr>
                <a:srgbClr val="FF0000"/>
              </a:buClr>
              <a:buFont typeface="Arial" charset="0"/>
              <a:defRPr b="1">
                <a:solidFill>
                  <a:schemeClr val="tx1"/>
                </a:solidFill>
                <a:latin typeface="Arial" charset="0"/>
              </a:defRPr>
            </a:lvl3pPr>
            <a:lvl4pPr marL="1600200" indent="-228600" defTabSz="903288">
              <a:spcBef>
                <a:spcPct val="20000"/>
              </a:spcBef>
              <a:buClr>
                <a:srgbClr val="FF0000"/>
              </a:buClr>
              <a:buFont typeface="Arial" charset="0"/>
              <a:defRPr b="1">
                <a:solidFill>
                  <a:schemeClr val="tx1"/>
                </a:solidFill>
                <a:latin typeface="Arial" charset="0"/>
              </a:defRPr>
            </a:lvl4pPr>
            <a:lvl5pPr marL="2057400" indent="-228600" defTabSz="903288">
              <a:spcBef>
                <a:spcPct val="20000"/>
              </a:spcBef>
              <a:buClr>
                <a:srgbClr val="FF0000"/>
              </a:buClr>
              <a:buFont typeface="Arial" charset="0"/>
              <a:defRPr b="1">
                <a:solidFill>
                  <a:schemeClr val="tx1"/>
                </a:solidFill>
                <a:latin typeface="Arial" charset="0"/>
              </a:defRPr>
            </a:lvl5pPr>
            <a:lvl6pPr marL="25146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90328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buClr>
                <a:srgbClr val="FF3300"/>
              </a:buClr>
              <a:buSzPct val="125000"/>
              <a:buFontTx/>
              <a:buNone/>
            </a:pPr>
            <a:r>
              <a:rPr lang="en-US" altLang="en-US" sz="1200" dirty="0" err="1">
                <a:latin typeface="+mj-lt"/>
              </a:rPr>
              <a:t>JOB_HISTORY</a:t>
            </a:r>
            <a:br>
              <a:rPr lang="en-US" altLang="en-US" sz="1600" dirty="0">
                <a:latin typeface="+mj-lt"/>
              </a:rPr>
            </a:br>
            <a:r>
              <a:rPr lang="en-US" altLang="en-US" sz="1000" dirty="0" err="1">
                <a:solidFill>
                  <a:srgbClr val="0000FF"/>
                </a:solidFill>
                <a:latin typeface="+mj-lt"/>
              </a:rPr>
              <a:t>employee_id</a:t>
            </a:r>
            <a:endParaRPr lang="en-US" altLang="en-US" sz="1000" dirty="0">
              <a:solidFill>
                <a:srgbClr val="0000FF"/>
              </a:solidFill>
              <a:latin typeface="+mj-lt"/>
            </a:endParaRPr>
          </a:p>
          <a:p>
            <a:pPr algn="ctr" eaLnBrk="1" hangingPunct="1">
              <a:lnSpc>
                <a:spcPct val="80000"/>
              </a:lnSpc>
              <a:buClr>
                <a:srgbClr val="FF3300"/>
              </a:buClr>
              <a:buSzPct val="125000"/>
              <a:buFontTx/>
              <a:buNone/>
            </a:pPr>
            <a:r>
              <a:rPr lang="en-US" altLang="en-US" sz="1000" dirty="0" err="1">
                <a:solidFill>
                  <a:srgbClr val="0000FF"/>
                </a:solidFill>
                <a:latin typeface="+mj-lt"/>
              </a:rPr>
              <a:t>start_date</a:t>
            </a:r>
            <a:endParaRPr lang="en-US" altLang="en-US" sz="1000" dirty="0">
              <a:solidFill>
                <a:srgbClr val="0000FF"/>
              </a:solidFill>
              <a:latin typeface="+mj-lt"/>
            </a:endParaRPr>
          </a:p>
          <a:p>
            <a:pPr algn="ctr" eaLnBrk="1" hangingPunct="1">
              <a:lnSpc>
                <a:spcPct val="80000"/>
              </a:lnSpc>
              <a:buClr>
                <a:srgbClr val="FF3300"/>
              </a:buClr>
              <a:buSzPct val="125000"/>
              <a:buFontTx/>
              <a:buNone/>
            </a:pPr>
            <a:r>
              <a:rPr lang="en-US" altLang="en-US" sz="1000" b="0" dirty="0" err="1">
                <a:latin typeface="+mj-lt"/>
              </a:rPr>
              <a:t>end_date</a:t>
            </a:r>
            <a:endParaRPr lang="en-US" altLang="en-US" sz="1000" b="0" dirty="0">
              <a:latin typeface="+mj-lt"/>
            </a:endParaRPr>
          </a:p>
          <a:p>
            <a:pPr algn="ctr" eaLnBrk="1" hangingPunct="1">
              <a:lnSpc>
                <a:spcPct val="80000"/>
              </a:lnSpc>
              <a:buClr>
                <a:srgbClr val="FF3300"/>
              </a:buClr>
              <a:buSzPct val="125000"/>
              <a:buFontTx/>
              <a:buNone/>
            </a:pPr>
            <a:r>
              <a:rPr lang="en-US" altLang="en-US" sz="1000" b="0" dirty="0" err="1">
                <a:latin typeface="+mj-lt"/>
              </a:rPr>
              <a:t>job_id</a:t>
            </a:r>
            <a:endParaRPr lang="en-US" altLang="en-US" sz="1000" b="0" dirty="0">
              <a:latin typeface="+mj-lt"/>
            </a:endParaRPr>
          </a:p>
          <a:p>
            <a:pPr algn="ctr" eaLnBrk="1" hangingPunct="1">
              <a:lnSpc>
                <a:spcPct val="80000"/>
              </a:lnSpc>
              <a:buClr>
                <a:srgbClr val="FF3300"/>
              </a:buClr>
              <a:buSzPct val="125000"/>
              <a:buFontTx/>
              <a:buNone/>
            </a:pPr>
            <a:r>
              <a:rPr lang="en-US" altLang="en-US" sz="1000" b="0" dirty="0" err="1">
                <a:latin typeface="+mj-lt"/>
              </a:rPr>
              <a:t>department_id</a:t>
            </a:r>
            <a:endParaRPr lang="en-US" altLang="en-US" sz="1000" b="0" dirty="0">
              <a:latin typeface="+mj-lt"/>
            </a:endParaRPr>
          </a:p>
        </p:txBody>
      </p:sp>
      <p:grpSp>
        <p:nvGrpSpPr>
          <p:cNvPr id="90" name="Group 1047">
            <a:extLst>
              <a:ext uri="{FF2B5EF4-FFF2-40B4-BE49-F238E27FC236}">
                <a16:creationId xmlns:a16="http://schemas.microsoft.com/office/drawing/2014/main" id="{14BCF837-3FD6-4C3E-9F26-DFC333D1B549}"/>
              </a:ext>
            </a:extLst>
          </p:cNvPr>
          <p:cNvGrpSpPr>
            <a:grpSpLocks/>
          </p:cNvGrpSpPr>
          <p:nvPr/>
        </p:nvGrpSpPr>
        <p:grpSpPr bwMode="auto">
          <a:xfrm>
            <a:off x="3123701" y="2220302"/>
            <a:ext cx="269875" cy="588963"/>
            <a:chOff x="795" y="887"/>
            <a:chExt cx="173" cy="375"/>
          </a:xfrm>
        </p:grpSpPr>
        <p:grpSp>
          <p:nvGrpSpPr>
            <p:cNvPr id="91" name="Group 1048">
              <a:extLst>
                <a:ext uri="{FF2B5EF4-FFF2-40B4-BE49-F238E27FC236}">
                  <a16:creationId xmlns:a16="http://schemas.microsoft.com/office/drawing/2014/main" id="{B5DAD0F7-3C51-4762-85F3-04EA86D6DF8A}"/>
                </a:ext>
              </a:extLst>
            </p:cNvPr>
            <p:cNvGrpSpPr>
              <a:grpSpLocks/>
            </p:cNvGrpSpPr>
            <p:nvPr/>
          </p:nvGrpSpPr>
          <p:grpSpPr bwMode="auto">
            <a:xfrm>
              <a:off x="795" y="1175"/>
              <a:ext cx="173" cy="87"/>
              <a:chOff x="795" y="1223"/>
              <a:chExt cx="173" cy="87"/>
            </a:xfrm>
          </p:grpSpPr>
          <p:sp>
            <p:nvSpPr>
              <p:cNvPr id="93" name="Line 1049">
                <a:extLst>
                  <a:ext uri="{FF2B5EF4-FFF2-40B4-BE49-F238E27FC236}">
                    <a16:creationId xmlns:a16="http://schemas.microsoft.com/office/drawing/2014/main" id="{05ADDBE2-27E5-4A12-B309-3CCDC62B739A}"/>
                  </a:ext>
                </a:extLst>
              </p:cNvPr>
              <p:cNvSpPr>
                <a:spLocks noChangeShapeType="1"/>
              </p:cNvSpPr>
              <p:nvPr/>
            </p:nvSpPr>
            <p:spPr bwMode="blackWhite">
              <a:xfrm rot="10800000" flipV="1">
                <a:off x="795" y="1223"/>
                <a:ext cx="87" cy="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94" name="Line 1050">
                <a:extLst>
                  <a:ext uri="{FF2B5EF4-FFF2-40B4-BE49-F238E27FC236}">
                    <a16:creationId xmlns:a16="http://schemas.microsoft.com/office/drawing/2014/main" id="{DFF81E7B-E263-44E9-A356-BD7495FE1015}"/>
                  </a:ext>
                </a:extLst>
              </p:cNvPr>
              <p:cNvSpPr>
                <a:spLocks noChangeShapeType="1"/>
              </p:cNvSpPr>
              <p:nvPr/>
            </p:nvSpPr>
            <p:spPr bwMode="blackWhite">
              <a:xfrm rot="10800000" flipH="1" flipV="1">
                <a:off x="881" y="1223"/>
                <a:ext cx="87" cy="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sp>
          <p:nvSpPr>
            <p:cNvPr id="92" name="Freeform 1051">
              <a:extLst>
                <a:ext uri="{FF2B5EF4-FFF2-40B4-BE49-F238E27FC236}">
                  <a16:creationId xmlns:a16="http://schemas.microsoft.com/office/drawing/2014/main" id="{D00EAACA-CC43-48FB-BEC4-C488A42C92F1}"/>
                </a:ext>
              </a:extLst>
            </p:cNvPr>
            <p:cNvSpPr>
              <a:spLocks/>
            </p:cNvSpPr>
            <p:nvPr/>
          </p:nvSpPr>
          <p:spPr bwMode="blackWhite">
            <a:xfrm>
              <a:off x="875" y="887"/>
              <a:ext cx="1" cy="374"/>
            </a:xfrm>
            <a:custGeom>
              <a:avLst/>
              <a:gdLst>
                <a:gd name="T0" fmla="*/ 0 w 1"/>
                <a:gd name="T1" fmla="*/ 374 h 417"/>
                <a:gd name="T2" fmla="*/ 1 w 1"/>
                <a:gd name="T3" fmla="*/ 0 h 417"/>
                <a:gd name="T4" fmla="*/ 0 60000 65536"/>
                <a:gd name="T5" fmla="*/ 0 60000 65536"/>
              </a:gdLst>
              <a:ahLst/>
              <a:cxnLst>
                <a:cxn ang="T4">
                  <a:pos x="T0" y="T1"/>
                </a:cxn>
                <a:cxn ang="T5">
                  <a:pos x="T2" y="T3"/>
                </a:cxn>
              </a:cxnLst>
              <a:rect l="0" t="0" r="r" b="b"/>
              <a:pathLst>
                <a:path w="1" h="417">
                  <a:moveTo>
                    <a:pt x="0" y="417"/>
                  </a:moveTo>
                  <a:lnTo>
                    <a:pt x="1" y="0"/>
                  </a:lnTo>
                </a:path>
              </a:pathLst>
            </a:cu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 name="Group 1052">
            <a:extLst>
              <a:ext uri="{FF2B5EF4-FFF2-40B4-BE49-F238E27FC236}">
                <a16:creationId xmlns:a16="http://schemas.microsoft.com/office/drawing/2014/main" id="{0CAA059B-FD9E-4D17-BAD7-AFDE801C2753}"/>
              </a:ext>
            </a:extLst>
          </p:cNvPr>
          <p:cNvGrpSpPr>
            <a:grpSpLocks/>
          </p:cNvGrpSpPr>
          <p:nvPr/>
        </p:nvGrpSpPr>
        <p:grpSpPr bwMode="auto">
          <a:xfrm>
            <a:off x="5422401" y="2645752"/>
            <a:ext cx="274638" cy="138113"/>
            <a:chOff x="2150" y="1152"/>
            <a:chExt cx="175" cy="88"/>
          </a:xfrm>
        </p:grpSpPr>
        <p:sp>
          <p:nvSpPr>
            <p:cNvPr id="96" name="Line 1053">
              <a:extLst>
                <a:ext uri="{FF2B5EF4-FFF2-40B4-BE49-F238E27FC236}">
                  <a16:creationId xmlns:a16="http://schemas.microsoft.com/office/drawing/2014/main" id="{46C63261-277F-4DAC-A151-829830F1E776}"/>
                </a:ext>
              </a:extLst>
            </p:cNvPr>
            <p:cNvSpPr>
              <a:spLocks noChangeShapeType="1"/>
            </p:cNvSpPr>
            <p:nvPr/>
          </p:nvSpPr>
          <p:spPr bwMode="blackWhite">
            <a:xfrm flipV="1">
              <a:off x="2237" y="1152"/>
              <a:ext cx="88" cy="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97" name="Line 1054">
              <a:extLst>
                <a:ext uri="{FF2B5EF4-FFF2-40B4-BE49-F238E27FC236}">
                  <a16:creationId xmlns:a16="http://schemas.microsoft.com/office/drawing/2014/main" id="{4D8504BF-788E-446D-AA19-47ECC87371DA}"/>
                </a:ext>
              </a:extLst>
            </p:cNvPr>
            <p:cNvSpPr>
              <a:spLocks noChangeShapeType="1"/>
            </p:cNvSpPr>
            <p:nvPr/>
          </p:nvSpPr>
          <p:spPr bwMode="blackWhite">
            <a:xfrm flipH="1" flipV="1">
              <a:off x="2150" y="1152"/>
              <a:ext cx="88" cy="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grpSp>
        <p:nvGrpSpPr>
          <p:cNvPr id="98" name="Group 1055">
            <a:extLst>
              <a:ext uri="{FF2B5EF4-FFF2-40B4-BE49-F238E27FC236}">
                <a16:creationId xmlns:a16="http://schemas.microsoft.com/office/drawing/2014/main" id="{BF906D23-CB83-4F12-A9EC-5C4A02F2E1C7}"/>
              </a:ext>
            </a:extLst>
          </p:cNvPr>
          <p:cNvGrpSpPr>
            <a:grpSpLocks/>
          </p:cNvGrpSpPr>
          <p:nvPr/>
        </p:nvGrpSpPr>
        <p:grpSpPr bwMode="auto">
          <a:xfrm>
            <a:off x="5003301" y="2953727"/>
            <a:ext cx="271463" cy="136525"/>
            <a:chOff x="1882" y="1283"/>
            <a:chExt cx="173" cy="87"/>
          </a:xfrm>
        </p:grpSpPr>
        <p:sp>
          <p:nvSpPr>
            <p:cNvPr id="99" name="Line 1056">
              <a:extLst>
                <a:ext uri="{FF2B5EF4-FFF2-40B4-BE49-F238E27FC236}">
                  <a16:creationId xmlns:a16="http://schemas.microsoft.com/office/drawing/2014/main" id="{04E92B36-E5D8-43AB-A7F0-2D93417812B0}"/>
                </a:ext>
              </a:extLst>
            </p:cNvPr>
            <p:cNvSpPr>
              <a:spLocks noChangeShapeType="1"/>
            </p:cNvSpPr>
            <p:nvPr/>
          </p:nvSpPr>
          <p:spPr bwMode="blackWhite">
            <a:xfrm rot="10800000" flipV="1">
              <a:off x="1882" y="1283"/>
              <a:ext cx="87" cy="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100" name="Line 1057">
              <a:extLst>
                <a:ext uri="{FF2B5EF4-FFF2-40B4-BE49-F238E27FC236}">
                  <a16:creationId xmlns:a16="http://schemas.microsoft.com/office/drawing/2014/main" id="{DD60711D-0BDA-447A-BEAC-BE33A9FB1DF4}"/>
                </a:ext>
              </a:extLst>
            </p:cNvPr>
            <p:cNvSpPr>
              <a:spLocks noChangeShapeType="1"/>
            </p:cNvSpPr>
            <p:nvPr/>
          </p:nvSpPr>
          <p:spPr bwMode="blackWhite">
            <a:xfrm rot="10800000" flipH="1" flipV="1">
              <a:off x="1968" y="1283"/>
              <a:ext cx="87" cy="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grpSp>
        <p:nvGrpSpPr>
          <p:cNvPr id="101" name="Group 1058">
            <a:extLst>
              <a:ext uri="{FF2B5EF4-FFF2-40B4-BE49-F238E27FC236}">
                <a16:creationId xmlns:a16="http://schemas.microsoft.com/office/drawing/2014/main" id="{DD0C503D-CBD6-4E24-B314-59C70B60AF94}"/>
              </a:ext>
            </a:extLst>
          </p:cNvPr>
          <p:cNvGrpSpPr>
            <a:grpSpLocks/>
          </p:cNvGrpSpPr>
          <p:nvPr/>
        </p:nvGrpSpPr>
        <p:grpSpPr bwMode="auto">
          <a:xfrm>
            <a:off x="4007939" y="3158515"/>
            <a:ext cx="125412" cy="273050"/>
            <a:chOff x="1303" y="1497"/>
            <a:chExt cx="87" cy="174"/>
          </a:xfrm>
        </p:grpSpPr>
        <p:sp>
          <p:nvSpPr>
            <p:cNvPr id="102" name="Line 1059">
              <a:extLst>
                <a:ext uri="{FF2B5EF4-FFF2-40B4-BE49-F238E27FC236}">
                  <a16:creationId xmlns:a16="http://schemas.microsoft.com/office/drawing/2014/main" id="{0B3D429E-0CA1-42E3-A27A-5B0D7CEB7A58}"/>
                </a:ext>
              </a:extLst>
            </p:cNvPr>
            <p:cNvSpPr>
              <a:spLocks noChangeShapeType="1"/>
            </p:cNvSpPr>
            <p:nvPr/>
          </p:nvSpPr>
          <p:spPr bwMode="blackWhite">
            <a:xfrm rot="5400000" flipH="1" flipV="1">
              <a:off x="1303" y="1584"/>
              <a:ext cx="87" cy="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103" name="Line 1060">
              <a:extLst>
                <a:ext uri="{FF2B5EF4-FFF2-40B4-BE49-F238E27FC236}">
                  <a16:creationId xmlns:a16="http://schemas.microsoft.com/office/drawing/2014/main" id="{FFB441D7-A745-454D-9190-614424151DD1}"/>
                </a:ext>
              </a:extLst>
            </p:cNvPr>
            <p:cNvSpPr>
              <a:spLocks noChangeShapeType="1"/>
            </p:cNvSpPr>
            <p:nvPr/>
          </p:nvSpPr>
          <p:spPr bwMode="blackWhite">
            <a:xfrm rot="5400000" flipV="1">
              <a:off x="1303" y="1497"/>
              <a:ext cx="87" cy="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grpSp>
        <p:nvGrpSpPr>
          <p:cNvPr id="104" name="Group 1061">
            <a:extLst>
              <a:ext uri="{FF2B5EF4-FFF2-40B4-BE49-F238E27FC236}">
                <a16:creationId xmlns:a16="http://schemas.microsoft.com/office/drawing/2014/main" id="{4FB62D6A-22DC-4696-A4C6-2F2645B57D79}"/>
              </a:ext>
            </a:extLst>
          </p:cNvPr>
          <p:cNvGrpSpPr>
            <a:grpSpLocks/>
          </p:cNvGrpSpPr>
          <p:nvPr/>
        </p:nvGrpSpPr>
        <p:grpSpPr bwMode="auto">
          <a:xfrm>
            <a:off x="3199901" y="3907815"/>
            <a:ext cx="273050" cy="138112"/>
            <a:chOff x="2150" y="1152"/>
            <a:chExt cx="175" cy="88"/>
          </a:xfrm>
        </p:grpSpPr>
        <p:sp>
          <p:nvSpPr>
            <p:cNvPr id="105" name="Line 1062">
              <a:extLst>
                <a:ext uri="{FF2B5EF4-FFF2-40B4-BE49-F238E27FC236}">
                  <a16:creationId xmlns:a16="http://schemas.microsoft.com/office/drawing/2014/main" id="{0A6938F5-81A4-4F69-A943-3DB48825387A}"/>
                </a:ext>
              </a:extLst>
            </p:cNvPr>
            <p:cNvSpPr>
              <a:spLocks noChangeShapeType="1"/>
            </p:cNvSpPr>
            <p:nvPr/>
          </p:nvSpPr>
          <p:spPr bwMode="blackWhite">
            <a:xfrm flipV="1">
              <a:off x="2237" y="1152"/>
              <a:ext cx="88" cy="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106" name="Line 1063">
              <a:extLst>
                <a:ext uri="{FF2B5EF4-FFF2-40B4-BE49-F238E27FC236}">
                  <a16:creationId xmlns:a16="http://schemas.microsoft.com/office/drawing/2014/main" id="{F8817B88-6177-4A64-8DB7-B3F6FA114A17}"/>
                </a:ext>
              </a:extLst>
            </p:cNvPr>
            <p:cNvSpPr>
              <a:spLocks noChangeShapeType="1"/>
            </p:cNvSpPr>
            <p:nvPr/>
          </p:nvSpPr>
          <p:spPr bwMode="blackWhite">
            <a:xfrm flipH="1" flipV="1">
              <a:off x="2150" y="1152"/>
              <a:ext cx="88" cy="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grpSp>
        <p:nvGrpSpPr>
          <p:cNvPr id="107" name="Group 1064">
            <a:extLst>
              <a:ext uri="{FF2B5EF4-FFF2-40B4-BE49-F238E27FC236}">
                <a16:creationId xmlns:a16="http://schemas.microsoft.com/office/drawing/2014/main" id="{5A503ABC-0EF0-4712-9838-1D436DCC3817}"/>
              </a:ext>
            </a:extLst>
          </p:cNvPr>
          <p:cNvGrpSpPr>
            <a:grpSpLocks/>
          </p:cNvGrpSpPr>
          <p:nvPr/>
        </p:nvGrpSpPr>
        <p:grpSpPr bwMode="auto">
          <a:xfrm>
            <a:off x="7375026" y="2947377"/>
            <a:ext cx="280988" cy="138113"/>
            <a:chOff x="4968" y="1240"/>
            <a:chExt cx="136" cy="66"/>
          </a:xfrm>
        </p:grpSpPr>
        <p:sp>
          <p:nvSpPr>
            <p:cNvPr id="108" name="Line 1065">
              <a:extLst>
                <a:ext uri="{FF2B5EF4-FFF2-40B4-BE49-F238E27FC236}">
                  <a16:creationId xmlns:a16="http://schemas.microsoft.com/office/drawing/2014/main" id="{618279D8-1A0E-48F2-9AB5-E805B9FE3858}"/>
                </a:ext>
              </a:extLst>
            </p:cNvPr>
            <p:cNvSpPr>
              <a:spLocks noChangeShapeType="1"/>
            </p:cNvSpPr>
            <p:nvPr/>
          </p:nvSpPr>
          <p:spPr bwMode="blackWhite">
            <a:xfrm flipV="1">
              <a:off x="5038" y="1240"/>
              <a:ext cx="66" cy="6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109" name="Line 1066">
              <a:extLst>
                <a:ext uri="{FF2B5EF4-FFF2-40B4-BE49-F238E27FC236}">
                  <a16:creationId xmlns:a16="http://schemas.microsoft.com/office/drawing/2014/main" id="{EE1F0BB4-2464-4594-9F13-3A3982832658}"/>
                </a:ext>
              </a:extLst>
            </p:cNvPr>
            <p:cNvSpPr>
              <a:spLocks noChangeShapeType="1"/>
            </p:cNvSpPr>
            <p:nvPr/>
          </p:nvSpPr>
          <p:spPr bwMode="blackWhite">
            <a:xfrm flipH="1" flipV="1">
              <a:off x="4968" y="1240"/>
              <a:ext cx="66" cy="6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grpSp>
        <p:nvGrpSpPr>
          <p:cNvPr id="110" name="Group 1067">
            <a:extLst>
              <a:ext uri="{FF2B5EF4-FFF2-40B4-BE49-F238E27FC236}">
                <a16:creationId xmlns:a16="http://schemas.microsoft.com/office/drawing/2014/main" id="{617343F9-3865-4006-BD26-825A92F67B77}"/>
              </a:ext>
            </a:extLst>
          </p:cNvPr>
          <p:cNvGrpSpPr>
            <a:grpSpLocks/>
          </p:cNvGrpSpPr>
          <p:nvPr/>
        </p:nvGrpSpPr>
        <p:grpSpPr bwMode="auto">
          <a:xfrm flipH="1">
            <a:off x="4593726" y="4561865"/>
            <a:ext cx="136525" cy="273050"/>
            <a:chOff x="1303" y="1497"/>
            <a:chExt cx="87" cy="174"/>
          </a:xfrm>
        </p:grpSpPr>
        <p:sp>
          <p:nvSpPr>
            <p:cNvPr id="111" name="Line 1068">
              <a:extLst>
                <a:ext uri="{FF2B5EF4-FFF2-40B4-BE49-F238E27FC236}">
                  <a16:creationId xmlns:a16="http://schemas.microsoft.com/office/drawing/2014/main" id="{2DBD8343-B2EC-44E8-B5CF-F1197A9B4ADE}"/>
                </a:ext>
              </a:extLst>
            </p:cNvPr>
            <p:cNvSpPr>
              <a:spLocks noChangeShapeType="1"/>
            </p:cNvSpPr>
            <p:nvPr/>
          </p:nvSpPr>
          <p:spPr bwMode="blackWhite">
            <a:xfrm rot="5400000" flipH="1" flipV="1">
              <a:off x="1303" y="1584"/>
              <a:ext cx="87" cy="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112" name="Line 1069">
              <a:extLst>
                <a:ext uri="{FF2B5EF4-FFF2-40B4-BE49-F238E27FC236}">
                  <a16:creationId xmlns:a16="http://schemas.microsoft.com/office/drawing/2014/main" id="{275FF15B-3471-41DB-9AC9-434A2561EF1E}"/>
                </a:ext>
              </a:extLst>
            </p:cNvPr>
            <p:cNvSpPr>
              <a:spLocks noChangeShapeType="1"/>
            </p:cNvSpPr>
            <p:nvPr/>
          </p:nvSpPr>
          <p:spPr bwMode="blackWhite">
            <a:xfrm rot="5400000" flipV="1">
              <a:off x="1303" y="1497"/>
              <a:ext cx="87" cy="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grpSp>
        <p:nvGrpSpPr>
          <p:cNvPr id="113" name="Group 1070">
            <a:extLst>
              <a:ext uri="{FF2B5EF4-FFF2-40B4-BE49-F238E27FC236}">
                <a16:creationId xmlns:a16="http://schemas.microsoft.com/office/drawing/2014/main" id="{8912769D-8A7B-48F5-A583-9EA3CD8EB1EA}"/>
              </a:ext>
            </a:extLst>
          </p:cNvPr>
          <p:cNvGrpSpPr>
            <a:grpSpLocks/>
          </p:cNvGrpSpPr>
          <p:nvPr/>
        </p:nvGrpSpPr>
        <p:grpSpPr bwMode="auto">
          <a:xfrm>
            <a:off x="5990726" y="3574440"/>
            <a:ext cx="352425" cy="528637"/>
            <a:chOff x="2460" y="1482"/>
            <a:chExt cx="225" cy="336"/>
          </a:xfrm>
        </p:grpSpPr>
        <p:sp>
          <p:nvSpPr>
            <p:cNvPr id="114" name="Freeform 1071">
              <a:extLst>
                <a:ext uri="{FF2B5EF4-FFF2-40B4-BE49-F238E27FC236}">
                  <a16:creationId xmlns:a16="http://schemas.microsoft.com/office/drawing/2014/main" id="{59D49794-7920-4A11-97F0-62CF9FF60E6A}"/>
                </a:ext>
              </a:extLst>
            </p:cNvPr>
            <p:cNvSpPr>
              <a:spLocks/>
            </p:cNvSpPr>
            <p:nvPr/>
          </p:nvSpPr>
          <p:spPr bwMode="blackWhite">
            <a:xfrm>
              <a:off x="2470" y="1575"/>
              <a:ext cx="215" cy="243"/>
            </a:xfrm>
            <a:custGeom>
              <a:avLst/>
              <a:gdLst>
                <a:gd name="T0" fmla="*/ 0 w 192"/>
                <a:gd name="T1" fmla="*/ 0 h 336"/>
                <a:gd name="T2" fmla="*/ 215 w 192"/>
                <a:gd name="T3" fmla="*/ 0 h 336"/>
                <a:gd name="T4" fmla="*/ 215 w 192"/>
                <a:gd name="T5" fmla="*/ 243 h 336"/>
                <a:gd name="T6" fmla="*/ 0 60000 65536"/>
                <a:gd name="T7" fmla="*/ 0 60000 65536"/>
                <a:gd name="T8" fmla="*/ 0 60000 65536"/>
              </a:gdLst>
              <a:ahLst/>
              <a:cxnLst>
                <a:cxn ang="T6">
                  <a:pos x="T0" y="T1"/>
                </a:cxn>
                <a:cxn ang="T7">
                  <a:pos x="T2" y="T3"/>
                </a:cxn>
                <a:cxn ang="T8">
                  <a:pos x="T4" y="T5"/>
                </a:cxn>
              </a:cxnLst>
              <a:rect l="0" t="0" r="r" b="b"/>
              <a:pathLst>
                <a:path w="192" h="336">
                  <a:moveTo>
                    <a:pt x="0" y="0"/>
                  </a:moveTo>
                  <a:lnTo>
                    <a:pt x="192" y="0"/>
                  </a:lnTo>
                  <a:lnTo>
                    <a:pt x="192" y="336"/>
                  </a:lnTo>
                </a:path>
              </a:pathLst>
            </a:custGeom>
            <a:noFill/>
            <a:ln w="28575"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Line 1072">
              <a:extLst>
                <a:ext uri="{FF2B5EF4-FFF2-40B4-BE49-F238E27FC236}">
                  <a16:creationId xmlns:a16="http://schemas.microsoft.com/office/drawing/2014/main" id="{3C931599-C3F6-4884-A962-93AEB4CDC4F0}"/>
                </a:ext>
              </a:extLst>
            </p:cNvPr>
            <p:cNvSpPr>
              <a:spLocks noChangeShapeType="1"/>
            </p:cNvSpPr>
            <p:nvPr/>
          </p:nvSpPr>
          <p:spPr bwMode="blackWhite">
            <a:xfrm rot="5400000">
              <a:off x="2557" y="1721"/>
              <a:ext cx="0" cy="194"/>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6" name="Group 1073">
              <a:extLst>
                <a:ext uri="{FF2B5EF4-FFF2-40B4-BE49-F238E27FC236}">
                  <a16:creationId xmlns:a16="http://schemas.microsoft.com/office/drawing/2014/main" id="{64B5EE3B-F181-449B-853C-62ECE2068D2C}"/>
                </a:ext>
              </a:extLst>
            </p:cNvPr>
            <p:cNvGrpSpPr>
              <a:grpSpLocks/>
            </p:cNvGrpSpPr>
            <p:nvPr/>
          </p:nvGrpSpPr>
          <p:grpSpPr bwMode="auto">
            <a:xfrm rot="-5400000">
              <a:off x="2420" y="1528"/>
              <a:ext cx="180" cy="88"/>
              <a:chOff x="4968" y="1240"/>
              <a:chExt cx="136" cy="66"/>
            </a:xfrm>
          </p:grpSpPr>
          <p:sp>
            <p:nvSpPr>
              <p:cNvPr id="117" name="Line 1074">
                <a:extLst>
                  <a:ext uri="{FF2B5EF4-FFF2-40B4-BE49-F238E27FC236}">
                    <a16:creationId xmlns:a16="http://schemas.microsoft.com/office/drawing/2014/main" id="{DFF23E34-D98D-47E0-850C-19CE208C39A8}"/>
                  </a:ext>
                </a:extLst>
              </p:cNvPr>
              <p:cNvSpPr>
                <a:spLocks noChangeShapeType="1"/>
              </p:cNvSpPr>
              <p:nvPr/>
            </p:nvSpPr>
            <p:spPr bwMode="blackWhite">
              <a:xfrm flipV="1">
                <a:off x="5038" y="1240"/>
                <a:ext cx="66" cy="6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sp>
            <p:nvSpPr>
              <p:cNvPr id="118" name="Line 1075">
                <a:extLst>
                  <a:ext uri="{FF2B5EF4-FFF2-40B4-BE49-F238E27FC236}">
                    <a16:creationId xmlns:a16="http://schemas.microsoft.com/office/drawing/2014/main" id="{3F424357-F6BC-4FFB-BBC3-0B2778EFD754}"/>
                  </a:ext>
                </a:extLst>
              </p:cNvPr>
              <p:cNvSpPr>
                <a:spLocks noChangeShapeType="1"/>
              </p:cNvSpPr>
              <p:nvPr/>
            </p:nvSpPr>
            <p:spPr bwMode="blackWhite">
              <a:xfrm flipH="1" flipV="1">
                <a:off x="4968" y="1240"/>
                <a:ext cx="66" cy="6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en-US"/>
              </a:p>
            </p:txBody>
          </p:sp>
        </p:grpSp>
      </p:grpSp>
      <p:sp>
        <p:nvSpPr>
          <p:cNvPr id="119" name="Line 1076">
            <a:extLst>
              <a:ext uri="{FF2B5EF4-FFF2-40B4-BE49-F238E27FC236}">
                <a16:creationId xmlns:a16="http://schemas.microsoft.com/office/drawing/2014/main" id="{7D8C3BBD-803D-430E-9BFA-43FCAEF67BB6}"/>
              </a:ext>
            </a:extLst>
          </p:cNvPr>
          <p:cNvSpPr>
            <a:spLocks noChangeShapeType="1"/>
          </p:cNvSpPr>
          <p:nvPr/>
        </p:nvSpPr>
        <p:spPr bwMode="blackWhite">
          <a:xfrm>
            <a:off x="4568326" y="4696802"/>
            <a:ext cx="152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 name="Line 1077">
            <a:extLst>
              <a:ext uri="{FF2B5EF4-FFF2-40B4-BE49-F238E27FC236}">
                <a16:creationId xmlns:a16="http://schemas.microsoft.com/office/drawing/2014/main" id="{2CC58F99-0056-48EF-8823-55BA1B2AE38D}"/>
              </a:ext>
            </a:extLst>
          </p:cNvPr>
          <p:cNvSpPr>
            <a:spLocks noChangeShapeType="1"/>
          </p:cNvSpPr>
          <p:nvPr/>
        </p:nvSpPr>
        <p:spPr bwMode="blackWhite">
          <a:xfrm flipH="1">
            <a:off x="3982539" y="4692040"/>
            <a:ext cx="6096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 name="Line 1078">
            <a:extLst>
              <a:ext uri="{FF2B5EF4-FFF2-40B4-BE49-F238E27FC236}">
                <a16:creationId xmlns:a16="http://schemas.microsoft.com/office/drawing/2014/main" id="{70D118C1-754B-41BC-8C77-BFA08C976A0D}"/>
              </a:ext>
            </a:extLst>
          </p:cNvPr>
          <p:cNvSpPr>
            <a:spLocks noChangeShapeType="1"/>
          </p:cNvSpPr>
          <p:nvPr/>
        </p:nvSpPr>
        <p:spPr bwMode="blackWhite">
          <a:xfrm>
            <a:off x="3996826" y="3293452"/>
            <a:ext cx="152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Line 1079">
            <a:extLst>
              <a:ext uri="{FF2B5EF4-FFF2-40B4-BE49-F238E27FC236}">
                <a16:creationId xmlns:a16="http://schemas.microsoft.com/office/drawing/2014/main" id="{57515698-E13C-48AF-B66F-DE4E7DD42691}"/>
              </a:ext>
            </a:extLst>
          </p:cNvPr>
          <p:cNvSpPr>
            <a:spLocks noChangeShapeType="1"/>
          </p:cNvSpPr>
          <p:nvPr/>
        </p:nvSpPr>
        <p:spPr bwMode="blackWhite">
          <a:xfrm>
            <a:off x="4177801" y="3293452"/>
            <a:ext cx="5334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 name="Line 1080">
            <a:extLst>
              <a:ext uri="{FF2B5EF4-FFF2-40B4-BE49-F238E27FC236}">
                <a16:creationId xmlns:a16="http://schemas.microsoft.com/office/drawing/2014/main" id="{EC02B4D8-7622-43AC-A6EE-D37F600E3176}"/>
              </a:ext>
            </a:extLst>
          </p:cNvPr>
          <p:cNvSpPr>
            <a:spLocks noChangeShapeType="1"/>
          </p:cNvSpPr>
          <p:nvPr/>
        </p:nvSpPr>
        <p:spPr bwMode="blackWhite">
          <a:xfrm flipH="1">
            <a:off x="5978026" y="2231415"/>
            <a:ext cx="152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Line 1081">
            <a:extLst>
              <a:ext uri="{FF2B5EF4-FFF2-40B4-BE49-F238E27FC236}">
                <a16:creationId xmlns:a16="http://schemas.microsoft.com/office/drawing/2014/main" id="{C10426D2-4367-4E8D-96D5-83D530549088}"/>
              </a:ext>
            </a:extLst>
          </p:cNvPr>
          <p:cNvSpPr>
            <a:spLocks noChangeShapeType="1"/>
          </p:cNvSpPr>
          <p:nvPr/>
        </p:nvSpPr>
        <p:spPr bwMode="blackWhite">
          <a:xfrm>
            <a:off x="6139951" y="2236177"/>
            <a:ext cx="7620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5" name="Line 1082">
            <a:extLst>
              <a:ext uri="{FF2B5EF4-FFF2-40B4-BE49-F238E27FC236}">
                <a16:creationId xmlns:a16="http://schemas.microsoft.com/office/drawing/2014/main" id="{C2EC4881-DBD5-4659-9194-6E7D85CA6AC6}"/>
              </a:ext>
            </a:extLst>
          </p:cNvPr>
          <p:cNvSpPr>
            <a:spLocks noChangeShapeType="1"/>
          </p:cNvSpPr>
          <p:nvPr/>
        </p:nvSpPr>
        <p:spPr bwMode="blackWhite">
          <a:xfrm flipV="1">
            <a:off x="5558926" y="2636227"/>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 name="Line 1083">
            <a:extLst>
              <a:ext uri="{FF2B5EF4-FFF2-40B4-BE49-F238E27FC236}">
                <a16:creationId xmlns:a16="http://schemas.microsoft.com/office/drawing/2014/main" id="{64586941-1E6B-4CE1-B3AA-9F4B0724A8F7}"/>
              </a:ext>
            </a:extLst>
          </p:cNvPr>
          <p:cNvSpPr>
            <a:spLocks noChangeShapeType="1"/>
          </p:cNvSpPr>
          <p:nvPr/>
        </p:nvSpPr>
        <p:spPr bwMode="blackWhite">
          <a:xfrm flipV="1">
            <a:off x="5139826" y="2960077"/>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 name="Line 1084">
            <a:extLst>
              <a:ext uri="{FF2B5EF4-FFF2-40B4-BE49-F238E27FC236}">
                <a16:creationId xmlns:a16="http://schemas.microsoft.com/office/drawing/2014/main" id="{4341F5F9-18FA-411B-93EC-9389830DC30E}"/>
              </a:ext>
            </a:extLst>
          </p:cNvPr>
          <p:cNvSpPr>
            <a:spLocks noChangeShapeType="1"/>
          </p:cNvSpPr>
          <p:nvPr/>
        </p:nvSpPr>
        <p:spPr bwMode="blackWhite">
          <a:xfrm flipV="1">
            <a:off x="5139826" y="2631465"/>
            <a:ext cx="0" cy="3048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 name="Line 1085">
            <a:extLst>
              <a:ext uri="{FF2B5EF4-FFF2-40B4-BE49-F238E27FC236}">
                <a16:creationId xmlns:a16="http://schemas.microsoft.com/office/drawing/2014/main" id="{42BD30C3-14CD-443B-A451-A9A8EE8F08B3}"/>
              </a:ext>
            </a:extLst>
          </p:cNvPr>
          <p:cNvSpPr>
            <a:spLocks noChangeShapeType="1"/>
          </p:cNvSpPr>
          <p:nvPr/>
        </p:nvSpPr>
        <p:spPr bwMode="blackWhite">
          <a:xfrm flipV="1">
            <a:off x="5558926" y="2783865"/>
            <a:ext cx="0" cy="3048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 name="Line 1086">
            <a:extLst>
              <a:ext uri="{FF2B5EF4-FFF2-40B4-BE49-F238E27FC236}">
                <a16:creationId xmlns:a16="http://schemas.microsoft.com/office/drawing/2014/main" id="{0C6393D3-A8BE-400B-BCD2-EE788D9058C2}"/>
              </a:ext>
            </a:extLst>
          </p:cNvPr>
          <p:cNvSpPr>
            <a:spLocks noChangeShapeType="1"/>
          </p:cNvSpPr>
          <p:nvPr/>
        </p:nvSpPr>
        <p:spPr bwMode="blackWhite">
          <a:xfrm flipV="1">
            <a:off x="7514726" y="2944202"/>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 name="Line 1087">
            <a:extLst>
              <a:ext uri="{FF2B5EF4-FFF2-40B4-BE49-F238E27FC236}">
                <a16:creationId xmlns:a16="http://schemas.microsoft.com/office/drawing/2014/main" id="{8124D990-0745-432F-B46C-70C0F40299BE}"/>
              </a:ext>
            </a:extLst>
          </p:cNvPr>
          <p:cNvSpPr>
            <a:spLocks noChangeShapeType="1"/>
          </p:cNvSpPr>
          <p:nvPr/>
        </p:nvSpPr>
        <p:spPr bwMode="blackWhite">
          <a:xfrm flipV="1">
            <a:off x="7516314" y="3150577"/>
            <a:ext cx="0" cy="3048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Line 1088">
            <a:extLst>
              <a:ext uri="{FF2B5EF4-FFF2-40B4-BE49-F238E27FC236}">
                <a16:creationId xmlns:a16="http://schemas.microsoft.com/office/drawing/2014/main" id="{1C7C4BEB-F87E-4211-A19F-CBB156AA8CEE}"/>
              </a:ext>
            </a:extLst>
          </p:cNvPr>
          <p:cNvSpPr>
            <a:spLocks noChangeShapeType="1"/>
          </p:cNvSpPr>
          <p:nvPr/>
        </p:nvSpPr>
        <p:spPr bwMode="blackWhite">
          <a:xfrm flipV="1">
            <a:off x="7535364" y="4293577"/>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 name="Line 1089">
            <a:extLst>
              <a:ext uri="{FF2B5EF4-FFF2-40B4-BE49-F238E27FC236}">
                <a16:creationId xmlns:a16="http://schemas.microsoft.com/office/drawing/2014/main" id="{A78229E4-F4C1-471A-9513-0E117CDBCE24}"/>
              </a:ext>
            </a:extLst>
          </p:cNvPr>
          <p:cNvSpPr>
            <a:spLocks noChangeShapeType="1"/>
          </p:cNvSpPr>
          <p:nvPr/>
        </p:nvSpPr>
        <p:spPr bwMode="blackWhite">
          <a:xfrm flipV="1">
            <a:off x="7540126" y="4498365"/>
            <a:ext cx="0" cy="3048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 name="Line 1090">
            <a:extLst>
              <a:ext uri="{FF2B5EF4-FFF2-40B4-BE49-F238E27FC236}">
                <a16:creationId xmlns:a16="http://schemas.microsoft.com/office/drawing/2014/main" id="{306AB199-F106-41B2-8D2F-561FDFF3273E}"/>
              </a:ext>
            </a:extLst>
          </p:cNvPr>
          <p:cNvSpPr>
            <a:spLocks noChangeShapeType="1"/>
          </p:cNvSpPr>
          <p:nvPr/>
        </p:nvSpPr>
        <p:spPr bwMode="blackWhite">
          <a:xfrm flipV="1">
            <a:off x="3333251" y="3906227"/>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 name="Line 1091">
            <a:extLst>
              <a:ext uri="{FF2B5EF4-FFF2-40B4-BE49-F238E27FC236}">
                <a16:creationId xmlns:a16="http://schemas.microsoft.com/office/drawing/2014/main" id="{F5D30DCD-9D53-41DA-A4D8-2642E7BB3CD0}"/>
              </a:ext>
            </a:extLst>
          </p:cNvPr>
          <p:cNvSpPr>
            <a:spLocks noChangeShapeType="1"/>
          </p:cNvSpPr>
          <p:nvPr/>
        </p:nvSpPr>
        <p:spPr bwMode="blackWhite">
          <a:xfrm>
            <a:off x="3333251" y="4068152"/>
            <a:ext cx="0" cy="4572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 name="Line 1092">
            <a:extLst>
              <a:ext uri="{FF2B5EF4-FFF2-40B4-BE49-F238E27FC236}">
                <a16:creationId xmlns:a16="http://schemas.microsoft.com/office/drawing/2014/main" id="{4E76BF6F-26EC-49C5-BC49-4D7A8FD3F9BF}"/>
              </a:ext>
            </a:extLst>
          </p:cNvPr>
          <p:cNvSpPr>
            <a:spLocks noChangeShapeType="1"/>
          </p:cNvSpPr>
          <p:nvPr/>
        </p:nvSpPr>
        <p:spPr bwMode="blackWhite">
          <a:xfrm>
            <a:off x="3247526" y="2163152"/>
            <a:ext cx="14478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1830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SQL</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Stands for Structured Query Language.</a:t>
            </a:r>
          </a:p>
          <a:p>
            <a:r>
              <a:rPr lang="en-US" dirty="0"/>
              <a:t>The ANSI standard language for operating relational databases</a:t>
            </a:r>
          </a:p>
          <a:p>
            <a:r>
              <a:rPr lang="en-US" altLang="en-US" dirty="0"/>
              <a:t>SQL lets you access and manipulate databases</a:t>
            </a:r>
          </a:p>
          <a:p>
            <a:r>
              <a:rPr lang="en-US" altLang="en-US" dirty="0"/>
              <a:t>SQL uses SQL statements (queries) to perform database operations</a:t>
            </a:r>
          </a:p>
          <a:p>
            <a:r>
              <a:rPr lang="en-US" dirty="0"/>
              <a:t>With SQL queries, you can</a:t>
            </a:r>
          </a:p>
          <a:p>
            <a:pPr lvl="1"/>
            <a:r>
              <a:rPr lang="en-US" dirty="0"/>
              <a:t>Create databases and tables</a:t>
            </a:r>
          </a:p>
          <a:p>
            <a:pPr lvl="1"/>
            <a:r>
              <a:rPr lang="en-US" dirty="0"/>
              <a:t>Insert data in tables</a:t>
            </a:r>
          </a:p>
          <a:p>
            <a:pPr lvl="1"/>
            <a:r>
              <a:rPr lang="en-US" dirty="0"/>
              <a:t>Retrieve , update and delete data in tables ( CRUD operations )</a:t>
            </a:r>
          </a:p>
          <a:p>
            <a:pPr lvl="1"/>
            <a:r>
              <a:rPr lang="en-US" dirty="0"/>
              <a:t>Create stored procedures in databases</a:t>
            </a:r>
          </a:p>
          <a:p>
            <a:pPr lvl="1"/>
            <a:r>
              <a:rPr lang="en-US" dirty="0"/>
              <a:t>Create views in databases</a:t>
            </a:r>
          </a:p>
          <a:p>
            <a:pPr lvl="1"/>
            <a:r>
              <a:rPr lang="en-US"/>
              <a:t>Create users, set </a:t>
            </a:r>
            <a:r>
              <a:rPr lang="en-US" dirty="0"/>
              <a:t>permissions on tables</a:t>
            </a:r>
            <a:r>
              <a:rPr lang="en-US"/>
              <a:t>, procedures and view </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705857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SQL Statements</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SQL statements are not case-sensitive</a:t>
            </a:r>
            <a:r>
              <a:rPr lang="en-US" dirty="0"/>
              <a:t>.</a:t>
            </a:r>
          </a:p>
          <a:p>
            <a:r>
              <a:rPr lang="en-US" altLang="en-US" dirty="0"/>
              <a:t>SQL statements can be entered on one or more lines </a:t>
            </a:r>
          </a:p>
          <a:p>
            <a:r>
              <a:rPr lang="en-US" altLang="en-US" dirty="0"/>
              <a:t>Keywords cannot be abbreviated or split across lines </a:t>
            </a:r>
          </a:p>
          <a:p>
            <a:r>
              <a:rPr lang="en-US" altLang="en-US" dirty="0"/>
              <a:t>Clauses are usually placed on separate lines </a:t>
            </a:r>
          </a:p>
          <a:p>
            <a:r>
              <a:rPr lang="en-US" altLang="en-US" dirty="0"/>
              <a:t>Indents are used to enhance readability </a:t>
            </a:r>
          </a:p>
          <a:p>
            <a:r>
              <a:rPr lang="en-US" dirty="0"/>
              <a:t>Create databases and tables</a:t>
            </a:r>
          </a:p>
          <a:p>
            <a:pPr lvl="1"/>
            <a:r>
              <a:rPr lang="en-US" dirty="0"/>
              <a:t>Insert data in tables</a:t>
            </a:r>
          </a:p>
          <a:p>
            <a:pPr lvl="1"/>
            <a:r>
              <a:rPr lang="en-US" dirty="0"/>
              <a:t>Retrieve , update and delete data in tables ( CRUD operations )</a:t>
            </a:r>
          </a:p>
          <a:p>
            <a:pPr lvl="1"/>
            <a:r>
              <a:rPr lang="en-US" dirty="0"/>
              <a:t>Create stored procedures in databases</a:t>
            </a:r>
          </a:p>
          <a:p>
            <a:pPr lvl="1"/>
            <a:r>
              <a:rPr lang="en-US" dirty="0"/>
              <a:t>Create views in databases</a:t>
            </a:r>
          </a:p>
          <a:p>
            <a:pPr lvl="1"/>
            <a:r>
              <a:rPr lang="en-US" dirty="0"/>
              <a:t>Create users, set permissions on tables, procedures and view </a:t>
            </a:r>
          </a:p>
          <a:p>
            <a:pPr lvl="1"/>
            <a:endParaRPr lang="en-US" dirty="0"/>
          </a:p>
          <a:p>
            <a:endParaRPr lang="en-US" dirty="0"/>
          </a:p>
          <a:p>
            <a:endParaRPr lang="en-US" dirty="0"/>
          </a:p>
        </p:txBody>
      </p:sp>
    </p:spTree>
    <p:extLst>
      <p:ext uri="{BB962C8B-B14F-4D97-AF65-F5344CB8AC3E}">
        <p14:creationId xmlns:p14="http://schemas.microsoft.com/office/powerpoint/2010/main" val="282041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5D19D-3528-B942-B470-8F9629687431}"/>
              </a:ext>
            </a:extLst>
          </p:cNvPr>
          <p:cNvSpPr>
            <a:spLocks noGrp="1"/>
          </p:cNvSpPr>
          <p:nvPr>
            <p:ph idx="1"/>
          </p:nvPr>
        </p:nvSpPr>
        <p:spPr>
          <a:xfrm>
            <a:off x="531382" y="1944536"/>
            <a:ext cx="7368598" cy="3234442"/>
          </a:xfrm>
        </p:spPr>
        <p:txBody>
          <a:bodyPr/>
          <a:lstStyle/>
          <a:p>
            <a:pPr lvl="1"/>
            <a:r>
              <a:rPr lang="en-US" dirty="0"/>
              <a:t>Database – RDBMS</a:t>
            </a:r>
          </a:p>
          <a:p>
            <a:pPr lvl="1"/>
            <a:r>
              <a:rPr lang="en-US" dirty="0"/>
              <a:t>Types of Databases</a:t>
            </a:r>
          </a:p>
          <a:p>
            <a:pPr lvl="1"/>
            <a:r>
              <a:rPr lang="en-US" dirty="0"/>
              <a:t>SQL (Structured Query Language)</a:t>
            </a:r>
          </a:p>
          <a:p>
            <a:pPr lvl="1"/>
            <a:r>
              <a:rPr lang="en-US" dirty="0"/>
              <a:t>DDL, DML, DCL, DTL commands</a:t>
            </a:r>
          </a:p>
          <a:p>
            <a:pPr lvl="1"/>
            <a:r>
              <a:rPr lang="en-US" dirty="0"/>
              <a:t>Basic SQL Queries</a:t>
            </a:r>
          </a:p>
        </p:txBody>
      </p:sp>
      <p:sp>
        <p:nvSpPr>
          <p:cNvPr id="4" name="Title 3">
            <a:extLst>
              <a:ext uri="{FF2B5EF4-FFF2-40B4-BE49-F238E27FC236}">
                <a16:creationId xmlns:a16="http://schemas.microsoft.com/office/drawing/2014/main" id="{B3CBEB73-4F7E-FE46-8DE7-6EF528B726D1}"/>
              </a:ext>
            </a:extLst>
          </p:cNvPr>
          <p:cNvSpPr>
            <a:spLocks noGrp="1"/>
          </p:cNvSpPr>
          <p:nvPr>
            <p:ph type="title"/>
          </p:nvPr>
        </p:nvSpPr>
        <p:spPr>
          <a:xfrm>
            <a:off x="530104" y="568170"/>
            <a:ext cx="7342623" cy="594469"/>
          </a:xfrm>
        </p:spPr>
        <p:txBody>
          <a:bodyPr>
            <a:normAutofit fontScale="90000"/>
          </a:bodyPr>
          <a:lstStyle/>
          <a:p>
            <a:r>
              <a:rPr lang="en-US" dirty="0"/>
              <a:t>Agenda</a:t>
            </a:r>
          </a:p>
        </p:txBody>
      </p:sp>
    </p:spTree>
    <p:extLst>
      <p:ext uri="{BB962C8B-B14F-4D97-AF65-F5344CB8AC3E}">
        <p14:creationId xmlns:p14="http://schemas.microsoft.com/office/powerpoint/2010/main" val="2646446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SQL Statements</a:t>
            </a:r>
          </a:p>
        </p:txBody>
      </p:sp>
      <p:sp>
        <p:nvSpPr>
          <p:cNvPr id="9" name="Rectangle 2">
            <a:extLst>
              <a:ext uri="{FF2B5EF4-FFF2-40B4-BE49-F238E27FC236}">
                <a16:creationId xmlns:a16="http://schemas.microsoft.com/office/drawing/2014/main" id="{152F511F-0136-4A47-9772-09FEBB275F9D}"/>
              </a:ext>
            </a:extLst>
          </p:cNvPr>
          <p:cNvSpPr>
            <a:spLocks noChangeArrowheads="1"/>
          </p:cNvSpPr>
          <p:nvPr/>
        </p:nvSpPr>
        <p:spPr bwMode="blackWhite">
          <a:xfrm>
            <a:off x="2507134" y="1433632"/>
            <a:ext cx="6037263" cy="4935537"/>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11" name="Rectangle 3">
            <a:extLst>
              <a:ext uri="{FF2B5EF4-FFF2-40B4-BE49-F238E27FC236}">
                <a16:creationId xmlns:a16="http://schemas.microsoft.com/office/drawing/2014/main" id="{D8E99E55-DB24-45A6-B3D6-98A956C5DF43}"/>
              </a:ext>
            </a:extLst>
          </p:cNvPr>
          <p:cNvSpPr>
            <a:spLocks noChangeArrowheads="1"/>
          </p:cNvSpPr>
          <p:nvPr/>
        </p:nvSpPr>
        <p:spPr bwMode="blackWhite">
          <a:xfrm>
            <a:off x="2642072" y="4703882"/>
            <a:ext cx="5765800" cy="6699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13" name="Rectangle 4">
            <a:extLst>
              <a:ext uri="{FF2B5EF4-FFF2-40B4-BE49-F238E27FC236}">
                <a16:creationId xmlns:a16="http://schemas.microsoft.com/office/drawing/2014/main" id="{172CC8C3-C8EF-4E8C-B225-EBF34455D5C3}"/>
              </a:ext>
            </a:extLst>
          </p:cNvPr>
          <p:cNvSpPr>
            <a:spLocks noChangeArrowheads="1"/>
          </p:cNvSpPr>
          <p:nvPr/>
        </p:nvSpPr>
        <p:spPr bwMode="blackWhite">
          <a:xfrm>
            <a:off x="2642072" y="5440482"/>
            <a:ext cx="5765800" cy="8096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15" name="Rectangle 5">
            <a:extLst>
              <a:ext uri="{FF2B5EF4-FFF2-40B4-BE49-F238E27FC236}">
                <a16:creationId xmlns:a16="http://schemas.microsoft.com/office/drawing/2014/main" id="{C84819FD-89DB-41A7-9C3A-A401F7BE4286}"/>
              </a:ext>
            </a:extLst>
          </p:cNvPr>
          <p:cNvSpPr>
            <a:spLocks noChangeArrowheads="1"/>
          </p:cNvSpPr>
          <p:nvPr/>
        </p:nvSpPr>
        <p:spPr bwMode="blackWhite">
          <a:xfrm>
            <a:off x="2642072" y="3173532"/>
            <a:ext cx="5776912" cy="14573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17" name="Rectangle 6">
            <a:extLst>
              <a:ext uri="{FF2B5EF4-FFF2-40B4-BE49-F238E27FC236}">
                <a16:creationId xmlns:a16="http://schemas.microsoft.com/office/drawing/2014/main" id="{BDE46F67-CFCD-40E2-8783-D41F24A33ADF}"/>
              </a:ext>
            </a:extLst>
          </p:cNvPr>
          <p:cNvSpPr>
            <a:spLocks noChangeArrowheads="1"/>
          </p:cNvSpPr>
          <p:nvPr/>
        </p:nvSpPr>
        <p:spPr bwMode="blackWhite">
          <a:xfrm>
            <a:off x="2642072" y="1492369"/>
            <a:ext cx="5765800" cy="160337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19" name="Rectangle 8">
            <a:extLst>
              <a:ext uri="{FF2B5EF4-FFF2-40B4-BE49-F238E27FC236}">
                <a16:creationId xmlns:a16="http://schemas.microsoft.com/office/drawing/2014/main" id="{812F1694-A0B6-4CF8-97D8-0C488297D601}"/>
              </a:ext>
            </a:extLst>
          </p:cNvPr>
          <p:cNvSpPr txBox="1">
            <a:spLocks noChangeArrowheads="1"/>
          </p:cNvSpPr>
          <p:nvPr/>
        </p:nvSpPr>
        <p:spPr>
          <a:xfrm>
            <a:off x="2659534" y="1527294"/>
            <a:ext cx="1676400" cy="5026025"/>
          </a:xfrm>
          <a:prstGeom prst="rect">
            <a:avLst/>
          </a:prstGeom>
          <a:noFill/>
        </p:spPr>
        <p:txBody>
          <a:bodyPr lIns="92075" tIns="46038" rIns="92075" bIns="46038">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panose="05000000000000000000" pitchFamily="2" charset="2"/>
              <a:buChar char="q"/>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65000"/>
              </a:lnSpc>
            </a:pPr>
            <a:endParaRPr lang="en-US" altLang="en-US" sz="900" dirty="0">
              <a:latin typeface="Courier New" pitchFamily="49" charset="0"/>
            </a:endParaRPr>
          </a:p>
          <a:p>
            <a:pPr marL="0" indent="0">
              <a:lnSpc>
                <a:spcPct val="65000"/>
              </a:lnSpc>
              <a:buNone/>
            </a:pPr>
            <a:r>
              <a:rPr lang="en-US" altLang="en-US" dirty="0">
                <a:latin typeface="Courier New" pitchFamily="49" charset="0"/>
              </a:rPr>
              <a:t>SELECT</a:t>
            </a:r>
            <a:r>
              <a:rPr lang="en-US" altLang="en-US" sz="1400" dirty="0">
                <a:latin typeface="Courier New" pitchFamily="49" charset="0"/>
              </a:rPr>
              <a:t> </a:t>
            </a:r>
          </a:p>
          <a:p>
            <a:pPr marL="0" indent="0">
              <a:lnSpc>
                <a:spcPct val="65000"/>
              </a:lnSpc>
              <a:buNone/>
            </a:pPr>
            <a:r>
              <a:rPr lang="en-US" altLang="en-US" dirty="0">
                <a:latin typeface="Courier New" pitchFamily="49" charset="0"/>
              </a:rPr>
              <a:t>INSERT</a:t>
            </a:r>
          </a:p>
          <a:p>
            <a:pPr marL="0" indent="0">
              <a:lnSpc>
                <a:spcPct val="65000"/>
              </a:lnSpc>
              <a:buNone/>
            </a:pPr>
            <a:r>
              <a:rPr lang="en-US" altLang="en-US" dirty="0">
                <a:latin typeface="Courier New" pitchFamily="49" charset="0"/>
              </a:rPr>
              <a:t>UPDATE</a:t>
            </a:r>
          </a:p>
          <a:p>
            <a:pPr marL="0" indent="0">
              <a:lnSpc>
                <a:spcPct val="65000"/>
              </a:lnSpc>
              <a:buNone/>
            </a:pPr>
            <a:r>
              <a:rPr lang="en-US" altLang="en-US" dirty="0">
                <a:latin typeface="Courier New" pitchFamily="49" charset="0"/>
              </a:rPr>
              <a:t>DELETE</a:t>
            </a:r>
          </a:p>
          <a:p>
            <a:pPr marL="0" indent="0">
              <a:lnSpc>
                <a:spcPct val="65000"/>
              </a:lnSpc>
              <a:buNone/>
            </a:pPr>
            <a:r>
              <a:rPr lang="en-US" altLang="en-US" dirty="0">
                <a:latin typeface="Courier New" pitchFamily="49" charset="0"/>
              </a:rPr>
              <a:t>MERGE</a:t>
            </a:r>
          </a:p>
          <a:p>
            <a:pPr>
              <a:lnSpc>
                <a:spcPct val="65000"/>
              </a:lnSpc>
            </a:pPr>
            <a:endParaRPr lang="en-US" altLang="en-US" sz="1200" dirty="0">
              <a:latin typeface="Courier New" pitchFamily="49" charset="0"/>
            </a:endParaRPr>
          </a:p>
          <a:p>
            <a:pPr>
              <a:lnSpc>
                <a:spcPct val="65000"/>
              </a:lnSpc>
            </a:pPr>
            <a:endParaRPr lang="en-US" altLang="en-US" sz="1200" dirty="0">
              <a:latin typeface="Courier New" pitchFamily="49" charset="0"/>
            </a:endParaRPr>
          </a:p>
          <a:p>
            <a:pPr marL="0" indent="0">
              <a:lnSpc>
                <a:spcPct val="65000"/>
              </a:lnSpc>
              <a:buNone/>
            </a:pPr>
            <a:r>
              <a:rPr lang="en-US" altLang="en-US" dirty="0">
                <a:latin typeface="Courier New" pitchFamily="49" charset="0"/>
              </a:rPr>
              <a:t>CREATE</a:t>
            </a:r>
          </a:p>
          <a:p>
            <a:pPr marL="0" indent="0">
              <a:lnSpc>
                <a:spcPct val="65000"/>
              </a:lnSpc>
              <a:buNone/>
            </a:pPr>
            <a:r>
              <a:rPr lang="en-US" altLang="en-US" dirty="0">
                <a:latin typeface="Courier New" pitchFamily="49" charset="0"/>
              </a:rPr>
              <a:t>ALTER</a:t>
            </a:r>
          </a:p>
          <a:p>
            <a:pPr marL="0" indent="0">
              <a:lnSpc>
                <a:spcPct val="65000"/>
              </a:lnSpc>
              <a:buNone/>
            </a:pPr>
            <a:r>
              <a:rPr lang="en-US" altLang="en-US" dirty="0">
                <a:latin typeface="Courier New" pitchFamily="49" charset="0"/>
              </a:rPr>
              <a:t>DROP</a:t>
            </a:r>
          </a:p>
          <a:p>
            <a:pPr marL="0" indent="0">
              <a:lnSpc>
                <a:spcPct val="65000"/>
              </a:lnSpc>
              <a:buNone/>
            </a:pPr>
            <a:r>
              <a:rPr lang="en-US" altLang="en-US" dirty="0">
                <a:latin typeface="Courier New" pitchFamily="49" charset="0"/>
              </a:rPr>
              <a:t>RENAME</a:t>
            </a:r>
          </a:p>
          <a:p>
            <a:pPr marL="0" indent="0">
              <a:lnSpc>
                <a:spcPct val="65000"/>
              </a:lnSpc>
              <a:buNone/>
            </a:pPr>
            <a:r>
              <a:rPr lang="en-US" altLang="en-US" dirty="0">
                <a:latin typeface="Courier New" pitchFamily="49" charset="0"/>
              </a:rPr>
              <a:t>TRUNCATE</a:t>
            </a:r>
          </a:p>
          <a:p>
            <a:pPr marL="0" indent="0">
              <a:lnSpc>
                <a:spcPct val="65000"/>
              </a:lnSpc>
              <a:buNone/>
            </a:pPr>
            <a:r>
              <a:rPr lang="en-US" altLang="en-US" dirty="0">
                <a:latin typeface="Courier New" pitchFamily="49" charset="0"/>
              </a:rPr>
              <a:t>COMMENT</a:t>
            </a:r>
          </a:p>
          <a:p>
            <a:pPr>
              <a:lnSpc>
                <a:spcPct val="65000"/>
              </a:lnSpc>
            </a:pPr>
            <a:endParaRPr lang="en-US" altLang="en-US" dirty="0">
              <a:latin typeface="Courier New" pitchFamily="49" charset="0"/>
            </a:endParaRPr>
          </a:p>
          <a:p>
            <a:pPr marL="0" indent="0">
              <a:lnSpc>
                <a:spcPct val="65000"/>
              </a:lnSpc>
              <a:buNone/>
            </a:pPr>
            <a:r>
              <a:rPr lang="en-US" altLang="en-US" dirty="0">
                <a:latin typeface="Courier New" pitchFamily="49" charset="0"/>
              </a:rPr>
              <a:t>GRANT</a:t>
            </a:r>
          </a:p>
          <a:p>
            <a:pPr marL="0" indent="0">
              <a:lnSpc>
                <a:spcPct val="65000"/>
              </a:lnSpc>
              <a:buNone/>
            </a:pPr>
            <a:r>
              <a:rPr lang="en-US" altLang="en-US" dirty="0">
                <a:latin typeface="Courier New" pitchFamily="49" charset="0"/>
              </a:rPr>
              <a:t>REVOKE</a:t>
            </a:r>
          </a:p>
          <a:p>
            <a:pPr marL="0" indent="0">
              <a:lnSpc>
                <a:spcPct val="65000"/>
              </a:lnSpc>
              <a:buNone/>
            </a:pPr>
            <a:endParaRPr lang="en-US" altLang="en-US" sz="1400" dirty="0">
              <a:latin typeface="Courier New" pitchFamily="49" charset="0"/>
            </a:endParaRPr>
          </a:p>
          <a:p>
            <a:pPr marL="0" indent="0">
              <a:lnSpc>
                <a:spcPct val="65000"/>
              </a:lnSpc>
              <a:buNone/>
            </a:pPr>
            <a:r>
              <a:rPr lang="en-US" altLang="en-US" dirty="0">
                <a:latin typeface="Courier New" pitchFamily="49" charset="0"/>
              </a:rPr>
              <a:t>COMMIT</a:t>
            </a:r>
          </a:p>
          <a:p>
            <a:pPr marL="0" indent="0">
              <a:lnSpc>
                <a:spcPct val="65000"/>
              </a:lnSpc>
              <a:buNone/>
            </a:pPr>
            <a:r>
              <a:rPr lang="en-US" altLang="en-US" dirty="0">
                <a:latin typeface="Courier New" pitchFamily="49" charset="0"/>
              </a:rPr>
              <a:t>ROLLBACK</a:t>
            </a:r>
          </a:p>
          <a:p>
            <a:pPr marL="0" indent="0">
              <a:lnSpc>
                <a:spcPct val="65000"/>
              </a:lnSpc>
              <a:buNone/>
            </a:pPr>
            <a:r>
              <a:rPr lang="en-US" altLang="en-US" dirty="0" err="1">
                <a:latin typeface="Courier New" pitchFamily="49" charset="0"/>
              </a:rPr>
              <a:t>SAVEPOINT</a:t>
            </a:r>
            <a:endParaRPr lang="en-US" altLang="en-US" dirty="0">
              <a:latin typeface="Courier New" pitchFamily="49" charset="0"/>
            </a:endParaRPr>
          </a:p>
          <a:p>
            <a:pPr>
              <a:lnSpc>
                <a:spcPct val="65000"/>
              </a:lnSpc>
            </a:pPr>
            <a:endParaRPr lang="en-US" altLang="en-US" sz="700" dirty="0">
              <a:latin typeface="Courier New" pitchFamily="49" charset="0"/>
            </a:endParaRPr>
          </a:p>
          <a:p>
            <a:pPr>
              <a:lnSpc>
                <a:spcPct val="65000"/>
              </a:lnSpc>
            </a:pPr>
            <a:endParaRPr lang="en-US" altLang="en-US" sz="700" dirty="0">
              <a:latin typeface="Courier New" pitchFamily="49" charset="0"/>
            </a:endParaRPr>
          </a:p>
          <a:p>
            <a:pPr>
              <a:lnSpc>
                <a:spcPct val="65000"/>
              </a:lnSpc>
            </a:pPr>
            <a:endParaRPr lang="en-US" altLang="en-US" sz="700" dirty="0">
              <a:latin typeface="Courier New" pitchFamily="49" charset="0"/>
            </a:endParaRPr>
          </a:p>
        </p:txBody>
      </p:sp>
      <p:sp>
        <p:nvSpPr>
          <p:cNvPr id="21" name="Rectangle 9">
            <a:extLst>
              <a:ext uri="{FF2B5EF4-FFF2-40B4-BE49-F238E27FC236}">
                <a16:creationId xmlns:a16="http://schemas.microsoft.com/office/drawing/2014/main" id="{81B3B9E6-B076-4262-A688-4D2A20460B6B}"/>
              </a:ext>
            </a:extLst>
          </p:cNvPr>
          <p:cNvSpPr>
            <a:spLocks noChangeArrowheads="1"/>
          </p:cNvSpPr>
          <p:nvPr/>
        </p:nvSpPr>
        <p:spPr bwMode="auto">
          <a:xfrm>
            <a:off x="4201373" y="2124194"/>
            <a:ext cx="418704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b="0" dirty="0">
                <a:latin typeface="+mj-lt"/>
              </a:rPr>
              <a:t>Data manipulation language (</a:t>
            </a:r>
            <a:r>
              <a:rPr lang="en-US" altLang="en-US" b="0" dirty="0" err="1">
                <a:latin typeface="+mj-lt"/>
              </a:rPr>
              <a:t>DML</a:t>
            </a:r>
            <a:r>
              <a:rPr lang="en-US" altLang="en-US" b="0" dirty="0">
                <a:latin typeface="+mj-lt"/>
              </a:rPr>
              <a:t>)</a:t>
            </a:r>
          </a:p>
        </p:txBody>
      </p:sp>
      <p:sp>
        <p:nvSpPr>
          <p:cNvPr id="23" name="Rectangle 10">
            <a:extLst>
              <a:ext uri="{FF2B5EF4-FFF2-40B4-BE49-F238E27FC236}">
                <a16:creationId xmlns:a16="http://schemas.microsoft.com/office/drawing/2014/main" id="{3D10952E-0D77-4A62-ADAB-5A35221B7D28}"/>
              </a:ext>
            </a:extLst>
          </p:cNvPr>
          <p:cNvSpPr>
            <a:spLocks noChangeArrowheads="1"/>
          </p:cNvSpPr>
          <p:nvPr/>
        </p:nvSpPr>
        <p:spPr bwMode="auto">
          <a:xfrm>
            <a:off x="4201373" y="3668832"/>
            <a:ext cx="369973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b="0" dirty="0">
                <a:latin typeface="+mj-lt"/>
              </a:rPr>
              <a:t>Data definition language (</a:t>
            </a:r>
            <a:r>
              <a:rPr lang="en-US" altLang="en-US" b="0" dirty="0" err="1">
                <a:latin typeface="+mj-lt"/>
              </a:rPr>
              <a:t>DDL</a:t>
            </a:r>
            <a:r>
              <a:rPr lang="en-US" altLang="en-US" b="0" dirty="0">
                <a:latin typeface="+mj-lt"/>
              </a:rPr>
              <a:t>)</a:t>
            </a:r>
          </a:p>
        </p:txBody>
      </p:sp>
      <p:sp>
        <p:nvSpPr>
          <p:cNvPr id="25" name="Rectangle 11">
            <a:extLst>
              <a:ext uri="{FF2B5EF4-FFF2-40B4-BE49-F238E27FC236}">
                <a16:creationId xmlns:a16="http://schemas.microsoft.com/office/drawing/2014/main" id="{DC18DFBB-9E5B-4DFE-A3B5-1D0A425128E2}"/>
              </a:ext>
            </a:extLst>
          </p:cNvPr>
          <p:cNvSpPr>
            <a:spLocks noChangeArrowheads="1"/>
          </p:cNvSpPr>
          <p:nvPr/>
        </p:nvSpPr>
        <p:spPr bwMode="auto">
          <a:xfrm>
            <a:off x="4201373" y="5681782"/>
            <a:ext cx="231313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b="0" dirty="0">
                <a:latin typeface="+mj-lt"/>
              </a:rPr>
              <a:t>Transaction control</a:t>
            </a:r>
          </a:p>
        </p:txBody>
      </p:sp>
      <p:sp>
        <p:nvSpPr>
          <p:cNvPr id="27" name="Rectangle 12">
            <a:extLst>
              <a:ext uri="{FF2B5EF4-FFF2-40B4-BE49-F238E27FC236}">
                <a16:creationId xmlns:a16="http://schemas.microsoft.com/office/drawing/2014/main" id="{5823D3DF-6B99-4003-8C6A-94BACCDEB866}"/>
              </a:ext>
            </a:extLst>
          </p:cNvPr>
          <p:cNvSpPr>
            <a:spLocks noChangeArrowheads="1"/>
          </p:cNvSpPr>
          <p:nvPr/>
        </p:nvSpPr>
        <p:spPr bwMode="auto">
          <a:xfrm>
            <a:off x="4201373" y="4811832"/>
            <a:ext cx="346889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b="0" dirty="0">
                <a:latin typeface="+mj-lt"/>
              </a:rPr>
              <a:t>Data control language (DCL)</a:t>
            </a:r>
          </a:p>
        </p:txBody>
      </p:sp>
    </p:spTree>
    <p:extLst>
      <p:ext uri="{BB962C8B-B14F-4D97-AF65-F5344CB8AC3E}">
        <p14:creationId xmlns:p14="http://schemas.microsoft.com/office/powerpoint/2010/main" val="351312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Sample Database </a:t>
            </a:r>
          </a:p>
        </p:txBody>
      </p:sp>
      <p:sp>
        <p:nvSpPr>
          <p:cNvPr id="3" name="Rectangle 3">
            <a:extLst>
              <a:ext uri="{FF2B5EF4-FFF2-40B4-BE49-F238E27FC236}">
                <a16:creationId xmlns:a16="http://schemas.microsoft.com/office/drawing/2014/main" id="{F9220826-DCA0-4B7A-B51A-428E53F00B7A}"/>
              </a:ext>
            </a:extLst>
          </p:cNvPr>
          <p:cNvSpPr>
            <a:spLocks noChangeArrowheads="1"/>
          </p:cNvSpPr>
          <p:nvPr/>
        </p:nvSpPr>
        <p:spPr bwMode="auto">
          <a:xfrm>
            <a:off x="1141104" y="1704840"/>
            <a:ext cx="16891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50000"/>
              </a:spcBef>
              <a:buClrTx/>
              <a:buFontTx/>
              <a:buNone/>
            </a:pPr>
            <a:r>
              <a:rPr lang="en-US" altLang="en-US" dirty="0">
                <a:latin typeface="Courier New" pitchFamily="49" charset="0"/>
              </a:rPr>
              <a:t>EMPLOYEES</a:t>
            </a:r>
          </a:p>
        </p:txBody>
      </p:sp>
      <p:sp>
        <p:nvSpPr>
          <p:cNvPr id="4" name="Rectangle 4">
            <a:extLst>
              <a:ext uri="{FF2B5EF4-FFF2-40B4-BE49-F238E27FC236}">
                <a16:creationId xmlns:a16="http://schemas.microsoft.com/office/drawing/2014/main" id="{B313961C-14FC-477A-A848-164F2C5230A3}"/>
              </a:ext>
            </a:extLst>
          </p:cNvPr>
          <p:cNvSpPr>
            <a:spLocks noChangeArrowheads="1"/>
          </p:cNvSpPr>
          <p:nvPr/>
        </p:nvSpPr>
        <p:spPr bwMode="auto">
          <a:xfrm>
            <a:off x="1496704" y="6119678"/>
            <a:ext cx="248443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a:spcBef>
                <a:spcPct val="50000"/>
              </a:spcBef>
              <a:buClrTx/>
              <a:buFontTx/>
              <a:buNone/>
            </a:pPr>
            <a:r>
              <a:rPr lang="en-US" altLang="en-US" dirty="0">
                <a:latin typeface="Courier New" pitchFamily="49" charset="0"/>
              </a:rPr>
              <a:t>DEPARTMENTS</a:t>
            </a:r>
          </a:p>
        </p:txBody>
      </p:sp>
      <p:sp>
        <p:nvSpPr>
          <p:cNvPr id="5" name="Rectangle 5">
            <a:extLst>
              <a:ext uri="{FF2B5EF4-FFF2-40B4-BE49-F238E27FC236}">
                <a16:creationId xmlns:a16="http://schemas.microsoft.com/office/drawing/2014/main" id="{471CAEA0-8D85-452C-89DB-F6A5F4D94BFF}"/>
              </a:ext>
            </a:extLst>
          </p:cNvPr>
          <p:cNvSpPr>
            <a:spLocks noChangeArrowheads="1"/>
          </p:cNvSpPr>
          <p:nvPr/>
        </p:nvSpPr>
        <p:spPr bwMode="auto">
          <a:xfrm>
            <a:off x="6060767" y="6124440"/>
            <a:ext cx="187007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50000"/>
              </a:spcBef>
              <a:buClrTx/>
              <a:buFontTx/>
              <a:buNone/>
            </a:pPr>
            <a:r>
              <a:rPr lang="en-US" altLang="en-US" dirty="0" err="1">
                <a:latin typeface="Courier New" pitchFamily="49" charset="0"/>
              </a:rPr>
              <a:t>JOB_GRADES</a:t>
            </a:r>
            <a:endParaRPr lang="en-US" altLang="en-US" dirty="0">
              <a:latin typeface="Courier New" pitchFamily="49" charset="0"/>
            </a:endParaRPr>
          </a:p>
        </p:txBody>
      </p:sp>
      <p:pic>
        <p:nvPicPr>
          <p:cNvPr id="6" name="Picture 10" descr="C:\project-SQLFund1\images\imgi30.gif">
            <a:extLst>
              <a:ext uri="{FF2B5EF4-FFF2-40B4-BE49-F238E27FC236}">
                <a16:creationId xmlns:a16="http://schemas.microsoft.com/office/drawing/2014/main" id="{2EE15DBB-B6B5-4DC9-AFEA-22B870866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115704" y="2004878"/>
            <a:ext cx="68738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C:\project-SQLFund1\images\imgi30a.gif">
            <a:extLst>
              <a:ext uri="{FF2B5EF4-FFF2-40B4-BE49-F238E27FC236}">
                <a16:creationId xmlns:a16="http://schemas.microsoft.com/office/drawing/2014/main" id="{76C0F8E1-713A-417A-AB7B-E4392210D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15704" y="4403269"/>
            <a:ext cx="3989388"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C:\project-SQLFund1\images\imgi30b.gif">
            <a:extLst>
              <a:ext uri="{FF2B5EF4-FFF2-40B4-BE49-F238E27FC236}">
                <a16:creationId xmlns:a16="http://schemas.microsoft.com/office/drawing/2014/main" id="{02751D02-3CC7-402D-A86C-7710B39ED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257491" y="4388509"/>
            <a:ext cx="2732088"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028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DDL Statements</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DDL stands for Data Definition Language.</a:t>
            </a:r>
          </a:p>
          <a:p>
            <a:r>
              <a:rPr lang="en-US" dirty="0"/>
              <a:t>DDL Statements are used to define the database structure or schema</a:t>
            </a:r>
          </a:p>
          <a:p>
            <a:pPr marL="457171" lvl="1" indent="0">
              <a:buNone/>
            </a:pPr>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63490996-9369-429F-ADE0-2426DD4FE001}"/>
              </a:ext>
            </a:extLst>
          </p:cNvPr>
          <p:cNvGraphicFramePr>
            <a:graphicFrameLocks noGrp="1"/>
          </p:cNvGraphicFramePr>
          <p:nvPr>
            <p:extLst>
              <p:ext uri="{D42A27DB-BD31-4B8C-83A1-F6EECF244321}">
                <p14:modId xmlns:p14="http://schemas.microsoft.com/office/powerpoint/2010/main" val="2864268129"/>
              </p:ext>
            </p:extLst>
          </p:nvPr>
        </p:nvGraphicFramePr>
        <p:xfrm>
          <a:off x="1461549" y="2872740"/>
          <a:ext cx="8128000" cy="2021840"/>
        </p:xfrm>
        <a:graphic>
          <a:graphicData uri="http://schemas.openxmlformats.org/drawingml/2006/table">
            <a:tbl>
              <a:tblPr firstRow="1" bandRow="1">
                <a:tableStyleId>{5C22544A-7EE6-4342-B048-85BDC9FD1C3A}</a:tableStyleId>
              </a:tblPr>
              <a:tblGrid>
                <a:gridCol w="2472888">
                  <a:extLst>
                    <a:ext uri="{9D8B030D-6E8A-4147-A177-3AD203B41FA5}">
                      <a16:colId xmlns:a16="http://schemas.microsoft.com/office/drawing/2014/main" val="3545064353"/>
                    </a:ext>
                  </a:extLst>
                </a:gridCol>
                <a:gridCol w="5655112">
                  <a:extLst>
                    <a:ext uri="{9D8B030D-6E8A-4147-A177-3AD203B41FA5}">
                      <a16:colId xmlns:a16="http://schemas.microsoft.com/office/drawing/2014/main" val="609070044"/>
                    </a:ext>
                  </a:extLst>
                </a:gridCol>
              </a:tblGrid>
              <a:tr h="370840">
                <a:tc>
                  <a:txBody>
                    <a:bodyPr/>
                    <a:lstStyle/>
                    <a:p>
                      <a:r>
                        <a:rPr lang="en-US" dirty="0"/>
                        <a:t>Statement</a:t>
                      </a:r>
                    </a:p>
                  </a:txBody>
                  <a:tcPr/>
                </a:tc>
                <a:tc>
                  <a:txBody>
                    <a:bodyPr/>
                    <a:lstStyle/>
                    <a:p>
                      <a:r>
                        <a:rPr lang="en-US" dirty="0"/>
                        <a:t>Description</a:t>
                      </a:r>
                    </a:p>
                  </a:txBody>
                  <a:tcPr/>
                </a:tc>
                <a:extLst>
                  <a:ext uri="{0D108BD9-81ED-4DB2-BD59-A6C34878D82A}">
                    <a16:rowId xmlns:a16="http://schemas.microsoft.com/office/drawing/2014/main" val="4172033811"/>
                  </a:ext>
                </a:extLst>
              </a:tr>
              <a:tr h="370840">
                <a:tc>
                  <a:txBody>
                    <a:bodyPr/>
                    <a:lstStyle/>
                    <a:p>
                      <a:r>
                        <a:rPr lang="en-US" dirty="0"/>
                        <a:t>CREATE </a:t>
                      </a:r>
                    </a:p>
                  </a:txBody>
                  <a:tcPr/>
                </a:tc>
                <a:tc>
                  <a:txBody>
                    <a:bodyPr/>
                    <a:lstStyle/>
                    <a:p>
                      <a:r>
                        <a:rPr lang="en-US" dirty="0"/>
                        <a:t>To create new database, table, view of table, or other objects in database</a:t>
                      </a:r>
                    </a:p>
                  </a:txBody>
                  <a:tcPr/>
                </a:tc>
                <a:extLst>
                  <a:ext uri="{0D108BD9-81ED-4DB2-BD59-A6C34878D82A}">
                    <a16:rowId xmlns:a16="http://schemas.microsoft.com/office/drawing/2014/main" val="1242169641"/>
                  </a:ext>
                </a:extLst>
              </a:tr>
              <a:tr h="370840">
                <a:tc>
                  <a:txBody>
                    <a:bodyPr/>
                    <a:lstStyle/>
                    <a:p>
                      <a:r>
                        <a:rPr lang="en-US" dirty="0"/>
                        <a:t>ALTER</a:t>
                      </a:r>
                    </a:p>
                  </a:txBody>
                  <a:tcPr/>
                </a:tc>
                <a:tc>
                  <a:txBody>
                    <a:bodyPr/>
                    <a:lstStyle/>
                    <a:p>
                      <a:r>
                        <a:rPr lang="en-US" dirty="0"/>
                        <a:t>Modifies an existing database object, such as table</a:t>
                      </a:r>
                    </a:p>
                  </a:txBody>
                  <a:tcPr/>
                </a:tc>
                <a:extLst>
                  <a:ext uri="{0D108BD9-81ED-4DB2-BD59-A6C34878D82A}">
                    <a16:rowId xmlns:a16="http://schemas.microsoft.com/office/drawing/2014/main" val="1604164276"/>
                  </a:ext>
                </a:extLst>
              </a:tr>
              <a:tr h="370840">
                <a:tc>
                  <a:txBody>
                    <a:bodyPr/>
                    <a:lstStyle/>
                    <a:p>
                      <a:r>
                        <a:rPr lang="en-US" dirty="0"/>
                        <a:t>DROP</a:t>
                      </a:r>
                    </a:p>
                  </a:txBody>
                  <a:tcPr/>
                </a:tc>
                <a:tc>
                  <a:txBody>
                    <a:bodyPr/>
                    <a:lstStyle/>
                    <a:p>
                      <a:r>
                        <a:rPr lang="en-US" dirty="0"/>
                        <a:t>Deletes an entire table, a view of table, or other objects in the database.</a:t>
                      </a:r>
                    </a:p>
                  </a:txBody>
                  <a:tcPr/>
                </a:tc>
                <a:extLst>
                  <a:ext uri="{0D108BD9-81ED-4DB2-BD59-A6C34878D82A}">
                    <a16:rowId xmlns:a16="http://schemas.microsoft.com/office/drawing/2014/main" val="1735127243"/>
                  </a:ext>
                </a:extLst>
              </a:tr>
            </a:tbl>
          </a:graphicData>
        </a:graphic>
      </p:graphicFrame>
    </p:spTree>
    <p:extLst>
      <p:ext uri="{BB962C8B-B14F-4D97-AF65-F5344CB8AC3E}">
        <p14:creationId xmlns:p14="http://schemas.microsoft.com/office/powerpoint/2010/main" val="47055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DML Statements</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DML stands for Data Manipulation Language.</a:t>
            </a:r>
          </a:p>
          <a:p>
            <a:r>
              <a:rPr lang="en-US" dirty="0"/>
              <a:t>DML Statements are used to managing data within schema objects</a:t>
            </a:r>
          </a:p>
          <a:p>
            <a:pPr marL="457171" lvl="1" indent="0">
              <a:buNone/>
            </a:pPr>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63490996-9369-429F-ADE0-2426DD4FE001}"/>
              </a:ext>
            </a:extLst>
          </p:cNvPr>
          <p:cNvGraphicFramePr>
            <a:graphicFrameLocks noGrp="1"/>
          </p:cNvGraphicFramePr>
          <p:nvPr>
            <p:extLst>
              <p:ext uri="{D42A27DB-BD31-4B8C-83A1-F6EECF244321}">
                <p14:modId xmlns:p14="http://schemas.microsoft.com/office/powerpoint/2010/main" val="565639183"/>
              </p:ext>
            </p:extLst>
          </p:nvPr>
        </p:nvGraphicFramePr>
        <p:xfrm>
          <a:off x="1461549" y="2872740"/>
          <a:ext cx="8128000" cy="2494280"/>
        </p:xfrm>
        <a:graphic>
          <a:graphicData uri="http://schemas.openxmlformats.org/drawingml/2006/table">
            <a:tbl>
              <a:tblPr firstRow="1" bandRow="1">
                <a:tableStyleId>{5C22544A-7EE6-4342-B048-85BDC9FD1C3A}</a:tableStyleId>
              </a:tblPr>
              <a:tblGrid>
                <a:gridCol w="2472888">
                  <a:extLst>
                    <a:ext uri="{9D8B030D-6E8A-4147-A177-3AD203B41FA5}">
                      <a16:colId xmlns:a16="http://schemas.microsoft.com/office/drawing/2014/main" val="3545064353"/>
                    </a:ext>
                  </a:extLst>
                </a:gridCol>
                <a:gridCol w="5655112">
                  <a:extLst>
                    <a:ext uri="{9D8B030D-6E8A-4147-A177-3AD203B41FA5}">
                      <a16:colId xmlns:a16="http://schemas.microsoft.com/office/drawing/2014/main" val="609070044"/>
                    </a:ext>
                  </a:extLst>
                </a:gridCol>
              </a:tblGrid>
              <a:tr h="370840">
                <a:tc>
                  <a:txBody>
                    <a:bodyPr/>
                    <a:lstStyle/>
                    <a:p>
                      <a:r>
                        <a:rPr lang="en-US" dirty="0"/>
                        <a:t>Statement</a:t>
                      </a:r>
                    </a:p>
                  </a:txBody>
                  <a:tcPr/>
                </a:tc>
                <a:tc>
                  <a:txBody>
                    <a:bodyPr/>
                    <a:lstStyle/>
                    <a:p>
                      <a:r>
                        <a:rPr lang="en-US" dirty="0"/>
                        <a:t>Description</a:t>
                      </a:r>
                    </a:p>
                  </a:txBody>
                  <a:tcPr/>
                </a:tc>
                <a:extLst>
                  <a:ext uri="{0D108BD9-81ED-4DB2-BD59-A6C34878D82A}">
                    <a16:rowId xmlns:a16="http://schemas.microsoft.com/office/drawing/2014/main" val="4172033811"/>
                  </a:ext>
                </a:extLst>
              </a:tr>
              <a:tr h="370840">
                <a:tc>
                  <a:txBody>
                    <a:bodyPr/>
                    <a:lstStyle/>
                    <a:p>
                      <a:r>
                        <a:rPr lang="en-US" dirty="0"/>
                        <a:t>SELECT </a:t>
                      </a:r>
                    </a:p>
                  </a:txBody>
                  <a:tcPr/>
                </a:tc>
                <a:tc>
                  <a:txBody>
                    <a:bodyPr/>
                    <a:lstStyle/>
                    <a:p>
                      <a:r>
                        <a:rPr lang="en-US" dirty="0"/>
                        <a:t>Retrieve data from the database</a:t>
                      </a:r>
                    </a:p>
                  </a:txBody>
                  <a:tcPr/>
                </a:tc>
                <a:extLst>
                  <a:ext uri="{0D108BD9-81ED-4DB2-BD59-A6C34878D82A}">
                    <a16:rowId xmlns:a16="http://schemas.microsoft.com/office/drawing/2014/main" val="1242169641"/>
                  </a:ext>
                </a:extLst>
              </a:tr>
              <a:tr h="370840">
                <a:tc>
                  <a:txBody>
                    <a:bodyPr/>
                    <a:lstStyle/>
                    <a:p>
                      <a:r>
                        <a:rPr lang="en-US" dirty="0"/>
                        <a:t>INSERT</a:t>
                      </a:r>
                    </a:p>
                  </a:txBody>
                  <a:tcPr/>
                </a:tc>
                <a:tc>
                  <a:txBody>
                    <a:bodyPr/>
                    <a:lstStyle/>
                    <a:p>
                      <a:r>
                        <a:rPr lang="en-US" dirty="0"/>
                        <a:t>Inserts data into the table</a:t>
                      </a:r>
                    </a:p>
                  </a:txBody>
                  <a:tcPr/>
                </a:tc>
                <a:extLst>
                  <a:ext uri="{0D108BD9-81ED-4DB2-BD59-A6C34878D82A}">
                    <a16:rowId xmlns:a16="http://schemas.microsoft.com/office/drawing/2014/main" val="1604164276"/>
                  </a:ext>
                </a:extLst>
              </a:tr>
              <a:tr h="370840">
                <a:tc>
                  <a:txBody>
                    <a:bodyPr/>
                    <a:lstStyle/>
                    <a:p>
                      <a:r>
                        <a:rPr lang="en-US" dirty="0"/>
                        <a:t>UPDATE</a:t>
                      </a:r>
                    </a:p>
                  </a:txBody>
                  <a:tcPr/>
                </a:tc>
                <a:tc>
                  <a:txBody>
                    <a:bodyPr/>
                    <a:lstStyle/>
                    <a:p>
                      <a:r>
                        <a:rPr lang="en-US" dirty="0"/>
                        <a:t>Updates existing data within a table</a:t>
                      </a:r>
                    </a:p>
                  </a:txBody>
                  <a:tcPr/>
                </a:tc>
                <a:extLst>
                  <a:ext uri="{0D108BD9-81ED-4DB2-BD59-A6C34878D82A}">
                    <a16:rowId xmlns:a16="http://schemas.microsoft.com/office/drawing/2014/main" val="1735127243"/>
                  </a:ext>
                </a:extLst>
              </a:tr>
              <a:tr h="370840">
                <a:tc>
                  <a:txBody>
                    <a:bodyPr/>
                    <a:lstStyle/>
                    <a:p>
                      <a:r>
                        <a:rPr lang="en-US" dirty="0"/>
                        <a:t>DELETE</a:t>
                      </a:r>
                    </a:p>
                  </a:txBody>
                  <a:tcPr/>
                </a:tc>
                <a:tc>
                  <a:txBody>
                    <a:bodyPr/>
                    <a:lstStyle/>
                    <a:p>
                      <a:r>
                        <a:rPr lang="en-US" dirty="0"/>
                        <a:t>Deletes all records from a table , the space for all records remain</a:t>
                      </a:r>
                    </a:p>
                  </a:txBody>
                  <a:tcPr/>
                </a:tc>
                <a:extLst>
                  <a:ext uri="{0D108BD9-81ED-4DB2-BD59-A6C34878D82A}">
                    <a16:rowId xmlns:a16="http://schemas.microsoft.com/office/drawing/2014/main" val="901461350"/>
                  </a:ext>
                </a:extLst>
              </a:tr>
              <a:tr h="370840">
                <a:tc>
                  <a:txBody>
                    <a:bodyPr/>
                    <a:lstStyle/>
                    <a:p>
                      <a:r>
                        <a:rPr lang="en-US" dirty="0"/>
                        <a:t>CALL</a:t>
                      </a:r>
                    </a:p>
                  </a:txBody>
                  <a:tcPr/>
                </a:tc>
                <a:tc>
                  <a:txBody>
                    <a:bodyPr/>
                    <a:lstStyle/>
                    <a:p>
                      <a:r>
                        <a:rPr lang="en-US" dirty="0"/>
                        <a:t>Call a PL/SQL or Java Sub program</a:t>
                      </a:r>
                    </a:p>
                  </a:txBody>
                  <a:tcPr/>
                </a:tc>
                <a:extLst>
                  <a:ext uri="{0D108BD9-81ED-4DB2-BD59-A6C34878D82A}">
                    <a16:rowId xmlns:a16="http://schemas.microsoft.com/office/drawing/2014/main" val="2029694781"/>
                  </a:ext>
                </a:extLst>
              </a:tr>
            </a:tbl>
          </a:graphicData>
        </a:graphic>
      </p:graphicFrame>
    </p:spTree>
    <p:extLst>
      <p:ext uri="{BB962C8B-B14F-4D97-AF65-F5344CB8AC3E}">
        <p14:creationId xmlns:p14="http://schemas.microsoft.com/office/powerpoint/2010/main" val="3765396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DCL Statements</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DCL stands for Data Control Language.</a:t>
            </a:r>
          </a:p>
          <a:p>
            <a:r>
              <a:rPr lang="en-US" dirty="0"/>
              <a:t>DCL Statements are used to control access to data stored in database (Authorization)</a:t>
            </a:r>
          </a:p>
          <a:p>
            <a:pPr marL="457171" lvl="1" indent="0">
              <a:buNone/>
            </a:pPr>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63490996-9369-429F-ADE0-2426DD4FE001}"/>
              </a:ext>
            </a:extLst>
          </p:cNvPr>
          <p:cNvGraphicFramePr>
            <a:graphicFrameLocks noGrp="1"/>
          </p:cNvGraphicFramePr>
          <p:nvPr>
            <p:extLst>
              <p:ext uri="{D42A27DB-BD31-4B8C-83A1-F6EECF244321}">
                <p14:modId xmlns:p14="http://schemas.microsoft.com/office/powerpoint/2010/main" val="4166952883"/>
              </p:ext>
            </p:extLst>
          </p:nvPr>
        </p:nvGraphicFramePr>
        <p:xfrm>
          <a:off x="1461549" y="3183133"/>
          <a:ext cx="8128000" cy="1112520"/>
        </p:xfrm>
        <a:graphic>
          <a:graphicData uri="http://schemas.openxmlformats.org/drawingml/2006/table">
            <a:tbl>
              <a:tblPr firstRow="1" bandRow="1">
                <a:tableStyleId>{5C22544A-7EE6-4342-B048-85BDC9FD1C3A}</a:tableStyleId>
              </a:tblPr>
              <a:tblGrid>
                <a:gridCol w="2472888">
                  <a:extLst>
                    <a:ext uri="{9D8B030D-6E8A-4147-A177-3AD203B41FA5}">
                      <a16:colId xmlns:a16="http://schemas.microsoft.com/office/drawing/2014/main" val="3545064353"/>
                    </a:ext>
                  </a:extLst>
                </a:gridCol>
                <a:gridCol w="5655112">
                  <a:extLst>
                    <a:ext uri="{9D8B030D-6E8A-4147-A177-3AD203B41FA5}">
                      <a16:colId xmlns:a16="http://schemas.microsoft.com/office/drawing/2014/main" val="609070044"/>
                    </a:ext>
                  </a:extLst>
                </a:gridCol>
              </a:tblGrid>
              <a:tr h="370840">
                <a:tc>
                  <a:txBody>
                    <a:bodyPr/>
                    <a:lstStyle/>
                    <a:p>
                      <a:r>
                        <a:rPr lang="en-US" dirty="0"/>
                        <a:t>Statement</a:t>
                      </a:r>
                    </a:p>
                  </a:txBody>
                  <a:tcPr/>
                </a:tc>
                <a:tc>
                  <a:txBody>
                    <a:bodyPr/>
                    <a:lstStyle/>
                    <a:p>
                      <a:r>
                        <a:rPr lang="en-US" dirty="0"/>
                        <a:t>Description</a:t>
                      </a:r>
                    </a:p>
                  </a:txBody>
                  <a:tcPr/>
                </a:tc>
                <a:extLst>
                  <a:ext uri="{0D108BD9-81ED-4DB2-BD59-A6C34878D82A}">
                    <a16:rowId xmlns:a16="http://schemas.microsoft.com/office/drawing/2014/main" val="4172033811"/>
                  </a:ext>
                </a:extLst>
              </a:tr>
              <a:tr h="370840">
                <a:tc>
                  <a:txBody>
                    <a:bodyPr/>
                    <a:lstStyle/>
                    <a:p>
                      <a:r>
                        <a:rPr lang="en-US" dirty="0"/>
                        <a:t>GRANT</a:t>
                      </a:r>
                    </a:p>
                  </a:txBody>
                  <a:tcPr/>
                </a:tc>
                <a:tc>
                  <a:txBody>
                    <a:bodyPr/>
                    <a:lstStyle/>
                    <a:p>
                      <a:r>
                        <a:rPr lang="en-US" dirty="0"/>
                        <a:t>To allow specified users to perform specified tasks</a:t>
                      </a:r>
                    </a:p>
                  </a:txBody>
                  <a:tcPr/>
                </a:tc>
                <a:extLst>
                  <a:ext uri="{0D108BD9-81ED-4DB2-BD59-A6C34878D82A}">
                    <a16:rowId xmlns:a16="http://schemas.microsoft.com/office/drawing/2014/main" val="1242169641"/>
                  </a:ext>
                </a:extLst>
              </a:tr>
              <a:tr h="370840">
                <a:tc>
                  <a:txBody>
                    <a:bodyPr/>
                    <a:lstStyle/>
                    <a:p>
                      <a:r>
                        <a:rPr lang="en-US" dirty="0"/>
                        <a:t>REMOVE</a:t>
                      </a:r>
                    </a:p>
                  </a:txBody>
                  <a:tcPr/>
                </a:tc>
                <a:tc>
                  <a:txBody>
                    <a:bodyPr/>
                    <a:lstStyle/>
                    <a:p>
                      <a:r>
                        <a:rPr lang="en-US" dirty="0"/>
                        <a:t>To remove the user accessibility to database object</a:t>
                      </a:r>
                    </a:p>
                  </a:txBody>
                  <a:tcPr/>
                </a:tc>
                <a:extLst>
                  <a:ext uri="{0D108BD9-81ED-4DB2-BD59-A6C34878D82A}">
                    <a16:rowId xmlns:a16="http://schemas.microsoft.com/office/drawing/2014/main" val="1604164276"/>
                  </a:ext>
                </a:extLst>
              </a:tr>
            </a:tbl>
          </a:graphicData>
        </a:graphic>
      </p:graphicFrame>
    </p:spTree>
    <p:extLst>
      <p:ext uri="{BB962C8B-B14F-4D97-AF65-F5344CB8AC3E}">
        <p14:creationId xmlns:p14="http://schemas.microsoft.com/office/powerpoint/2010/main" val="38058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TCL Statements</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TCL stands for Transaction Control Language.</a:t>
            </a:r>
          </a:p>
          <a:p>
            <a:r>
              <a:rPr lang="en-US" dirty="0"/>
              <a:t>TCL Statements are used to manage transactions in the database</a:t>
            </a:r>
          </a:p>
          <a:p>
            <a:pPr marL="457171" lvl="1" indent="0">
              <a:buNone/>
            </a:pPr>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63490996-9369-429F-ADE0-2426DD4FE001}"/>
              </a:ext>
            </a:extLst>
          </p:cNvPr>
          <p:cNvGraphicFramePr>
            <a:graphicFrameLocks noGrp="1"/>
          </p:cNvGraphicFramePr>
          <p:nvPr>
            <p:extLst>
              <p:ext uri="{D42A27DB-BD31-4B8C-83A1-F6EECF244321}">
                <p14:modId xmlns:p14="http://schemas.microsoft.com/office/powerpoint/2010/main" val="503102797"/>
              </p:ext>
            </p:extLst>
          </p:nvPr>
        </p:nvGraphicFramePr>
        <p:xfrm>
          <a:off x="1461549" y="3183133"/>
          <a:ext cx="8128000" cy="1752600"/>
        </p:xfrm>
        <a:graphic>
          <a:graphicData uri="http://schemas.openxmlformats.org/drawingml/2006/table">
            <a:tbl>
              <a:tblPr firstRow="1" bandRow="1">
                <a:tableStyleId>{5C22544A-7EE6-4342-B048-85BDC9FD1C3A}</a:tableStyleId>
              </a:tblPr>
              <a:tblGrid>
                <a:gridCol w="2472888">
                  <a:extLst>
                    <a:ext uri="{9D8B030D-6E8A-4147-A177-3AD203B41FA5}">
                      <a16:colId xmlns:a16="http://schemas.microsoft.com/office/drawing/2014/main" val="3545064353"/>
                    </a:ext>
                  </a:extLst>
                </a:gridCol>
                <a:gridCol w="5655112">
                  <a:extLst>
                    <a:ext uri="{9D8B030D-6E8A-4147-A177-3AD203B41FA5}">
                      <a16:colId xmlns:a16="http://schemas.microsoft.com/office/drawing/2014/main" val="609070044"/>
                    </a:ext>
                  </a:extLst>
                </a:gridCol>
              </a:tblGrid>
              <a:tr h="370840">
                <a:tc>
                  <a:txBody>
                    <a:bodyPr/>
                    <a:lstStyle/>
                    <a:p>
                      <a:r>
                        <a:rPr lang="en-US" dirty="0"/>
                        <a:t>Statement</a:t>
                      </a:r>
                    </a:p>
                  </a:txBody>
                  <a:tcPr/>
                </a:tc>
                <a:tc>
                  <a:txBody>
                    <a:bodyPr/>
                    <a:lstStyle/>
                    <a:p>
                      <a:r>
                        <a:rPr lang="en-US" dirty="0"/>
                        <a:t>Description</a:t>
                      </a:r>
                    </a:p>
                  </a:txBody>
                  <a:tcPr/>
                </a:tc>
                <a:extLst>
                  <a:ext uri="{0D108BD9-81ED-4DB2-BD59-A6C34878D82A}">
                    <a16:rowId xmlns:a16="http://schemas.microsoft.com/office/drawing/2014/main" val="4172033811"/>
                  </a:ext>
                </a:extLst>
              </a:tr>
              <a:tr h="370840">
                <a:tc>
                  <a:txBody>
                    <a:bodyPr/>
                    <a:lstStyle/>
                    <a:p>
                      <a:r>
                        <a:rPr lang="en-US" dirty="0"/>
                        <a:t>COMMIT</a:t>
                      </a:r>
                    </a:p>
                  </a:txBody>
                  <a:tcPr/>
                </a:tc>
                <a:tc>
                  <a:txBody>
                    <a:bodyPr/>
                    <a:lstStyle/>
                    <a:p>
                      <a:r>
                        <a:rPr lang="en-US" dirty="0"/>
                        <a:t>To permanently save any transaction to the database</a:t>
                      </a:r>
                    </a:p>
                  </a:txBody>
                  <a:tcPr/>
                </a:tc>
                <a:extLst>
                  <a:ext uri="{0D108BD9-81ED-4DB2-BD59-A6C34878D82A}">
                    <a16:rowId xmlns:a16="http://schemas.microsoft.com/office/drawing/2014/main" val="1242169641"/>
                  </a:ext>
                </a:extLst>
              </a:tr>
              <a:tr h="370840">
                <a:tc>
                  <a:txBody>
                    <a:bodyPr/>
                    <a:lstStyle/>
                    <a:p>
                      <a:r>
                        <a:rPr lang="en-US" dirty="0"/>
                        <a:t>ROLLBACK</a:t>
                      </a:r>
                    </a:p>
                  </a:txBody>
                  <a:tcPr/>
                </a:tc>
                <a:tc>
                  <a:txBody>
                    <a:bodyPr/>
                    <a:lstStyle/>
                    <a:p>
                      <a:r>
                        <a:rPr lang="en-US" dirty="0"/>
                        <a:t>To restores database to last committed state</a:t>
                      </a:r>
                    </a:p>
                  </a:txBody>
                  <a:tcPr/>
                </a:tc>
                <a:extLst>
                  <a:ext uri="{0D108BD9-81ED-4DB2-BD59-A6C34878D82A}">
                    <a16:rowId xmlns:a16="http://schemas.microsoft.com/office/drawing/2014/main" val="1604164276"/>
                  </a:ext>
                </a:extLst>
              </a:tr>
              <a:tr h="370840">
                <a:tc>
                  <a:txBody>
                    <a:bodyPr/>
                    <a:lstStyle/>
                    <a:p>
                      <a:r>
                        <a:rPr lang="en-US" dirty="0"/>
                        <a:t>SAVEPOINT</a:t>
                      </a:r>
                    </a:p>
                  </a:txBody>
                  <a:tcPr/>
                </a:tc>
                <a:tc>
                  <a:txBody>
                    <a:bodyPr/>
                    <a:lstStyle/>
                    <a:p>
                      <a:r>
                        <a:rPr lang="en-US" dirty="0"/>
                        <a:t>To temporarily save a transaction to a logical state so that you can rollback to that point whenever necessary</a:t>
                      </a:r>
                    </a:p>
                  </a:txBody>
                  <a:tcPr/>
                </a:tc>
                <a:extLst>
                  <a:ext uri="{0D108BD9-81ED-4DB2-BD59-A6C34878D82A}">
                    <a16:rowId xmlns:a16="http://schemas.microsoft.com/office/drawing/2014/main" val="2922361077"/>
                  </a:ext>
                </a:extLst>
              </a:tr>
            </a:tbl>
          </a:graphicData>
        </a:graphic>
      </p:graphicFrame>
    </p:spTree>
    <p:extLst>
      <p:ext uri="{BB962C8B-B14F-4D97-AF65-F5344CB8AC3E}">
        <p14:creationId xmlns:p14="http://schemas.microsoft.com/office/powerpoint/2010/main" val="379933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Database is an organized collection of structured data stored in a computer system so that data can be easily accessed, managed and updated.</a:t>
            </a:r>
          </a:p>
          <a:p>
            <a:r>
              <a:rPr lang="en-US" dirty="0"/>
              <a:t>DBMS(Database Management System) is a software that allows to perform various operations on databases like</a:t>
            </a:r>
          </a:p>
          <a:p>
            <a:pPr lvl="1"/>
            <a:r>
              <a:rPr lang="en-US" dirty="0"/>
              <a:t>Creation of databases</a:t>
            </a:r>
          </a:p>
          <a:p>
            <a:pPr lvl="1"/>
            <a:r>
              <a:rPr lang="en-US" dirty="0"/>
              <a:t>Storing data in databases</a:t>
            </a:r>
          </a:p>
          <a:p>
            <a:pPr lvl="1"/>
            <a:r>
              <a:rPr lang="en-US" dirty="0"/>
              <a:t>Retrieving data</a:t>
            </a:r>
          </a:p>
          <a:p>
            <a:pPr lvl="1"/>
            <a:r>
              <a:rPr lang="en-US" dirty="0"/>
              <a:t>Updating data</a:t>
            </a:r>
          </a:p>
          <a:p>
            <a:pPr lvl="1"/>
            <a:r>
              <a:rPr lang="en-US" dirty="0"/>
              <a:t>Provides security</a:t>
            </a:r>
          </a:p>
          <a:p>
            <a:pPr lvl="1"/>
            <a:r>
              <a:rPr lang="en-US" dirty="0"/>
              <a:t>Data integrity</a:t>
            </a:r>
          </a:p>
          <a:p>
            <a:pPr lvl="1"/>
            <a:endParaRPr lang="en-US" dirty="0"/>
          </a:p>
          <a:p>
            <a:endParaRPr lang="en-US" dirty="0"/>
          </a:p>
          <a:p>
            <a:endParaRPr lang="en-US" dirty="0"/>
          </a:p>
        </p:txBody>
      </p:sp>
    </p:spTree>
    <p:extLst>
      <p:ext uri="{BB962C8B-B14F-4D97-AF65-F5344CB8AC3E}">
        <p14:creationId xmlns:p14="http://schemas.microsoft.com/office/powerpoint/2010/main" val="14480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FFDD-5304-4A1D-B425-75BD598CCDE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6CF801D2-6C05-4587-B57D-D967493EA33C}"/>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Lst>
          </a:blip>
          <a:srcRect b="10298"/>
          <a:stretch/>
        </p:blipFill>
        <p:spPr>
          <a:xfrm>
            <a:off x="0" y="0"/>
            <a:ext cx="12192000" cy="6176865"/>
          </a:xfrm>
          <a:prstGeom prst="rect">
            <a:avLst/>
          </a:prstGeom>
        </p:spPr>
      </p:pic>
      <p:sp>
        <p:nvSpPr>
          <p:cNvPr id="5" name="Title 1">
            <a:extLst>
              <a:ext uri="{FF2B5EF4-FFF2-40B4-BE49-F238E27FC236}">
                <a16:creationId xmlns:a16="http://schemas.microsoft.com/office/drawing/2014/main" id="{80F7287A-D0E0-4620-83C9-766315102DF1}"/>
              </a:ext>
            </a:extLst>
          </p:cNvPr>
          <p:cNvSpPr txBox="1">
            <a:spLocks/>
          </p:cNvSpPr>
          <p:nvPr/>
        </p:nvSpPr>
        <p:spPr>
          <a:xfrm>
            <a:off x="413627" y="532660"/>
            <a:ext cx="10835123" cy="812904"/>
          </a:xfrm>
          <a:prstGeom prst="rect">
            <a:avLst/>
          </a:prstGeom>
          <a:solidFill>
            <a:schemeClr val="bg1"/>
          </a:solidFill>
        </p:spPr>
        <p:txBody>
          <a:bodyPr vert="horz" lIns="91440" tIns="45720" rIns="91440" bIns="0" rtlCol="0" anchor="b">
            <a:normAutofit/>
          </a:bodyPr>
          <a:lstStyle>
            <a:lvl1pPr algn="l" defTabSz="91434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dirty="0"/>
              <a:t>Computers + Databases = &lt;3</a:t>
            </a:r>
          </a:p>
        </p:txBody>
      </p:sp>
    </p:spTree>
    <p:extLst>
      <p:ext uri="{BB962C8B-B14F-4D97-AF65-F5344CB8AC3E}">
        <p14:creationId xmlns:p14="http://schemas.microsoft.com/office/powerpoint/2010/main" val="89598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5363-CB50-4102-A8E9-E6C0A7540A23}"/>
              </a:ext>
            </a:extLst>
          </p:cNvPr>
          <p:cNvSpPr>
            <a:spLocks noGrp="1"/>
          </p:cNvSpPr>
          <p:nvPr>
            <p:ph type="title"/>
          </p:nvPr>
        </p:nvSpPr>
        <p:spPr>
          <a:xfrm>
            <a:off x="2240540" y="1716832"/>
            <a:ext cx="7710920" cy="2789853"/>
          </a:xfrm>
        </p:spPr>
        <p:txBody>
          <a:bodyPr>
            <a:noAutofit/>
          </a:bodyPr>
          <a:lstStyle/>
          <a:p>
            <a:r>
              <a:rPr lang="en-IN" sz="17900" b="0" dirty="0"/>
              <a:t>C.R.U.D.</a:t>
            </a:r>
          </a:p>
        </p:txBody>
      </p:sp>
      <p:sp>
        <p:nvSpPr>
          <p:cNvPr id="3" name="TextBox 2">
            <a:extLst>
              <a:ext uri="{FF2B5EF4-FFF2-40B4-BE49-F238E27FC236}">
                <a16:creationId xmlns:a16="http://schemas.microsoft.com/office/drawing/2014/main" id="{8FAF9FF8-4221-43D8-8F79-54B1E6736C97}"/>
              </a:ext>
            </a:extLst>
          </p:cNvPr>
          <p:cNvSpPr txBox="1"/>
          <p:nvPr/>
        </p:nvSpPr>
        <p:spPr>
          <a:xfrm>
            <a:off x="2444620" y="4226767"/>
            <a:ext cx="7506840" cy="461665"/>
          </a:xfrm>
          <a:prstGeom prst="rect">
            <a:avLst/>
          </a:prstGeom>
          <a:noFill/>
        </p:spPr>
        <p:txBody>
          <a:bodyPr wrap="square" rtlCol="0">
            <a:spAutoFit/>
          </a:bodyPr>
          <a:lstStyle/>
          <a:p>
            <a:r>
              <a:rPr lang="en-IN" sz="2400" dirty="0"/>
              <a:t>  Create	  Read		 Update	  Delete</a:t>
            </a:r>
          </a:p>
        </p:txBody>
      </p:sp>
    </p:spTree>
    <p:extLst>
      <p:ext uri="{BB962C8B-B14F-4D97-AF65-F5344CB8AC3E}">
        <p14:creationId xmlns:p14="http://schemas.microsoft.com/office/powerpoint/2010/main" val="259805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RDBMS stands for Relational Database Management System.</a:t>
            </a:r>
          </a:p>
          <a:p>
            <a:r>
              <a:rPr lang="en-US" dirty="0"/>
              <a:t>RDBMS is a type of DBMS that store data in a row-based table structure which connects related data elements.</a:t>
            </a:r>
          </a:p>
          <a:p>
            <a:r>
              <a:rPr lang="en-US" altLang="en-US" dirty="0"/>
              <a:t>Dr. E. F. Codd proposed the relational model for database systems in 1970</a:t>
            </a:r>
          </a:p>
          <a:p>
            <a:r>
              <a:rPr lang="en-US" dirty="0"/>
              <a:t>The relational model consists of the following : </a:t>
            </a:r>
          </a:p>
          <a:p>
            <a:pPr lvl="1"/>
            <a:r>
              <a:rPr lang="en-US" dirty="0"/>
              <a:t>Collection of objects and relations</a:t>
            </a:r>
          </a:p>
          <a:p>
            <a:pPr lvl="1"/>
            <a:r>
              <a:rPr lang="en-US" dirty="0"/>
              <a:t>Set of operations to act on the relations</a:t>
            </a:r>
          </a:p>
          <a:p>
            <a:pPr lvl="1"/>
            <a:r>
              <a:rPr lang="en-US" dirty="0"/>
              <a:t>Data integrity for accuracy and consistency</a:t>
            </a:r>
          </a:p>
          <a:p>
            <a:pPr lvl="1"/>
            <a:endParaRPr lang="en-US" dirty="0"/>
          </a:p>
          <a:p>
            <a:endParaRPr lang="en-US" dirty="0"/>
          </a:p>
          <a:p>
            <a:endParaRPr lang="en-US" dirty="0"/>
          </a:p>
        </p:txBody>
      </p:sp>
    </p:spTree>
    <p:extLst>
      <p:ext uri="{BB962C8B-B14F-4D97-AF65-F5344CB8AC3E}">
        <p14:creationId xmlns:p14="http://schemas.microsoft.com/office/powerpoint/2010/main" val="336584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B833F65-5735-45A8-87AB-E84596015ADD}"/>
              </a:ext>
            </a:extLst>
          </p:cNvPr>
          <p:cNvGrpSpPr>
            <a:grpSpLocks/>
          </p:cNvGrpSpPr>
          <p:nvPr/>
        </p:nvGrpSpPr>
        <p:grpSpPr bwMode="auto">
          <a:xfrm>
            <a:off x="4790598" y="2184176"/>
            <a:ext cx="1835150" cy="1420812"/>
            <a:chOff x="960" y="684"/>
            <a:chExt cx="532" cy="412"/>
          </a:xfrm>
        </p:grpSpPr>
        <p:sp>
          <p:nvSpPr>
            <p:cNvPr id="5" name="Rectangle 3">
              <a:extLst>
                <a:ext uri="{FF2B5EF4-FFF2-40B4-BE49-F238E27FC236}">
                  <a16:creationId xmlns:a16="http://schemas.microsoft.com/office/drawing/2014/main" id="{856917AC-4D08-4DE8-9D4E-E2A4577828D9}"/>
                </a:ext>
              </a:extLst>
            </p:cNvPr>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6" name="Oval 4">
              <a:extLst>
                <a:ext uri="{FF2B5EF4-FFF2-40B4-BE49-F238E27FC236}">
                  <a16:creationId xmlns:a16="http://schemas.microsoft.com/office/drawing/2014/main" id="{06343346-2249-4328-A98B-706B9B9720AC}"/>
                </a:ext>
              </a:extLst>
            </p:cNvPr>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7" name="Oval 5">
              <a:extLst>
                <a:ext uri="{FF2B5EF4-FFF2-40B4-BE49-F238E27FC236}">
                  <a16:creationId xmlns:a16="http://schemas.microsoft.com/office/drawing/2014/main" id="{2D9123C0-6C43-47E9-9F2C-FA54907DEA31}"/>
                </a:ext>
              </a:extLst>
            </p:cNvPr>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grpSp>
      <p:grpSp>
        <p:nvGrpSpPr>
          <p:cNvPr id="16" name="Group 9">
            <a:extLst>
              <a:ext uri="{FF2B5EF4-FFF2-40B4-BE49-F238E27FC236}">
                <a16:creationId xmlns:a16="http://schemas.microsoft.com/office/drawing/2014/main" id="{7446E53D-8050-4CB2-BC59-378BFDD7DE40}"/>
              </a:ext>
            </a:extLst>
          </p:cNvPr>
          <p:cNvGrpSpPr>
            <a:grpSpLocks/>
          </p:cNvGrpSpPr>
          <p:nvPr/>
        </p:nvGrpSpPr>
        <p:grpSpPr bwMode="auto">
          <a:xfrm>
            <a:off x="5096435" y="2756905"/>
            <a:ext cx="1198563" cy="725487"/>
            <a:chOff x="2293" y="2088"/>
            <a:chExt cx="755" cy="457"/>
          </a:xfrm>
        </p:grpSpPr>
        <p:sp>
          <p:nvSpPr>
            <p:cNvPr id="17" name="Rectangle 10">
              <a:extLst>
                <a:ext uri="{FF2B5EF4-FFF2-40B4-BE49-F238E27FC236}">
                  <a16:creationId xmlns:a16="http://schemas.microsoft.com/office/drawing/2014/main" id="{5F9A80D9-399D-459C-B608-4138847012E6}"/>
                </a:ext>
              </a:extLst>
            </p:cNvPr>
            <p:cNvSpPr>
              <a:spLocks noChangeArrowheads="1"/>
            </p:cNvSpPr>
            <p:nvPr/>
          </p:nvSpPr>
          <p:spPr bwMode="blackWhite">
            <a:xfrm>
              <a:off x="229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18" name="Rectangle 11">
              <a:extLst>
                <a:ext uri="{FF2B5EF4-FFF2-40B4-BE49-F238E27FC236}">
                  <a16:creationId xmlns:a16="http://schemas.microsoft.com/office/drawing/2014/main" id="{2565591F-AA9F-42B6-B6AF-6FF56E87066D}"/>
                </a:ext>
              </a:extLst>
            </p:cNvPr>
            <p:cNvSpPr>
              <a:spLocks noChangeArrowheads="1"/>
            </p:cNvSpPr>
            <p:nvPr/>
          </p:nvSpPr>
          <p:spPr bwMode="blackWhite">
            <a:xfrm>
              <a:off x="2564"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19" name="Rectangle 12">
              <a:extLst>
                <a:ext uri="{FF2B5EF4-FFF2-40B4-BE49-F238E27FC236}">
                  <a16:creationId xmlns:a16="http://schemas.microsoft.com/office/drawing/2014/main" id="{608358A3-58C8-4EC5-8619-B22DDC31CA7D}"/>
                </a:ext>
              </a:extLst>
            </p:cNvPr>
            <p:cNvSpPr>
              <a:spLocks noChangeArrowheads="1"/>
            </p:cNvSpPr>
            <p:nvPr/>
          </p:nvSpPr>
          <p:spPr bwMode="blackWhite">
            <a:xfrm>
              <a:off x="283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20" name="Rectangle 13">
              <a:extLst>
                <a:ext uri="{FF2B5EF4-FFF2-40B4-BE49-F238E27FC236}">
                  <a16:creationId xmlns:a16="http://schemas.microsoft.com/office/drawing/2014/main" id="{C852026F-46C8-419C-BA6D-AF4E818D616B}"/>
                </a:ext>
              </a:extLst>
            </p:cNvPr>
            <p:cNvSpPr>
              <a:spLocks noChangeArrowheads="1"/>
            </p:cNvSpPr>
            <p:nvPr/>
          </p:nvSpPr>
          <p:spPr bwMode="blackWhite">
            <a:xfrm>
              <a:off x="229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21" name="Rectangle 14">
              <a:extLst>
                <a:ext uri="{FF2B5EF4-FFF2-40B4-BE49-F238E27FC236}">
                  <a16:creationId xmlns:a16="http://schemas.microsoft.com/office/drawing/2014/main" id="{1F8EE583-E5FB-44CF-BB02-7DA3217804C4}"/>
                </a:ext>
              </a:extLst>
            </p:cNvPr>
            <p:cNvSpPr>
              <a:spLocks noChangeArrowheads="1"/>
            </p:cNvSpPr>
            <p:nvPr/>
          </p:nvSpPr>
          <p:spPr bwMode="blackWhite">
            <a:xfrm>
              <a:off x="2565"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22" name="Rectangle 15">
              <a:extLst>
                <a:ext uri="{FF2B5EF4-FFF2-40B4-BE49-F238E27FC236}">
                  <a16:creationId xmlns:a16="http://schemas.microsoft.com/office/drawing/2014/main" id="{2F883E36-DD4B-43A9-B390-03683A5CBB26}"/>
                </a:ext>
              </a:extLst>
            </p:cNvPr>
            <p:cNvSpPr>
              <a:spLocks noChangeArrowheads="1"/>
            </p:cNvSpPr>
            <p:nvPr/>
          </p:nvSpPr>
          <p:spPr bwMode="blackWhite">
            <a:xfrm>
              <a:off x="283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23" name="Rectangle 16">
              <a:extLst>
                <a:ext uri="{FF2B5EF4-FFF2-40B4-BE49-F238E27FC236}">
                  <a16:creationId xmlns:a16="http://schemas.microsoft.com/office/drawing/2014/main" id="{FC60CF4F-5D42-4DB8-8E64-143D0E876376}"/>
                </a:ext>
              </a:extLst>
            </p:cNvPr>
            <p:cNvSpPr>
              <a:spLocks noChangeArrowheads="1"/>
            </p:cNvSpPr>
            <p:nvPr/>
          </p:nvSpPr>
          <p:spPr bwMode="blackWhite">
            <a:xfrm>
              <a:off x="229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24" name="Rectangle 17">
              <a:extLst>
                <a:ext uri="{FF2B5EF4-FFF2-40B4-BE49-F238E27FC236}">
                  <a16:creationId xmlns:a16="http://schemas.microsoft.com/office/drawing/2014/main" id="{4306EDFF-50B2-47BD-BDF9-6183BF851164}"/>
                </a:ext>
              </a:extLst>
            </p:cNvPr>
            <p:cNvSpPr>
              <a:spLocks noChangeArrowheads="1"/>
            </p:cNvSpPr>
            <p:nvPr/>
          </p:nvSpPr>
          <p:spPr bwMode="blackWhite">
            <a:xfrm>
              <a:off x="2565"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sp>
          <p:nvSpPr>
            <p:cNvPr id="25" name="Rectangle 18">
              <a:extLst>
                <a:ext uri="{FF2B5EF4-FFF2-40B4-BE49-F238E27FC236}">
                  <a16:creationId xmlns:a16="http://schemas.microsoft.com/office/drawing/2014/main" id="{A6D5D91E-8FBA-418C-A730-A6A46879DC90}"/>
                </a:ext>
              </a:extLst>
            </p:cNvPr>
            <p:cNvSpPr>
              <a:spLocks noChangeArrowheads="1"/>
            </p:cNvSpPr>
            <p:nvPr/>
          </p:nvSpPr>
          <p:spPr bwMode="blackWhite">
            <a:xfrm>
              <a:off x="283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IN" altLang="en-US"/>
            </a:p>
          </p:txBody>
        </p:sp>
      </p:grpSp>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endParaRPr lang="en-US" dirty="0"/>
          </a:p>
          <a:p>
            <a:endParaRPr lang="en-US" dirty="0"/>
          </a:p>
        </p:txBody>
      </p:sp>
      <p:sp>
        <p:nvSpPr>
          <p:cNvPr id="8" name="Freeform 19">
            <a:extLst>
              <a:ext uri="{FF2B5EF4-FFF2-40B4-BE49-F238E27FC236}">
                <a16:creationId xmlns:a16="http://schemas.microsoft.com/office/drawing/2014/main" id="{D4423EF5-0099-4E11-AD16-7BCD8FFF81DA}"/>
              </a:ext>
            </a:extLst>
          </p:cNvPr>
          <p:cNvSpPr>
            <a:spLocks/>
          </p:cNvSpPr>
          <p:nvPr/>
        </p:nvSpPr>
        <p:spPr bwMode="gray">
          <a:xfrm>
            <a:off x="2428398" y="3336701"/>
            <a:ext cx="3276600" cy="1104900"/>
          </a:xfrm>
          <a:custGeom>
            <a:avLst/>
            <a:gdLst>
              <a:gd name="T0" fmla="*/ 2774389 w 2277"/>
              <a:gd name="T1" fmla="*/ 0 h 717"/>
              <a:gd name="T2" fmla="*/ 0 w 2277"/>
              <a:gd name="T3" fmla="*/ 1089490 h 717"/>
              <a:gd name="T4" fmla="*/ 3275161 w 2277"/>
              <a:gd name="T5" fmla="*/ 1103359 h 717"/>
              <a:gd name="T6" fmla="*/ 3011824 w 2277"/>
              <a:gd name="T7" fmla="*/ 0 h 717"/>
              <a:gd name="T8" fmla="*/ 2774389 w 2277"/>
              <a:gd name="T9" fmla="*/ 0 h 7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7" h="717">
                <a:moveTo>
                  <a:pt x="1928" y="0"/>
                </a:moveTo>
                <a:lnTo>
                  <a:pt x="0" y="707"/>
                </a:lnTo>
                <a:lnTo>
                  <a:pt x="2276" y="716"/>
                </a:lnTo>
                <a:lnTo>
                  <a:pt x="2093" y="0"/>
                </a:lnTo>
                <a:lnTo>
                  <a:pt x="1928"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20">
            <a:extLst>
              <a:ext uri="{FF2B5EF4-FFF2-40B4-BE49-F238E27FC236}">
                <a16:creationId xmlns:a16="http://schemas.microsoft.com/office/drawing/2014/main" id="{1EE4EBB6-CFC4-40D0-BE75-9B015BD2FD18}"/>
              </a:ext>
            </a:extLst>
          </p:cNvPr>
          <p:cNvSpPr>
            <a:spLocks noChangeArrowheads="1"/>
          </p:cNvSpPr>
          <p:nvPr/>
        </p:nvSpPr>
        <p:spPr bwMode="auto">
          <a:xfrm>
            <a:off x="2815748" y="4151088"/>
            <a:ext cx="2809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a:t>Table name: </a:t>
            </a:r>
            <a:r>
              <a:rPr lang="en-US" altLang="en-US">
                <a:latin typeface="Courier New" pitchFamily="49" charset="0"/>
              </a:rPr>
              <a:t>EMPLOYEES</a:t>
            </a:r>
          </a:p>
        </p:txBody>
      </p:sp>
      <p:sp>
        <p:nvSpPr>
          <p:cNvPr id="10" name="Freeform 21">
            <a:extLst>
              <a:ext uri="{FF2B5EF4-FFF2-40B4-BE49-F238E27FC236}">
                <a16:creationId xmlns:a16="http://schemas.microsoft.com/office/drawing/2014/main" id="{D0E4498B-2FAF-4CAB-9190-98767A591A17}"/>
              </a:ext>
            </a:extLst>
          </p:cNvPr>
          <p:cNvSpPr>
            <a:spLocks/>
          </p:cNvSpPr>
          <p:nvPr/>
        </p:nvSpPr>
        <p:spPr bwMode="gray">
          <a:xfrm>
            <a:off x="5865336" y="3336701"/>
            <a:ext cx="3192462" cy="1123950"/>
          </a:xfrm>
          <a:custGeom>
            <a:avLst/>
            <a:gdLst>
              <a:gd name="T0" fmla="*/ 327467 w 2330"/>
              <a:gd name="T1" fmla="*/ 0 h 708"/>
              <a:gd name="T2" fmla="*/ 3191092 w 2330"/>
              <a:gd name="T3" fmla="*/ 1122363 h 708"/>
              <a:gd name="T4" fmla="*/ 0 w 2330"/>
              <a:gd name="T5" fmla="*/ 1122363 h 708"/>
              <a:gd name="T6" fmla="*/ 97281 w 2330"/>
              <a:gd name="T7" fmla="*/ 0 h 708"/>
              <a:gd name="T8" fmla="*/ 327467 w 2330"/>
              <a:gd name="T9" fmla="*/ 0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0" h="708">
                <a:moveTo>
                  <a:pt x="239" y="0"/>
                </a:moveTo>
                <a:lnTo>
                  <a:pt x="2329" y="707"/>
                </a:lnTo>
                <a:lnTo>
                  <a:pt x="0" y="707"/>
                </a:lnTo>
                <a:lnTo>
                  <a:pt x="71" y="0"/>
                </a:lnTo>
                <a:lnTo>
                  <a:pt x="239"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22">
            <a:extLst>
              <a:ext uri="{FF2B5EF4-FFF2-40B4-BE49-F238E27FC236}">
                <a16:creationId xmlns:a16="http://schemas.microsoft.com/office/drawing/2014/main" id="{F915DEA5-CDA4-4023-9C86-5FE9AD7E925A}"/>
              </a:ext>
            </a:extLst>
          </p:cNvPr>
          <p:cNvSpPr>
            <a:spLocks noChangeArrowheads="1"/>
          </p:cNvSpPr>
          <p:nvPr/>
        </p:nvSpPr>
        <p:spPr bwMode="auto">
          <a:xfrm>
            <a:off x="5781198" y="4136801"/>
            <a:ext cx="3203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a:t>Table name: </a:t>
            </a:r>
            <a:r>
              <a:rPr lang="en-US" altLang="en-US">
                <a:latin typeface="Courier New" pitchFamily="49" charset="0"/>
              </a:rPr>
              <a:t>DEPARTMENTS</a:t>
            </a:r>
          </a:p>
        </p:txBody>
      </p:sp>
      <p:pic>
        <p:nvPicPr>
          <p:cNvPr id="12" name="Picture 29" descr="C:\project-SQLFund1\images\imgi-16.gif">
            <a:extLst>
              <a:ext uri="{FF2B5EF4-FFF2-40B4-BE49-F238E27FC236}">
                <a16:creationId xmlns:a16="http://schemas.microsoft.com/office/drawing/2014/main" id="{9FB4A02F-0006-48DD-B945-195BF60FB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28398" y="4441601"/>
            <a:ext cx="323532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0" descr="C:\project-SQLFund1\images\imgi-16a.gif">
            <a:extLst>
              <a:ext uri="{FF2B5EF4-FFF2-40B4-BE49-F238E27FC236}">
                <a16:creationId xmlns:a16="http://schemas.microsoft.com/office/drawing/2014/main" id="{6FC1B37B-819A-4163-AE48-932DFCC55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857398" y="4441601"/>
            <a:ext cx="31432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a:extLst>
              <a:ext uri="{FF2B5EF4-FFF2-40B4-BE49-F238E27FC236}">
                <a16:creationId xmlns:a16="http://schemas.microsoft.com/office/drawing/2014/main" id="{E981551E-C72F-4D8B-B6EA-4ECA0B817931}"/>
              </a:ext>
            </a:extLst>
          </p:cNvPr>
          <p:cNvSpPr>
            <a:spLocks noChangeArrowheads="1"/>
          </p:cNvSpPr>
          <p:nvPr/>
        </p:nvSpPr>
        <p:spPr bwMode="auto">
          <a:xfrm>
            <a:off x="5057788" y="2274373"/>
            <a:ext cx="121187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FF0000"/>
              </a:buClr>
              <a:buFont typeface="Arial" charset="0"/>
              <a:defRPr b="1">
                <a:solidFill>
                  <a:schemeClr val="tx1"/>
                </a:solidFill>
                <a:latin typeface="Arial" charset="0"/>
              </a:defRPr>
            </a:lvl1pPr>
            <a:lvl2pPr marL="742950" indent="-285750">
              <a:spcBef>
                <a:spcPct val="20000"/>
              </a:spcBef>
              <a:buClr>
                <a:srgbClr val="FF0000"/>
              </a:buClr>
              <a:buFont typeface="Arial" charset="0"/>
              <a:defRPr b="1">
                <a:solidFill>
                  <a:schemeClr val="tx1"/>
                </a:solidFill>
                <a:latin typeface="Arial" charset="0"/>
              </a:defRPr>
            </a:lvl2pPr>
            <a:lvl3pPr marL="1143000" indent="-228600">
              <a:spcBef>
                <a:spcPct val="20000"/>
              </a:spcBef>
              <a:buClr>
                <a:srgbClr val="FF0000"/>
              </a:buClr>
              <a:buFont typeface="Arial" charset="0"/>
              <a:defRPr b="1">
                <a:solidFill>
                  <a:schemeClr val="tx1"/>
                </a:solidFill>
                <a:latin typeface="Arial" charset="0"/>
              </a:defRPr>
            </a:lvl3pPr>
            <a:lvl4pPr marL="1600200" indent="-228600">
              <a:spcBef>
                <a:spcPct val="20000"/>
              </a:spcBef>
              <a:buClr>
                <a:srgbClr val="FF0000"/>
              </a:buClr>
              <a:buFont typeface="Arial" charset="0"/>
              <a:defRPr b="1">
                <a:solidFill>
                  <a:schemeClr val="tx1"/>
                </a:solidFill>
                <a:latin typeface="Arial" charset="0"/>
              </a:defRPr>
            </a:lvl4pPr>
            <a:lvl5pPr marL="2057400" indent="-228600">
              <a:spcBef>
                <a:spcPct val="20000"/>
              </a:spcBef>
              <a:buClr>
                <a:srgbClr val="FF0000"/>
              </a:buClr>
              <a:buFont typeface="Arial" charset="0"/>
              <a:defRPr b="1">
                <a:solidFill>
                  <a:schemeClr val="tx1"/>
                </a:solidFill>
                <a:latin typeface="Arial" charset="0"/>
              </a:defRPr>
            </a:lvl5pPr>
            <a:lvl6pPr marL="2514600" indent="-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spcBef>
                <a:spcPct val="0"/>
              </a:spcBef>
              <a:buClrTx/>
              <a:buFontTx/>
              <a:buNone/>
            </a:pPr>
            <a:r>
              <a:rPr lang="en-US" altLang="en-US" dirty="0">
                <a:solidFill>
                  <a:schemeClr val="bg1"/>
                </a:solidFill>
              </a:rPr>
              <a:t>Database</a:t>
            </a:r>
          </a:p>
        </p:txBody>
      </p:sp>
      <p:sp>
        <p:nvSpPr>
          <p:cNvPr id="27" name="Text Box 23">
            <a:extLst>
              <a:ext uri="{FF2B5EF4-FFF2-40B4-BE49-F238E27FC236}">
                <a16:creationId xmlns:a16="http://schemas.microsoft.com/office/drawing/2014/main" id="{F5D2690D-D41F-4F31-B7E9-640BA3D68434}"/>
              </a:ext>
            </a:extLst>
          </p:cNvPr>
          <p:cNvSpPr txBox="1">
            <a:spLocks noChangeArrowheads="1"/>
          </p:cNvSpPr>
          <p:nvPr/>
        </p:nvSpPr>
        <p:spPr bwMode="auto">
          <a:xfrm>
            <a:off x="2369660" y="5206776"/>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spcBef>
                <a:spcPct val="0"/>
              </a:spcBef>
              <a:buClr>
                <a:srgbClr val="000000"/>
              </a:buClr>
            </a:pPr>
            <a:r>
              <a:rPr lang="en-US" altLang="en-US" sz="2400" dirty="0"/>
              <a:t>…</a:t>
            </a:r>
          </a:p>
        </p:txBody>
      </p:sp>
      <p:sp>
        <p:nvSpPr>
          <p:cNvPr id="29" name="Text Box 24">
            <a:extLst>
              <a:ext uri="{FF2B5EF4-FFF2-40B4-BE49-F238E27FC236}">
                <a16:creationId xmlns:a16="http://schemas.microsoft.com/office/drawing/2014/main" id="{AC1E5A5D-BB68-4D78-A185-9CFB56EA9A5B}"/>
              </a:ext>
            </a:extLst>
          </p:cNvPr>
          <p:cNvSpPr txBox="1">
            <a:spLocks noChangeArrowheads="1"/>
          </p:cNvSpPr>
          <p:nvPr/>
        </p:nvSpPr>
        <p:spPr bwMode="auto">
          <a:xfrm>
            <a:off x="5800248" y="5217888"/>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FF0000"/>
              </a:buClr>
              <a:buFont typeface="Arial" charset="0"/>
              <a:defRPr b="1">
                <a:solidFill>
                  <a:schemeClr val="tx1"/>
                </a:solidFill>
                <a:latin typeface="Arial" charset="0"/>
              </a:defRPr>
            </a:lvl1pPr>
            <a:lvl2pPr marL="742950" indent="-285750" defTabSz="822325">
              <a:spcBef>
                <a:spcPct val="20000"/>
              </a:spcBef>
              <a:buClr>
                <a:srgbClr val="FF0000"/>
              </a:buClr>
              <a:buFont typeface="Arial" charset="0"/>
              <a:defRPr b="1">
                <a:solidFill>
                  <a:schemeClr val="tx1"/>
                </a:solidFill>
                <a:latin typeface="Arial" charset="0"/>
              </a:defRPr>
            </a:lvl2pPr>
            <a:lvl3pPr marL="1143000" indent="-228600" defTabSz="822325">
              <a:spcBef>
                <a:spcPct val="20000"/>
              </a:spcBef>
              <a:buClr>
                <a:srgbClr val="FF0000"/>
              </a:buClr>
              <a:buFont typeface="Arial" charset="0"/>
              <a:defRPr b="1">
                <a:solidFill>
                  <a:schemeClr val="tx1"/>
                </a:solidFill>
                <a:latin typeface="Arial" charset="0"/>
              </a:defRPr>
            </a:lvl3pPr>
            <a:lvl4pPr marL="1600200" indent="-228600" defTabSz="822325">
              <a:spcBef>
                <a:spcPct val="20000"/>
              </a:spcBef>
              <a:buClr>
                <a:srgbClr val="FF0000"/>
              </a:buClr>
              <a:buFont typeface="Arial" charset="0"/>
              <a:defRPr b="1">
                <a:solidFill>
                  <a:schemeClr val="tx1"/>
                </a:solidFill>
                <a:latin typeface="Arial" charset="0"/>
              </a:defRPr>
            </a:lvl4pPr>
            <a:lvl5pPr marL="2057400" indent="-228600" defTabSz="822325">
              <a:spcBef>
                <a:spcPct val="20000"/>
              </a:spcBef>
              <a:buClr>
                <a:srgbClr val="FF0000"/>
              </a:buClr>
              <a:buFont typeface="Arial" charset="0"/>
              <a:defRPr b="1">
                <a:solidFill>
                  <a:schemeClr val="tx1"/>
                </a:solidFill>
                <a:latin typeface="Arial" charset="0"/>
              </a:defRPr>
            </a:lvl5pPr>
            <a:lvl6pPr marL="25146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ctr" eaLnBrk="1" hangingPunct="1">
              <a:spcBef>
                <a:spcPct val="0"/>
              </a:spcBef>
              <a:buClr>
                <a:srgbClr val="000000"/>
              </a:buClr>
            </a:pPr>
            <a:r>
              <a:rPr lang="en-US" altLang="en-US" sz="2400"/>
              <a:t>…</a:t>
            </a:r>
          </a:p>
        </p:txBody>
      </p:sp>
    </p:spTree>
    <p:extLst>
      <p:ext uri="{BB962C8B-B14F-4D97-AF65-F5344CB8AC3E}">
        <p14:creationId xmlns:p14="http://schemas.microsoft.com/office/powerpoint/2010/main" val="105108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B16-2299-4443-AFB4-8225480CD4D9}"/>
              </a:ext>
            </a:extLst>
          </p:cNvPr>
          <p:cNvSpPr>
            <a:spLocks noGrp="1"/>
          </p:cNvSpPr>
          <p:nvPr>
            <p:ph type="title"/>
          </p:nvPr>
        </p:nvSpPr>
        <p:spPr/>
        <p:txBody>
          <a:bodyPr/>
          <a:lstStyle/>
          <a:p>
            <a:r>
              <a:rPr lang="en-US" dirty="0"/>
              <a:t>Types of Databases</a:t>
            </a:r>
          </a:p>
        </p:txBody>
      </p:sp>
      <p:sp>
        <p:nvSpPr>
          <p:cNvPr id="3" name="Content Placeholder 2">
            <a:extLst>
              <a:ext uri="{FF2B5EF4-FFF2-40B4-BE49-F238E27FC236}">
                <a16:creationId xmlns:a16="http://schemas.microsoft.com/office/drawing/2014/main" id="{27736175-2B95-4607-AD0F-9EFEDC949B94}"/>
              </a:ext>
            </a:extLst>
          </p:cNvPr>
          <p:cNvSpPr txBox="1">
            <a:spLocks/>
          </p:cNvSpPr>
          <p:nvPr/>
        </p:nvSpPr>
        <p:spPr>
          <a:xfrm>
            <a:off x="518680" y="1671928"/>
            <a:ext cx="10835123" cy="4505039"/>
          </a:xfrm>
          <a:prstGeom prst="rect">
            <a:avLst/>
          </a:prstGeom>
        </p:spPr>
        <p:txBody>
          <a:bodyPr/>
          <a:lstStyle>
            <a:lvl1pPr marL="228585" indent="-228585" algn="l" defTabSz="91434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56" indent="-228585" algn="l" defTabSz="91434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25" indent="-228585" algn="l" defTabSz="91434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096" indent="-228585" algn="l" defTabSz="91434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267" indent="-228585" algn="l" defTabSz="91434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different types of databases, but we focus on </a:t>
            </a:r>
          </a:p>
          <a:p>
            <a:r>
              <a:rPr lang="en-US" dirty="0"/>
              <a:t>Structured Databases </a:t>
            </a:r>
          </a:p>
          <a:p>
            <a:pPr lvl="1"/>
            <a:r>
              <a:rPr lang="en-US" dirty="0"/>
              <a:t>Structured Databases are table based and uses SQL to perform DB operations</a:t>
            </a:r>
          </a:p>
          <a:p>
            <a:pPr lvl="2"/>
            <a:r>
              <a:rPr lang="en-US" dirty="0"/>
              <a:t>MySQL</a:t>
            </a:r>
          </a:p>
          <a:p>
            <a:pPr lvl="2"/>
            <a:r>
              <a:rPr lang="en-US" dirty="0"/>
              <a:t>Oracle</a:t>
            </a:r>
          </a:p>
          <a:p>
            <a:pPr lvl="2"/>
            <a:r>
              <a:rPr lang="en-US" dirty="0"/>
              <a:t>Microsoft SQL Server</a:t>
            </a:r>
          </a:p>
          <a:p>
            <a:pPr lvl="2"/>
            <a:r>
              <a:rPr lang="en-US" dirty="0"/>
              <a:t>PostgreSQL</a:t>
            </a:r>
          </a:p>
          <a:p>
            <a:r>
              <a:rPr lang="en-US" dirty="0"/>
              <a:t>Unstructured Databases</a:t>
            </a:r>
          </a:p>
          <a:p>
            <a:pPr lvl="1"/>
            <a:r>
              <a:rPr lang="en-US" dirty="0"/>
              <a:t>Unstructured (NoSQL) databases are either document based, key-value pairs, graph databases. </a:t>
            </a:r>
          </a:p>
          <a:p>
            <a:pPr lvl="2"/>
            <a:r>
              <a:rPr lang="en-US" dirty="0"/>
              <a:t>MongoDB</a:t>
            </a:r>
          </a:p>
          <a:p>
            <a:pPr lvl="2"/>
            <a:r>
              <a:rPr lang="en-US" dirty="0"/>
              <a:t>Cassandra</a:t>
            </a:r>
          </a:p>
          <a:p>
            <a:pPr lvl="2"/>
            <a:r>
              <a:rPr lang="en-US" dirty="0"/>
              <a:t>Neo4J</a:t>
            </a:r>
          </a:p>
          <a:p>
            <a:pPr lvl="2"/>
            <a:r>
              <a:rPr lang="en-US" dirty="0"/>
              <a:t>Redis</a:t>
            </a:r>
          </a:p>
          <a:p>
            <a:pPr lvl="1"/>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419800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70B9-0687-4AFB-A11F-1D60B87D3605}"/>
              </a:ext>
            </a:extLst>
          </p:cNvPr>
          <p:cNvSpPr>
            <a:spLocks noGrp="1"/>
          </p:cNvSpPr>
          <p:nvPr>
            <p:ph type="title"/>
          </p:nvPr>
        </p:nvSpPr>
        <p:spPr>
          <a:xfrm>
            <a:off x="518680" y="457201"/>
            <a:ext cx="10835123" cy="675862"/>
          </a:xfrm>
        </p:spPr>
        <p:txBody>
          <a:bodyPr>
            <a:normAutofit fontScale="90000"/>
          </a:bodyPr>
          <a:lstStyle/>
          <a:p>
            <a:r>
              <a:rPr lang="en-IN" dirty="0"/>
              <a:t>Non-Relational Databases(</a:t>
            </a:r>
            <a:r>
              <a:rPr lang="en-IN" dirty="0" err="1"/>
              <a:t>noSQL</a:t>
            </a:r>
            <a:r>
              <a:rPr lang="en-IN" dirty="0"/>
              <a:t>/no just SQL)</a:t>
            </a:r>
          </a:p>
        </p:txBody>
      </p:sp>
      <p:pic>
        <p:nvPicPr>
          <p:cNvPr id="4" name="Picture 3">
            <a:extLst>
              <a:ext uri="{FF2B5EF4-FFF2-40B4-BE49-F238E27FC236}">
                <a16:creationId xmlns:a16="http://schemas.microsoft.com/office/drawing/2014/main" id="{54E792DF-8292-4E03-9CF9-4ECC36A6A7CF}"/>
              </a:ext>
            </a:extLst>
          </p:cNvPr>
          <p:cNvPicPr>
            <a:picLocks noChangeAspect="1"/>
          </p:cNvPicPr>
          <p:nvPr/>
        </p:nvPicPr>
        <p:blipFill rotWithShape="1">
          <a:blip r:embed="rId2"/>
          <a:srcRect t="19787" b="9796"/>
          <a:stretch/>
        </p:blipFill>
        <p:spPr>
          <a:xfrm>
            <a:off x="0" y="1702227"/>
            <a:ext cx="12192000" cy="4829199"/>
          </a:xfrm>
          <a:prstGeom prst="rect">
            <a:avLst/>
          </a:prstGeom>
        </p:spPr>
      </p:pic>
    </p:spTree>
    <p:extLst>
      <p:ext uri="{BB962C8B-B14F-4D97-AF65-F5344CB8AC3E}">
        <p14:creationId xmlns:p14="http://schemas.microsoft.com/office/powerpoint/2010/main" val="3864084809"/>
      </p:ext>
    </p:extLst>
  </p:cSld>
  <p:clrMapOvr>
    <a:masterClrMapping/>
  </p:clrMapOvr>
</p:sld>
</file>

<file path=ppt/theme/theme1.xml><?xml version="1.0" encoding="utf-8"?>
<a:theme xmlns:a="http://schemas.openxmlformats.org/drawingml/2006/main" name="TF00951641">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LL_DS_template" id="{C474279A-01E2-8841-BEEE-5876B8AC3108}" vid="{169879C7-33F7-9D47-A675-8135E75D9F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3815</TotalTime>
  <Words>1458</Words>
  <Application>Microsoft Office PowerPoint</Application>
  <PresentationFormat>Widescreen</PresentationFormat>
  <Paragraphs>314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Gill Sans SemiBold</vt:lpstr>
      <vt:lpstr>Source Sans Pro</vt:lpstr>
      <vt:lpstr>Times New Roman</vt:lpstr>
      <vt:lpstr>Wingdings</vt:lpstr>
      <vt:lpstr>TF00951641</vt:lpstr>
      <vt:lpstr>SQL Fundamentals</vt:lpstr>
      <vt:lpstr>Agenda</vt:lpstr>
      <vt:lpstr>Database</vt:lpstr>
      <vt:lpstr>PowerPoint Presentation</vt:lpstr>
      <vt:lpstr>C.R.U.D.</vt:lpstr>
      <vt:lpstr>RDBMS</vt:lpstr>
      <vt:lpstr>RDBMS</vt:lpstr>
      <vt:lpstr>Types of Databases</vt:lpstr>
      <vt:lpstr>Non-Relational Databases(noSQL/no just SQL)</vt:lpstr>
      <vt:lpstr>Database – Table, Primary Key, Foreign Key</vt:lpstr>
      <vt:lpstr>DBMS Keys: Candidate, Super, Primary, Foreign</vt:lpstr>
      <vt:lpstr>DBMS Keys: Candidate, Super, Primary, Foreign</vt:lpstr>
      <vt:lpstr>RDBMS Terminology</vt:lpstr>
      <vt:lpstr>Entity Relationship Model</vt:lpstr>
      <vt:lpstr>ER Model Conventions</vt:lpstr>
      <vt:lpstr>Database Schema</vt:lpstr>
      <vt:lpstr>Example : HR Schema</vt:lpstr>
      <vt:lpstr>SQL</vt:lpstr>
      <vt:lpstr>SQL Statements</vt:lpstr>
      <vt:lpstr>SQL Statements</vt:lpstr>
      <vt:lpstr>Sample Database </vt:lpstr>
      <vt:lpstr>DDL Statements</vt:lpstr>
      <vt:lpstr>DML Statements</vt:lpstr>
      <vt:lpstr>DCL Statements</vt:lpstr>
      <vt:lpstr>TCL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Digi-Safari LLC</dc:title>
  <dc:creator>Madhu Samala</dc:creator>
  <cp:lastModifiedBy>Amit</cp:lastModifiedBy>
  <cp:revision>35</cp:revision>
  <dcterms:created xsi:type="dcterms:W3CDTF">2020-11-10T15:04:45Z</dcterms:created>
  <dcterms:modified xsi:type="dcterms:W3CDTF">2023-03-06T04:51:17Z</dcterms:modified>
</cp:coreProperties>
</file>