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BA04-4917-405A-B84B-13BBD446AFD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874E-02F0-4A07-9F40-9534914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738" y="2441825"/>
            <a:ext cx="383748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4393AC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Type in keywords to search procedure / disease with destination country, click on the search icon to automatically show results. Apply filters which can help you shortlist Hospitals.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1" descr="https://encrypted-tbn0.gstatic.com/images?q=tbn:ANd9GcQk-WDIyWJuE-vU01_VgBh_iyHGMOJ1mcCScPn6Dh1SksHX8z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0"/>
            <a:ext cx="43910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96871" y="107980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89C4C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Just 3 steps: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15086" y="2441825"/>
            <a:ext cx="3837482" cy="30315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789C4C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Connect with shortlist Hospital and send email, check availability and book the Appointment.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Upon booking, you'll receive confirmation and reminder emails. Your personal information is confidential and will be safe with us.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44434" y="2313237"/>
            <a:ext cx="3837482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F8810A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Review your experience after your appointment, your reviews is key for us to improve! It helps others patients choose the right hospital.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Share your review with your contacts to help them get destinations.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useoSlab50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 descr="http://www.yolink.com/yolink/wordpress/images/BlueOrb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94" y="2162176"/>
            <a:ext cx="1381126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balancecontrolpilates.com/wp-content/uploads/2011/09/online-bookings02-800x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500314"/>
            <a:ext cx="1409698" cy="7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rockoncolorado.com/roc-wp/wp-content/uploads/2015/08/review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707" y="2441825"/>
            <a:ext cx="1534293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MuseoSlab500</vt:lpstr>
      <vt:lpstr>Times New Roman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2015-09-23T11:58:31Z</dcterms:created>
  <dcterms:modified xsi:type="dcterms:W3CDTF">2015-09-23T12:08:33Z</dcterms:modified>
</cp:coreProperties>
</file>