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9144000" cy="5143500"/>
  <p:embeddedFontLst>
    <p:embeddedFont>
      <p:font typeface="Rokkitt"/>
      <p:regular r:id="rId23"/>
      <p:bold r:id="rId24"/>
    </p:embeddedFont>
    <p:embeddedFont>
      <p:font typeface="Inter"/>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goVaGoZdzkwCQwi/MjnZvPxm7f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kkitt-bold.fntdata"/><Relationship Id="rId23" Type="http://schemas.openxmlformats.org/officeDocument/2006/relationships/font" Target="fonts/Rokki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1pPr>
            <a:lvl2pPr lvl="1"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2pPr>
            <a:lvl3pPr lvl="2"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3pPr>
            <a:lvl4pPr lvl="3"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4pPr>
            <a:lvl5pPr lvl="4"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5pPr>
            <a:lvl6pPr lvl="5"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6pPr>
            <a:lvl7pPr lvl="6"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7pPr>
            <a:lvl8pPr lvl="7"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8pPr>
            <a:lvl9pPr lvl="8"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Rokkitt"/>
                <a:ea typeface="Rokkitt"/>
                <a:cs typeface="Rokkitt"/>
                <a:sym typeface="Rokkitt"/>
              </a:defRPr>
            </a:lvl1pPr>
            <a:lvl2pPr lvl="1"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2pPr>
            <a:lvl3pPr lvl="2"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3pPr>
            <a:lvl4pPr lvl="3"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4pPr>
            <a:lvl5pPr lvl="4"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5pPr>
            <a:lvl6pPr lvl="5"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6pPr>
            <a:lvl7pPr lvl="6"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7pPr>
            <a:lvl8pPr lvl="7"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8pPr>
            <a:lvl9pPr lvl="8"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1pPr>
            <a:lvl2pPr indent="-228600" lvl="1" marL="9144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2pPr>
            <a:lvl3pPr indent="-228600" lvl="2" marL="13716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3pPr>
            <a:lvl4pPr indent="-228600" lvl="3" marL="18288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4pPr>
            <a:lvl5pPr indent="-228600" lvl="4" marL="22860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5pPr>
            <a:lvl6pPr indent="-228600" lvl="5" marL="27432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6pPr>
            <a:lvl7pPr indent="-228600" lvl="6" marL="32004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7pPr>
            <a:lvl8pPr indent="-228600" lvl="7" marL="36576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8pPr>
            <a:lvl9pPr indent="-228600" lvl="8" marL="411480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Rokkitt"/>
                <a:ea typeface="Rokkitt"/>
                <a:cs typeface="Rokkitt"/>
                <a:sym typeface="Rokkitt"/>
              </a:defRPr>
            </a:lvl1pPr>
            <a:lvl2pPr lvl="1"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2pPr>
            <a:lvl3pPr lvl="2"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3pPr>
            <a:lvl4pPr lvl="3"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4pPr>
            <a:lvl5pPr lvl="4"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5pPr>
            <a:lvl6pPr lvl="5"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6pPr>
            <a:lvl7pPr lvl="6"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7pPr>
            <a:lvl8pPr lvl="7"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8pPr>
            <a:lvl9pPr lvl="8"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Rokkitt"/>
                <a:ea typeface="Rokkitt"/>
                <a:cs typeface="Rokkitt"/>
                <a:sym typeface="Rokkitt"/>
              </a:rPr>
              <a:t>‹#›</a:t>
            </a:fld>
            <a:endParaRPr b="0" i="0" sz="1200" u="none" cap="none" strike="noStrike">
              <a:solidFill>
                <a:schemeClr val="dk1"/>
              </a:solidFill>
              <a:latin typeface="Rokkitt"/>
              <a:ea typeface="Rokkitt"/>
              <a:cs typeface="Rokkitt"/>
              <a:sym typeface="Rokkit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dk1"/>
            </a:gs>
            <a:gs pos="50000">
              <a:srgbClr val="262626"/>
            </a:gs>
            <a:gs pos="100000">
              <a:schemeClr val="dk1"/>
            </a:gs>
          </a:gsLst>
          <a:lin ang="10800000" scaled="0"/>
        </a:gradFill>
      </p:bgPr>
    </p:bg>
    <p:spTree>
      <p:nvGrpSpPr>
        <p:cNvPr id="19" name="Shape 19"/>
        <p:cNvGrpSpPr/>
        <p:nvPr/>
      </p:nvGrpSpPr>
      <p:grpSpPr>
        <a:xfrm>
          <a:off x="0" y="0"/>
          <a:ext cx="0" cy="0"/>
          <a:chOff x="0" y="0"/>
          <a:chExt cx="0" cy="0"/>
        </a:xfrm>
      </p:grpSpPr>
      <p:pic>
        <p:nvPicPr>
          <p:cNvPr descr="lines.png" id="20" name="Google Shape;20;p20"/>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curved_highlight.png" id="21" name="Google Shape;21;p20"/>
          <p:cNvPicPr preferRelativeResize="0"/>
          <p:nvPr/>
        </p:nvPicPr>
        <p:blipFill rotWithShape="1">
          <a:blip r:embed="rId3">
            <a:alphaModFix/>
          </a:blip>
          <a:srcRect b="0" l="0" r="0" t="0"/>
          <a:stretch/>
        </p:blipFill>
        <p:spPr>
          <a:xfrm>
            <a:off x="7951" y="0"/>
            <a:ext cx="9144000" cy="5143500"/>
          </a:xfrm>
          <a:prstGeom prst="rect">
            <a:avLst/>
          </a:prstGeom>
          <a:noFill/>
          <a:ln>
            <a:noFill/>
          </a:ln>
        </p:spPr>
      </p:pic>
      <p:sp>
        <p:nvSpPr>
          <p:cNvPr id="22" name="Google Shape;22;p20"/>
          <p:cNvSpPr/>
          <p:nvPr/>
        </p:nvSpPr>
        <p:spPr>
          <a:xfrm>
            <a:off x="0" y="4462781"/>
            <a:ext cx="9144000" cy="45719"/>
          </a:xfrm>
          <a:prstGeom prst="rect">
            <a:avLst/>
          </a:prstGeom>
          <a:gradFill>
            <a:gsLst>
              <a:gs pos="0">
                <a:srgbClr val="207E89">
                  <a:alpha val="69803"/>
                </a:srgbClr>
              </a:gs>
              <a:gs pos="23000">
                <a:srgbClr val="207E89">
                  <a:alpha val="69803"/>
                </a:srgbClr>
              </a:gs>
              <a:gs pos="71000">
                <a:schemeClr val="accent1"/>
              </a:gs>
              <a:gs pos="100000">
                <a:srgbClr val="207E89">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23" name="Google Shape;23;p20"/>
          <p:cNvSpPr txBox="1"/>
          <p:nvPr>
            <p:ph type="title"/>
          </p:nvPr>
        </p:nvSpPr>
        <p:spPr>
          <a:xfrm>
            <a:off x="438150" y="467783"/>
            <a:ext cx="6429483" cy="2209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500"/>
              <a:buFont typeface="Rokkitt"/>
              <a:buNone/>
              <a:defRPr b="0" i="0" sz="4500" cap="none">
                <a:solidFill>
                  <a:schemeClr val="lt1"/>
                </a:solidFill>
                <a:latin typeface="Rokkitt"/>
                <a:ea typeface="Rokkitt"/>
                <a:cs typeface="Rokkitt"/>
                <a:sym typeface="Rokkit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subTitle"/>
          </p:nvPr>
        </p:nvSpPr>
        <p:spPr>
          <a:xfrm>
            <a:off x="429682" y="2789767"/>
            <a:ext cx="6450280" cy="706966"/>
          </a:xfrm>
          <a:prstGeom prst="rect">
            <a:avLst/>
          </a:prstGeom>
          <a:noFill/>
          <a:ln>
            <a:noFill/>
          </a:ln>
        </p:spPr>
        <p:txBody>
          <a:bodyPr anchorCtr="0" anchor="t" bIns="45700" lIns="91425" spcFirstLastPara="1" rIns="91425" wrap="square" tIns="93600">
            <a:noAutofit/>
          </a:bodyPr>
          <a:lstStyle>
            <a:lvl1pPr lvl="0" algn="l">
              <a:lnSpc>
                <a:spcPct val="100000"/>
              </a:lnSpc>
              <a:spcBef>
                <a:spcPts val="0"/>
              </a:spcBef>
              <a:spcAft>
                <a:spcPts val="0"/>
              </a:spcAft>
              <a:buClr>
                <a:srgbClr val="DF8911"/>
              </a:buClr>
              <a:buSzPts val="1800"/>
              <a:buNone/>
              <a:defRPr b="0" i="0" sz="1800">
                <a:solidFill>
                  <a:srgbClr val="DF8911"/>
                </a:solidFill>
                <a:latin typeface="Rokkitt"/>
                <a:ea typeface="Rokkitt"/>
                <a:cs typeface="Rokkitt"/>
                <a:sym typeface="Rokkitt"/>
              </a:defRPr>
            </a:lvl1pPr>
            <a:lvl2pPr lvl="1" algn="ctr">
              <a:spcBef>
                <a:spcPts val="280"/>
              </a:spcBef>
              <a:spcAft>
                <a:spcPts val="0"/>
              </a:spcAft>
              <a:buClr>
                <a:schemeClr val="lt1"/>
              </a:buClr>
              <a:buSzPts val="1400"/>
              <a:buNone/>
              <a:defRPr>
                <a:solidFill>
                  <a:schemeClr val="lt1"/>
                </a:solidFill>
              </a:defRPr>
            </a:lvl2pPr>
            <a:lvl3pPr lvl="2" algn="ctr">
              <a:spcBef>
                <a:spcPts val="240"/>
              </a:spcBef>
              <a:spcAft>
                <a:spcPts val="0"/>
              </a:spcAft>
              <a:buClr>
                <a:schemeClr val="lt1"/>
              </a:buClr>
              <a:buSzPts val="1200"/>
              <a:buNone/>
              <a:defRPr>
                <a:solidFill>
                  <a:schemeClr val="lt1"/>
                </a:solidFill>
              </a:defRPr>
            </a:lvl3pPr>
            <a:lvl4pPr lvl="3" algn="ctr">
              <a:spcBef>
                <a:spcPts val="240"/>
              </a:spcBef>
              <a:spcAft>
                <a:spcPts val="0"/>
              </a:spcAft>
              <a:buClr>
                <a:schemeClr val="lt1"/>
              </a:buClr>
              <a:buSzPts val="1200"/>
              <a:buNone/>
              <a:defRPr>
                <a:solidFill>
                  <a:schemeClr val="lt1"/>
                </a:solidFill>
              </a:defRPr>
            </a:lvl4pPr>
            <a:lvl5pPr lvl="4" algn="ctr">
              <a:spcBef>
                <a:spcPts val="240"/>
              </a:spcBef>
              <a:spcAft>
                <a:spcPts val="0"/>
              </a:spcAft>
              <a:buClr>
                <a:schemeClr val="lt1"/>
              </a:buClr>
              <a:buSzPts val="1200"/>
              <a:buNone/>
              <a:defRPr>
                <a:solidFill>
                  <a:schemeClr val="lt1"/>
                </a:solidFill>
              </a:defRPr>
            </a:lvl5pPr>
            <a:lvl6pPr lvl="5" algn="ctr">
              <a:spcBef>
                <a:spcPts val="240"/>
              </a:spcBef>
              <a:spcAft>
                <a:spcPts val="0"/>
              </a:spcAft>
              <a:buClr>
                <a:schemeClr val="lt1"/>
              </a:buClr>
              <a:buSzPts val="1200"/>
              <a:buNone/>
              <a:defRPr>
                <a:solidFill>
                  <a:schemeClr val="lt1"/>
                </a:solidFill>
              </a:defRPr>
            </a:lvl6pPr>
            <a:lvl7pPr lvl="6" algn="ctr">
              <a:spcBef>
                <a:spcPts val="240"/>
              </a:spcBef>
              <a:spcAft>
                <a:spcPts val="0"/>
              </a:spcAft>
              <a:buClr>
                <a:schemeClr val="lt1"/>
              </a:buClr>
              <a:buSzPts val="1200"/>
              <a:buNone/>
              <a:defRPr>
                <a:solidFill>
                  <a:schemeClr val="lt1"/>
                </a:solidFill>
              </a:defRPr>
            </a:lvl7pPr>
            <a:lvl8pPr lvl="7" algn="ctr">
              <a:spcBef>
                <a:spcPts val="240"/>
              </a:spcBef>
              <a:spcAft>
                <a:spcPts val="0"/>
              </a:spcAft>
              <a:buClr>
                <a:schemeClr val="lt1"/>
              </a:buClr>
              <a:buSzPts val="1200"/>
              <a:buNone/>
              <a:defRPr>
                <a:solidFill>
                  <a:schemeClr val="lt1"/>
                </a:solidFill>
              </a:defRPr>
            </a:lvl8pPr>
            <a:lvl9pPr lvl="8" algn="ctr">
              <a:spcBef>
                <a:spcPts val="240"/>
              </a:spcBef>
              <a:spcAft>
                <a:spcPts val="0"/>
              </a:spcAft>
              <a:buClr>
                <a:schemeClr val="lt1"/>
              </a:buClr>
              <a:buSzPts val="1200"/>
              <a:buNone/>
              <a:defRPr>
                <a:solidFill>
                  <a:schemeClr val="lt1"/>
                </a:solidFill>
              </a:defRPr>
            </a:lvl9pPr>
          </a:lstStyle>
          <a:p/>
        </p:txBody>
      </p:sp>
      <p:sp>
        <p:nvSpPr>
          <p:cNvPr id="25" name="Google Shape;25;p20"/>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808080"/>
                </a:solidFill>
                <a:latin typeface="Rokkitt"/>
                <a:ea typeface="Rokkitt"/>
                <a:cs typeface="Rokkitt"/>
                <a:sym typeface="Rokkitt"/>
              </a:defRPr>
            </a:lvl1pPr>
            <a:lvl2pPr indent="0" lvl="1" marL="0" marR="0" algn="r">
              <a:spcBef>
                <a:spcPts val="0"/>
              </a:spcBef>
              <a:buNone/>
              <a:defRPr b="0" i="0" sz="600" u="none" cap="none" strike="noStrike">
                <a:solidFill>
                  <a:srgbClr val="808080"/>
                </a:solidFill>
                <a:latin typeface="Rokkitt"/>
                <a:ea typeface="Rokkitt"/>
                <a:cs typeface="Rokkitt"/>
                <a:sym typeface="Rokkitt"/>
              </a:defRPr>
            </a:lvl2pPr>
            <a:lvl3pPr indent="0" lvl="2" marL="0" marR="0" algn="r">
              <a:spcBef>
                <a:spcPts val="0"/>
              </a:spcBef>
              <a:buNone/>
              <a:defRPr b="0" i="0" sz="600" u="none" cap="none" strike="noStrike">
                <a:solidFill>
                  <a:srgbClr val="808080"/>
                </a:solidFill>
                <a:latin typeface="Rokkitt"/>
                <a:ea typeface="Rokkitt"/>
                <a:cs typeface="Rokkitt"/>
                <a:sym typeface="Rokkitt"/>
              </a:defRPr>
            </a:lvl3pPr>
            <a:lvl4pPr indent="0" lvl="3" marL="0" marR="0" algn="r">
              <a:spcBef>
                <a:spcPts val="0"/>
              </a:spcBef>
              <a:buNone/>
              <a:defRPr b="0" i="0" sz="600" u="none" cap="none" strike="noStrike">
                <a:solidFill>
                  <a:srgbClr val="808080"/>
                </a:solidFill>
                <a:latin typeface="Rokkitt"/>
                <a:ea typeface="Rokkitt"/>
                <a:cs typeface="Rokkitt"/>
                <a:sym typeface="Rokkitt"/>
              </a:defRPr>
            </a:lvl4pPr>
            <a:lvl5pPr indent="0" lvl="4" marL="0" marR="0" algn="r">
              <a:spcBef>
                <a:spcPts val="0"/>
              </a:spcBef>
              <a:buNone/>
              <a:defRPr b="0" i="0" sz="600" u="none" cap="none" strike="noStrike">
                <a:solidFill>
                  <a:srgbClr val="808080"/>
                </a:solidFill>
                <a:latin typeface="Rokkitt"/>
                <a:ea typeface="Rokkitt"/>
                <a:cs typeface="Rokkitt"/>
                <a:sym typeface="Rokkitt"/>
              </a:defRPr>
            </a:lvl5pPr>
            <a:lvl6pPr indent="0" lvl="5" marL="0" marR="0" algn="r">
              <a:spcBef>
                <a:spcPts val="0"/>
              </a:spcBef>
              <a:buNone/>
              <a:defRPr b="0" i="0" sz="600" u="none" cap="none" strike="noStrike">
                <a:solidFill>
                  <a:srgbClr val="808080"/>
                </a:solidFill>
                <a:latin typeface="Rokkitt"/>
                <a:ea typeface="Rokkitt"/>
                <a:cs typeface="Rokkitt"/>
                <a:sym typeface="Rokkitt"/>
              </a:defRPr>
            </a:lvl6pPr>
            <a:lvl7pPr indent="0" lvl="6" marL="0" marR="0" algn="r">
              <a:spcBef>
                <a:spcPts val="0"/>
              </a:spcBef>
              <a:buNone/>
              <a:defRPr b="0" i="0" sz="600" u="none" cap="none" strike="noStrike">
                <a:solidFill>
                  <a:srgbClr val="808080"/>
                </a:solidFill>
                <a:latin typeface="Rokkitt"/>
                <a:ea typeface="Rokkitt"/>
                <a:cs typeface="Rokkitt"/>
                <a:sym typeface="Rokkitt"/>
              </a:defRPr>
            </a:lvl7pPr>
            <a:lvl8pPr indent="0" lvl="7" marL="0" marR="0" algn="r">
              <a:spcBef>
                <a:spcPts val="0"/>
              </a:spcBef>
              <a:buNone/>
              <a:defRPr b="0" i="0" sz="600" u="none" cap="none" strike="noStrike">
                <a:solidFill>
                  <a:srgbClr val="808080"/>
                </a:solidFill>
                <a:latin typeface="Rokkitt"/>
                <a:ea typeface="Rokkitt"/>
                <a:cs typeface="Rokkitt"/>
                <a:sym typeface="Rokkitt"/>
              </a:defRPr>
            </a:lvl8pPr>
            <a:lvl9pPr indent="0" lvl="8" marL="0" marR="0" algn="r">
              <a:spcBef>
                <a:spcPts val="0"/>
              </a:spcBef>
              <a:buNone/>
              <a:defRPr b="0" i="0" sz="600" u="none" cap="none" strike="noStrike">
                <a:solidFill>
                  <a:srgbClr val="808080"/>
                </a:solidFill>
                <a:latin typeface="Rokkitt"/>
                <a:ea typeface="Rokkitt"/>
                <a:cs typeface="Rokkitt"/>
                <a:sym typeface="Rokkitt"/>
              </a:defRPr>
            </a:lvl9pPr>
          </a:lstStyle>
          <a:p>
            <a:pPr indent="0" lvl="0" marL="0" rtl="0" algn="r">
              <a:spcBef>
                <a:spcPts val="0"/>
              </a:spcBef>
              <a:spcAft>
                <a:spcPts val="0"/>
              </a:spcAft>
              <a:buNone/>
            </a:pPr>
            <a:r>
              <a:rPr lang="en-US"/>
              <a:t>&lt;#&gt;</a:t>
            </a:r>
            <a:endParaRPr/>
          </a:p>
        </p:txBody>
      </p:sp>
      <p:sp>
        <p:nvSpPr>
          <p:cNvPr id="26" name="Google Shape;26;p20"/>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pic>
        <p:nvPicPr>
          <p:cNvPr descr="Lines2.png" id="102" name="Google Shape;102;p28"/>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curved_highlight2.png" id="103" name="Google Shape;103;p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04" name="Google Shape;104;p28"/>
          <p:cNvSpPr/>
          <p:nvPr/>
        </p:nvSpPr>
        <p:spPr>
          <a:xfrm>
            <a:off x="0" y="699558"/>
            <a:ext cx="3778249" cy="893233"/>
          </a:xfrm>
          <a:prstGeom prst="rect">
            <a:avLst/>
          </a:prstGeom>
          <a:gradFill>
            <a:gsLst>
              <a:gs pos="0">
                <a:srgbClr val="207E89"/>
              </a:gs>
              <a:gs pos="50000">
                <a:schemeClr val="accent1"/>
              </a:gs>
              <a:gs pos="100000">
                <a:srgbClr val="207E8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105" name="Google Shape;105;p28"/>
          <p:cNvSpPr txBox="1"/>
          <p:nvPr>
            <p:ph type="title"/>
          </p:nvPr>
        </p:nvSpPr>
        <p:spPr>
          <a:xfrm>
            <a:off x="438141" y="766217"/>
            <a:ext cx="2829991"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8"/>
          <p:cNvSpPr/>
          <p:nvPr/>
        </p:nvSpPr>
        <p:spPr>
          <a:xfrm>
            <a:off x="8936566" y="0"/>
            <a:ext cx="211667" cy="5160434"/>
          </a:xfrm>
          <a:prstGeom prst="rect">
            <a:avLst/>
          </a:prstGeom>
          <a:gradFill>
            <a:gsLst>
              <a:gs pos="0">
                <a:srgbClr val="262626"/>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107" name="Google Shape;107;p28"/>
          <p:cNvSpPr/>
          <p:nvPr>
            <p:ph idx="2" type="pic"/>
          </p:nvPr>
        </p:nvSpPr>
        <p:spPr>
          <a:xfrm>
            <a:off x="3778250" y="718608"/>
            <a:ext cx="5111749" cy="3752320"/>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08" name="Google Shape;108;p28"/>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111" name="Google Shape;111;p28"/>
          <p:cNvSpPr txBox="1"/>
          <p:nvPr>
            <p:ph idx="1" type="body"/>
          </p:nvPr>
        </p:nvSpPr>
        <p:spPr>
          <a:xfrm>
            <a:off x="435600" y="1702800"/>
            <a:ext cx="2822399" cy="2775600"/>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Clr>
                <a:srgbClr val="7F7F7F"/>
              </a:buClr>
              <a:buSzPts val="1800"/>
              <a:buNone/>
              <a:defRPr>
                <a:solidFill>
                  <a:srgbClr val="7F7F7F"/>
                </a:solidFill>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Images">
  <p:cSld name="Title, Text, and Images">
    <p:spTree>
      <p:nvGrpSpPr>
        <p:cNvPr id="112" name="Shape 112"/>
        <p:cNvGrpSpPr/>
        <p:nvPr/>
      </p:nvGrpSpPr>
      <p:grpSpPr>
        <a:xfrm>
          <a:off x="0" y="0"/>
          <a:ext cx="0" cy="0"/>
          <a:chOff x="0" y="0"/>
          <a:chExt cx="0" cy="0"/>
        </a:xfrm>
      </p:grpSpPr>
      <p:sp>
        <p:nvSpPr>
          <p:cNvPr id="113" name="Google Shape;113;p29"/>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9"/>
          <p:cNvSpPr/>
          <p:nvPr>
            <p:ph idx="2" type="pic"/>
          </p:nvPr>
        </p:nvSpPr>
        <p:spPr>
          <a:xfrm>
            <a:off x="429676" y="1770062"/>
            <a:ext cx="1862138" cy="2380519"/>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15" name="Google Shape;115;p29"/>
          <p:cNvSpPr/>
          <p:nvPr>
            <p:ph idx="3" type="pic"/>
          </p:nvPr>
        </p:nvSpPr>
        <p:spPr>
          <a:xfrm>
            <a:off x="2495722" y="1770062"/>
            <a:ext cx="1862138" cy="2380519"/>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16" name="Google Shape;116;p29"/>
          <p:cNvSpPr/>
          <p:nvPr>
            <p:ph idx="4" type="pic"/>
          </p:nvPr>
        </p:nvSpPr>
        <p:spPr>
          <a:xfrm>
            <a:off x="4572000" y="1770062"/>
            <a:ext cx="3917953" cy="2380519"/>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17" name="Google Shape;117;p29"/>
          <p:cNvSpPr txBox="1"/>
          <p:nvPr>
            <p:ph idx="1" type="body"/>
          </p:nvPr>
        </p:nvSpPr>
        <p:spPr>
          <a:xfrm>
            <a:off x="429676" y="4166315"/>
            <a:ext cx="1860300" cy="500933"/>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Clr>
                <a:srgbClr val="7F7F7F"/>
              </a:buClr>
              <a:buSzPts val="1200"/>
              <a:buNone/>
              <a:defRPr sz="1200">
                <a:solidFill>
                  <a:srgbClr val="7F7F7F"/>
                </a:solidFill>
              </a:defRPr>
            </a:lvl1pPr>
            <a:lvl2pPr indent="-292100" lvl="1" marL="914400" algn="l">
              <a:lnSpc>
                <a:spcPct val="129998"/>
              </a:lnSpc>
              <a:spcBef>
                <a:spcPts val="200"/>
              </a:spcBef>
              <a:spcAft>
                <a:spcPts val="0"/>
              </a:spcAft>
              <a:buClr>
                <a:srgbClr val="A5A5A5"/>
              </a:buClr>
              <a:buSzPts val="1000"/>
              <a:buChar char="–"/>
              <a:defRPr sz="1000">
                <a:solidFill>
                  <a:srgbClr val="A5A5A5"/>
                </a:solidFill>
              </a:defRPr>
            </a:lvl2pPr>
            <a:lvl3pPr indent="-295275" lvl="2" marL="1371600" algn="l">
              <a:lnSpc>
                <a:spcPct val="114285"/>
              </a:lnSpc>
              <a:spcBef>
                <a:spcPts val="210"/>
              </a:spcBef>
              <a:spcAft>
                <a:spcPts val="0"/>
              </a:spcAft>
              <a:buClr>
                <a:srgbClr val="C07767"/>
              </a:buClr>
              <a:buSzPts val="1050"/>
              <a:buChar char="•"/>
              <a:defRPr i="1" sz="1050">
                <a:solidFill>
                  <a:srgbClr val="C07767"/>
                </a:solidFill>
              </a:defRPr>
            </a:lvl3pPr>
            <a:lvl4pPr indent="-295275" lvl="3" marL="1828800" algn="l">
              <a:lnSpc>
                <a:spcPct val="114285"/>
              </a:lnSpc>
              <a:spcBef>
                <a:spcPts val="210"/>
              </a:spcBef>
              <a:spcAft>
                <a:spcPts val="0"/>
              </a:spcAft>
              <a:buClr>
                <a:srgbClr val="C07767"/>
              </a:buClr>
              <a:buSzPts val="1050"/>
              <a:buChar char="–"/>
              <a:defRPr i="0" sz="1050">
                <a:solidFill>
                  <a:srgbClr val="C07767"/>
                </a:solidFill>
              </a:defRPr>
            </a:lvl4pPr>
            <a:lvl5pPr indent="-295275" lvl="4" marL="2286000" algn="l">
              <a:lnSpc>
                <a:spcPct val="114285"/>
              </a:lnSpc>
              <a:spcBef>
                <a:spcPts val="210"/>
              </a:spcBef>
              <a:spcAft>
                <a:spcPts val="0"/>
              </a:spcAft>
              <a:buClr>
                <a:srgbClr val="C07767"/>
              </a:buClr>
              <a:buSzPts val="1050"/>
              <a:buFont typeface="Arial"/>
              <a:buChar char="»"/>
              <a:defRPr i="1" sz="1050">
                <a:solidFill>
                  <a:srgbClr val="C07767"/>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118" name="Google Shape;118;p29"/>
          <p:cNvSpPr txBox="1"/>
          <p:nvPr>
            <p:ph idx="5" type="body"/>
          </p:nvPr>
        </p:nvSpPr>
        <p:spPr>
          <a:xfrm>
            <a:off x="2497559" y="4166315"/>
            <a:ext cx="1860300" cy="500933"/>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Clr>
                <a:srgbClr val="7F7F7F"/>
              </a:buClr>
              <a:buSzPts val="1200"/>
              <a:buNone/>
              <a:defRPr sz="1200">
                <a:solidFill>
                  <a:srgbClr val="7F7F7F"/>
                </a:solidFill>
              </a:defRPr>
            </a:lvl1pPr>
            <a:lvl2pPr indent="-292100" lvl="1" marL="914400" algn="l">
              <a:lnSpc>
                <a:spcPct val="129998"/>
              </a:lnSpc>
              <a:spcBef>
                <a:spcPts val="200"/>
              </a:spcBef>
              <a:spcAft>
                <a:spcPts val="0"/>
              </a:spcAft>
              <a:buClr>
                <a:srgbClr val="A5A5A5"/>
              </a:buClr>
              <a:buSzPts val="1000"/>
              <a:buChar char="–"/>
              <a:defRPr sz="1000">
                <a:solidFill>
                  <a:srgbClr val="A5A5A5"/>
                </a:solidFill>
              </a:defRPr>
            </a:lvl2pPr>
            <a:lvl3pPr indent="-295275" lvl="2" marL="1371600" algn="l">
              <a:lnSpc>
                <a:spcPct val="114285"/>
              </a:lnSpc>
              <a:spcBef>
                <a:spcPts val="210"/>
              </a:spcBef>
              <a:spcAft>
                <a:spcPts val="0"/>
              </a:spcAft>
              <a:buClr>
                <a:srgbClr val="C07767"/>
              </a:buClr>
              <a:buSzPts val="1050"/>
              <a:buChar char="•"/>
              <a:defRPr i="1" sz="1050">
                <a:solidFill>
                  <a:srgbClr val="C07767"/>
                </a:solidFill>
              </a:defRPr>
            </a:lvl3pPr>
            <a:lvl4pPr indent="-295275" lvl="3" marL="1828800" algn="l">
              <a:lnSpc>
                <a:spcPct val="114285"/>
              </a:lnSpc>
              <a:spcBef>
                <a:spcPts val="210"/>
              </a:spcBef>
              <a:spcAft>
                <a:spcPts val="0"/>
              </a:spcAft>
              <a:buClr>
                <a:srgbClr val="C07767"/>
              </a:buClr>
              <a:buSzPts val="1050"/>
              <a:buChar char="–"/>
              <a:defRPr i="0" sz="1050">
                <a:solidFill>
                  <a:srgbClr val="C07767"/>
                </a:solidFill>
              </a:defRPr>
            </a:lvl4pPr>
            <a:lvl5pPr indent="-295275" lvl="4" marL="2286000" algn="l">
              <a:lnSpc>
                <a:spcPct val="114285"/>
              </a:lnSpc>
              <a:spcBef>
                <a:spcPts val="210"/>
              </a:spcBef>
              <a:spcAft>
                <a:spcPts val="0"/>
              </a:spcAft>
              <a:buClr>
                <a:srgbClr val="C07767"/>
              </a:buClr>
              <a:buSzPts val="1050"/>
              <a:buFont typeface="Arial"/>
              <a:buChar char="»"/>
              <a:defRPr i="1" sz="1050">
                <a:solidFill>
                  <a:srgbClr val="C07767"/>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119" name="Google Shape;119;p29"/>
          <p:cNvSpPr txBox="1"/>
          <p:nvPr>
            <p:ph idx="6" type="body"/>
          </p:nvPr>
        </p:nvSpPr>
        <p:spPr>
          <a:xfrm>
            <a:off x="4564049" y="4166315"/>
            <a:ext cx="3925904" cy="500933"/>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Clr>
                <a:srgbClr val="7F7F7F"/>
              </a:buClr>
              <a:buSzPts val="1200"/>
              <a:buNone/>
              <a:defRPr sz="1200">
                <a:solidFill>
                  <a:srgbClr val="7F7F7F"/>
                </a:solidFill>
              </a:defRPr>
            </a:lvl1pPr>
            <a:lvl2pPr indent="-292100" lvl="1" marL="914400" algn="l">
              <a:lnSpc>
                <a:spcPct val="129998"/>
              </a:lnSpc>
              <a:spcBef>
                <a:spcPts val="200"/>
              </a:spcBef>
              <a:spcAft>
                <a:spcPts val="0"/>
              </a:spcAft>
              <a:buClr>
                <a:srgbClr val="A5A5A5"/>
              </a:buClr>
              <a:buSzPts val="1000"/>
              <a:buChar char="–"/>
              <a:defRPr sz="1000">
                <a:solidFill>
                  <a:srgbClr val="A5A5A5"/>
                </a:solidFill>
              </a:defRPr>
            </a:lvl2pPr>
            <a:lvl3pPr indent="-295275" lvl="2" marL="1371600" algn="l">
              <a:lnSpc>
                <a:spcPct val="114285"/>
              </a:lnSpc>
              <a:spcBef>
                <a:spcPts val="210"/>
              </a:spcBef>
              <a:spcAft>
                <a:spcPts val="0"/>
              </a:spcAft>
              <a:buClr>
                <a:srgbClr val="C07767"/>
              </a:buClr>
              <a:buSzPts val="1050"/>
              <a:buChar char="•"/>
              <a:defRPr i="1" sz="1050">
                <a:solidFill>
                  <a:srgbClr val="C07767"/>
                </a:solidFill>
              </a:defRPr>
            </a:lvl3pPr>
            <a:lvl4pPr indent="-295275" lvl="3" marL="1828800" algn="l">
              <a:lnSpc>
                <a:spcPct val="114285"/>
              </a:lnSpc>
              <a:spcBef>
                <a:spcPts val="210"/>
              </a:spcBef>
              <a:spcAft>
                <a:spcPts val="0"/>
              </a:spcAft>
              <a:buClr>
                <a:srgbClr val="C07767"/>
              </a:buClr>
              <a:buSzPts val="1050"/>
              <a:buChar char="–"/>
              <a:defRPr i="0" sz="1050">
                <a:solidFill>
                  <a:srgbClr val="C07767"/>
                </a:solidFill>
              </a:defRPr>
            </a:lvl4pPr>
            <a:lvl5pPr indent="-295275" lvl="4" marL="2286000" algn="l">
              <a:lnSpc>
                <a:spcPct val="114285"/>
              </a:lnSpc>
              <a:spcBef>
                <a:spcPts val="210"/>
              </a:spcBef>
              <a:spcAft>
                <a:spcPts val="0"/>
              </a:spcAft>
              <a:buClr>
                <a:srgbClr val="C07767"/>
              </a:buClr>
              <a:buSzPts val="1050"/>
              <a:buFont typeface="Arial"/>
              <a:buChar char="»"/>
              <a:defRPr i="1" sz="1050">
                <a:solidFill>
                  <a:srgbClr val="C07767"/>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120" name="Google Shape;120;p29"/>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9"/>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Title and Images">
    <p:spTree>
      <p:nvGrpSpPr>
        <p:cNvPr id="123" name="Shape 123"/>
        <p:cNvGrpSpPr/>
        <p:nvPr/>
      </p:nvGrpSpPr>
      <p:grpSpPr>
        <a:xfrm>
          <a:off x="0" y="0"/>
          <a:ext cx="0" cy="0"/>
          <a:chOff x="0" y="0"/>
          <a:chExt cx="0" cy="0"/>
        </a:xfrm>
      </p:grpSpPr>
      <p:sp>
        <p:nvSpPr>
          <p:cNvPr id="124" name="Google Shape;124;p30"/>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0"/>
          <p:cNvSpPr/>
          <p:nvPr>
            <p:ph idx="2" type="pic"/>
          </p:nvPr>
        </p:nvSpPr>
        <p:spPr>
          <a:xfrm>
            <a:off x="429676" y="1770063"/>
            <a:ext cx="1862138" cy="2905304"/>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26" name="Google Shape;126;p30"/>
          <p:cNvSpPr/>
          <p:nvPr>
            <p:ph idx="3" type="pic"/>
          </p:nvPr>
        </p:nvSpPr>
        <p:spPr>
          <a:xfrm>
            <a:off x="2495722" y="1770063"/>
            <a:ext cx="1862138" cy="2905304"/>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27" name="Google Shape;127;p30"/>
          <p:cNvSpPr/>
          <p:nvPr>
            <p:ph idx="4" type="pic"/>
          </p:nvPr>
        </p:nvSpPr>
        <p:spPr>
          <a:xfrm>
            <a:off x="4561768" y="1770063"/>
            <a:ext cx="1862138" cy="2905304"/>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28" name="Google Shape;128;p30"/>
          <p:cNvSpPr/>
          <p:nvPr>
            <p:ph idx="5" type="pic"/>
          </p:nvPr>
        </p:nvSpPr>
        <p:spPr>
          <a:xfrm>
            <a:off x="6627815" y="1770063"/>
            <a:ext cx="1862138" cy="2905304"/>
          </a:xfrm>
          <a:prstGeom prst="rect">
            <a:avLst/>
          </a:prstGeom>
          <a:noFill/>
          <a:ln cap="flat" cmpd="sng" w="38100">
            <a:solidFill>
              <a:srgbClr val="207E89"/>
            </a:solidFill>
            <a:prstDash val="solid"/>
            <a:miter lim="800000"/>
            <a:headEnd len="sm" w="sm" type="none"/>
            <a:tailEnd len="sm" w="sm" type="none"/>
          </a:ln>
        </p:spPr>
        <p:txBody>
          <a:bodyPr anchorCtr="0" anchor="t" bIns="45700" lIns="91425" spcFirstLastPara="1" rIns="91425" wrap="square" tIns="93600">
            <a:normAutofit/>
          </a:bodyPr>
          <a:lstStyle>
            <a:lvl1pPr lvl="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lvl="1"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lvl="2"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lvl="3"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lvl="4"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lvl="5"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lvl="6"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lvl="7"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lvl="8"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129" name="Google Shape;129;p30"/>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21"/>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1"/>
          <p:cNvSpPr txBox="1"/>
          <p:nvPr>
            <p:ph idx="1" type="body"/>
          </p:nvPr>
        </p:nvSpPr>
        <p:spPr>
          <a:xfrm>
            <a:off x="429676" y="1593850"/>
            <a:ext cx="7901523" cy="2870199"/>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Clr>
                <a:srgbClr val="595959"/>
              </a:buClr>
              <a:buSzPts val="1800"/>
              <a:buChar char="•"/>
              <a:defRPr sz="1800"/>
            </a:lvl1pPr>
            <a:lvl2pPr indent="-317500" lvl="1" marL="914400" algn="l">
              <a:spcBef>
                <a:spcPts val="280"/>
              </a:spcBef>
              <a:spcAft>
                <a:spcPts val="0"/>
              </a:spcAft>
              <a:buClr>
                <a:srgbClr val="7F7F7F"/>
              </a:buClr>
              <a:buSzPts val="1400"/>
              <a:buChar char="–"/>
              <a:defRPr sz="1400"/>
            </a:lvl2pPr>
            <a:lvl3pPr indent="-304800" lvl="2" marL="1371600" algn="l">
              <a:spcBef>
                <a:spcPts val="240"/>
              </a:spcBef>
              <a:spcAft>
                <a:spcPts val="0"/>
              </a:spcAft>
              <a:buClr>
                <a:srgbClr val="7F7F7F"/>
              </a:buClr>
              <a:buSzPts val="1200"/>
              <a:buChar char="•"/>
              <a:defRPr sz="1200"/>
            </a:lvl3pPr>
            <a:lvl4pPr indent="-304800" lvl="3" marL="1828800" algn="l">
              <a:spcBef>
                <a:spcPts val="240"/>
              </a:spcBef>
              <a:spcAft>
                <a:spcPts val="0"/>
              </a:spcAft>
              <a:buClr>
                <a:srgbClr val="7F7F7F"/>
              </a:buClr>
              <a:buSzPts val="1200"/>
              <a:buChar char="–"/>
              <a:defRPr sz="1200"/>
            </a:lvl4pPr>
            <a:lvl5pPr indent="-304800" lvl="4" marL="2286000" algn="l">
              <a:spcBef>
                <a:spcPts val="240"/>
              </a:spcBef>
              <a:spcAft>
                <a:spcPts val="0"/>
              </a:spcAft>
              <a:buClr>
                <a:srgbClr val="7F7F7F"/>
              </a:buClr>
              <a:buSzPts val="1200"/>
              <a:buChar char="»"/>
              <a:defRPr sz="1200"/>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41" name="Google Shape;41;p21"/>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dk1"/>
            </a:gs>
            <a:gs pos="50000">
              <a:srgbClr val="262626"/>
            </a:gs>
            <a:gs pos="100000">
              <a:schemeClr val="dk1"/>
            </a:gs>
          </a:gsLst>
          <a:lin ang="10800000" scaled="0"/>
        </a:gradFill>
      </p:bgPr>
    </p:bg>
    <p:spTree>
      <p:nvGrpSpPr>
        <p:cNvPr id="44" name="Shape 44"/>
        <p:cNvGrpSpPr/>
        <p:nvPr/>
      </p:nvGrpSpPr>
      <p:grpSpPr>
        <a:xfrm>
          <a:off x="0" y="0"/>
          <a:ext cx="0" cy="0"/>
          <a:chOff x="0" y="0"/>
          <a:chExt cx="0" cy="0"/>
        </a:xfrm>
      </p:grpSpPr>
      <p:pic>
        <p:nvPicPr>
          <p:cNvPr descr="lines.png" id="45" name="Google Shape;45;p19"/>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curved_highlight.png" id="46" name="Google Shape;46;p19"/>
          <p:cNvPicPr preferRelativeResize="0"/>
          <p:nvPr/>
        </p:nvPicPr>
        <p:blipFill rotWithShape="1">
          <a:blip r:embed="rId3">
            <a:alphaModFix/>
          </a:blip>
          <a:srcRect b="0" l="0" r="0" t="0"/>
          <a:stretch/>
        </p:blipFill>
        <p:spPr>
          <a:xfrm>
            <a:off x="7951" y="0"/>
            <a:ext cx="9144000" cy="5143500"/>
          </a:xfrm>
          <a:prstGeom prst="rect">
            <a:avLst/>
          </a:prstGeom>
          <a:noFill/>
          <a:ln>
            <a:noFill/>
          </a:ln>
        </p:spPr>
      </p:pic>
      <p:sp>
        <p:nvSpPr>
          <p:cNvPr id="47" name="Google Shape;47;p19"/>
          <p:cNvSpPr/>
          <p:nvPr/>
        </p:nvSpPr>
        <p:spPr>
          <a:xfrm>
            <a:off x="0" y="4462781"/>
            <a:ext cx="9144000" cy="45719"/>
          </a:xfrm>
          <a:prstGeom prst="rect">
            <a:avLst/>
          </a:prstGeom>
          <a:gradFill>
            <a:gsLst>
              <a:gs pos="0">
                <a:srgbClr val="207E89">
                  <a:alpha val="69803"/>
                </a:srgbClr>
              </a:gs>
              <a:gs pos="23000">
                <a:srgbClr val="207E89">
                  <a:alpha val="69803"/>
                </a:srgbClr>
              </a:gs>
              <a:gs pos="71000">
                <a:schemeClr val="accent1"/>
              </a:gs>
              <a:gs pos="100000">
                <a:srgbClr val="207E89">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48" name="Google Shape;48;p19"/>
          <p:cNvSpPr txBox="1"/>
          <p:nvPr>
            <p:ph type="title"/>
          </p:nvPr>
        </p:nvSpPr>
        <p:spPr>
          <a:xfrm>
            <a:off x="438150" y="467783"/>
            <a:ext cx="6429483" cy="2209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500"/>
              <a:buFont typeface="Rokkitt"/>
              <a:buNone/>
              <a:defRPr b="0" i="0" sz="4500" cap="none">
                <a:solidFill>
                  <a:schemeClr val="lt1"/>
                </a:solidFill>
                <a:latin typeface="Rokkitt"/>
                <a:ea typeface="Rokkitt"/>
                <a:cs typeface="Rokkitt"/>
                <a:sym typeface="Rokkit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idx="1" type="subTitle"/>
          </p:nvPr>
        </p:nvSpPr>
        <p:spPr>
          <a:xfrm>
            <a:off x="429682" y="2789767"/>
            <a:ext cx="6450280" cy="706966"/>
          </a:xfrm>
          <a:prstGeom prst="rect">
            <a:avLst/>
          </a:prstGeom>
          <a:noFill/>
          <a:ln>
            <a:noFill/>
          </a:ln>
        </p:spPr>
        <p:txBody>
          <a:bodyPr anchorCtr="0" anchor="t" bIns="45700" lIns="91425" spcFirstLastPara="1" rIns="91425" wrap="square" tIns="93600">
            <a:noAutofit/>
          </a:bodyPr>
          <a:lstStyle>
            <a:lvl1pPr lvl="0" algn="l">
              <a:lnSpc>
                <a:spcPct val="100000"/>
              </a:lnSpc>
              <a:spcBef>
                <a:spcPts val="0"/>
              </a:spcBef>
              <a:spcAft>
                <a:spcPts val="0"/>
              </a:spcAft>
              <a:buClr>
                <a:srgbClr val="DF8911"/>
              </a:buClr>
              <a:buSzPts val="1800"/>
              <a:buNone/>
              <a:defRPr b="0" i="0" sz="1800">
                <a:solidFill>
                  <a:srgbClr val="DF8911"/>
                </a:solidFill>
                <a:latin typeface="Rokkitt"/>
                <a:ea typeface="Rokkitt"/>
                <a:cs typeface="Rokkitt"/>
                <a:sym typeface="Rokkitt"/>
              </a:defRPr>
            </a:lvl1pPr>
            <a:lvl2pPr lvl="1" algn="ctr">
              <a:spcBef>
                <a:spcPts val="280"/>
              </a:spcBef>
              <a:spcAft>
                <a:spcPts val="0"/>
              </a:spcAft>
              <a:buClr>
                <a:schemeClr val="lt1"/>
              </a:buClr>
              <a:buSzPts val="1400"/>
              <a:buNone/>
              <a:defRPr>
                <a:solidFill>
                  <a:schemeClr val="lt1"/>
                </a:solidFill>
              </a:defRPr>
            </a:lvl2pPr>
            <a:lvl3pPr lvl="2" algn="ctr">
              <a:spcBef>
                <a:spcPts val="240"/>
              </a:spcBef>
              <a:spcAft>
                <a:spcPts val="0"/>
              </a:spcAft>
              <a:buClr>
                <a:schemeClr val="lt1"/>
              </a:buClr>
              <a:buSzPts val="1200"/>
              <a:buNone/>
              <a:defRPr>
                <a:solidFill>
                  <a:schemeClr val="lt1"/>
                </a:solidFill>
              </a:defRPr>
            </a:lvl3pPr>
            <a:lvl4pPr lvl="3" algn="ctr">
              <a:spcBef>
                <a:spcPts val="240"/>
              </a:spcBef>
              <a:spcAft>
                <a:spcPts val="0"/>
              </a:spcAft>
              <a:buClr>
                <a:schemeClr val="lt1"/>
              </a:buClr>
              <a:buSzPts val="1200"/>
              <a:buNone/>
              <a:defRPr>
                <a:solidFill>
                  <a:schemeClr val="lt1"/>
                </a:solidFill>
              </a:defRPr>
            </a:lvl4pPr>
            <a:lvl5pPr lvl="4" algn="ctr">
              <a:spcBef>
                <a:spcPts val="240"/>
              </a:spcBef>
              <a:spcAft>
                <a:spcPts val="0"/>
              </a:spcAft>
              <a:buClr>
                <a:schemeClr val="lt1"/>
              </a:buClr>
              <a:buSzPts val="1200"/>
              <a:buNone/>
              <a:defRPr>
                <a:solidFill>
                  <a:schemeClr val="lt1"/>
                </a:solidFill>
              </a:defRPr>
            </a:lvl5pPr>
            <a:lvl6pPr lvl="5" algn="ctr">
              <a:spcBef>
                <a:spcPts val="240"/>
              </a:spcBef>
              <a:spcAft>
                <a:spcPts val="0"/>
              </a:spcAft>
              <a:buClr>
                <a:schemeClr val="lt1"/>
              </a:buClr>
              <a:buSzPts val="1200"/>
              <a:buNone/>
              <a:defRPr>
                <a:solidFill>
                  <a:schemeClr val="lt1"/>
                </a:solidFill>
              </a:defRPr>
            </a:lvl6pPr>
            <a:lvl7pPr lvl="6" algn="ctr">
              <a:spcBef>
                <a:spcPts val="240"/>
              </a:spcBef>
              <a:spcAft>
                <a:spcPts val="0"/>
              </a:spcAft>
              <a:buClr>
                <a:schemeClr val="lt1"/>
              </a:buClr>
              <a:buSzPts val="1200"/>
              <a:buNone/>
              <a:defRPr>
                <a:solidFill>
                  <a:schemeClr val="lt1"/>
                </a:solidFill>
              </a:defRPr>
            </a:lvl7pPr>
            <a:lvl8pPr lvl="7" algn="ctr">
              <a:spcBef>
                <a:spcPts val="240"/>
              </a:spcBef>
              <a:spcAft>
                <a:spcPts val="0"/>
              </a:spcAft>
              <a:buClr>
                <a:schemeClr val="lt1"/>
              </a:buClr>
              <a:buSzPts val="1200"/>
              <a:buNone/>
              <a:defRPr>
                <a:solidFill>
                  <a:schemeClr val="lt1"/>
                </a:solidFill>
              </a:defRPr>
            </a:lvl8pPr>
            <a:lvl9pPr lvl="8" algn="ctr">
              <a:spcBef>
                <a:spcPts val="240"/>
              </a:spcBef>
              <a:spcAft>
                <a:spcPts val="0"/>
              </a:spcAft>
              <a:buClr>
                <a:schemeClr val="lt1"/>
              </a:buClr>
              <a:buSzPts val="1200"/>
              <a:buNone/>
              <a:defRPr>
                <a:solidFill>
                  <a:schemeClr val="lt1"/>
                </a:solidFill>
              </a:defRPr>
            </a:lvl9pPr>
          </a:lstStyle>
          <a:p/>
        </p:txBody>
      </p:sp>
      <p:sp>
        <p:nvSpPr>
          <p:cNvPr id="50" name="Google Shape;50;p19"/>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808080"/>
                </a:solidFill>
                <a:latin typeface="Rokkitt"/>
                <a:ea typeface="Rokkitt"/>
                <a:cs typeface="Rokkitt"/>
                <a:sym typeface="Rokkitt"/>
              </a:defRPr>
            </a:lvl1pPr>
            <a:lvl2pPr indent="0" lvl="1" marL="0" marR="0" algn="r">
              <a:spcBef>
                <a:spcPts val="0"/>
              </a:spcBef>
              <a:buNone/>
              <a:defRPr b="0" i="0" sz="600" u="none" cap="none" strike="noStrike">
                <a:solidFill>
                  <a:srgbClr val="808080"/>
                </a:solidFill>
                <a:latin typeface="Rokkitt"/>
                <a:ea typeface="Rokkitt"/>
                <a:cs typeface="Rokkitt"/>
                <a:sym typeface="Rokkitt"/>
              </a:defRPr>
            </a:lvl2pPr>
            <a:lvl3pPr indent="0" lvl="2" marL="0" marR="0" algn="r">
              <a:spcBef>
                <a:spcPts val="0"/>
              </a:spcBef>
              <a:buNone/>
              <a:defRPr b="0" i="0" sz="600" u="none" cap="none" strike="noStrike">
                <a:solidFill>
                  <a:srgbClr val="808080"/>
                </a:solidFill>
                <a:latin typeface="Rokkitt"/>
                <a:ea typeface="Rokkitt"/>
                <a:cs typeface="Rokkitt"/>
                <a:sym typeface="Rokkitt"/>
              </a:defRPr>
            </a:lvl3pPr>
            <a:lvl4pPr indent="0" lvl="3" marL="0" marR="0" algn="r">
              <a:spcBef>
                <a:spcPts val="0"/>
              </a:spcBef>
              <a:buNone/>
              <a:defRPr b="0" i="0" sz="600" u="none" cap="none" strike="noStrike">
                <a:solidFill>
                  <a:srgbClr val="808080"/>
                </a:solidFill>
                <a:latin typeface="Rokkitt"/>
                <a:ea typeface="Rokkitt"/>
                <a:cs typeface="Rokkitt"/>
                <a:sym typeface="Rokkitt"/>
              </a:defRPr>
            </a:lvl4pPr>
            <a:lvl5pPr indent="0" lvl="4" marL="0" marR="0" algn="r">
              <a:spcBef>
                <a:spcPts val="0"/>
              </a:spcBef>
              <a:buNone/>
              <a:defRPr b="0" i="0" sz="600" u="none" cap="none" strike="noStrike">
                <a:solidFill>
                  <a:srgbClr val="808080"/>
                </a:solidFill>
                <a:latin typeface="Rokkitt"/>
                <a:ea typeface="Rokkitt"/>
                <a:cs typeface="Rokkitt"/>
                <a:sym typeface="Rokkitt"/>
              </a:defRPr>
            </a:lvl5pPr>
            <a:lvl6pPr indent="0" lvl="5" marL="0" marR="0" algn="r">
              <a:spcBef>
                <a:spcPts val="0"/>
              </a:spcBef>
              <a:buNone/>
              <a:defRPr b="0" i="0" sz="600" u="none" cap="none" strike="noStrike">
                <a:solidFill>
                  <a:srgbClr val="808080"/>
                </a:solidFill>
                <a:latin typeface="Rokkitt"/>
                <a:ea typeface="Rokkitt"/>
                <a:cs typeface="Rokkitt"/>
                <a:sym typeface="Rokkitt"/>
              </a:defRPr>
            </a:lvl6pPr>
            <a:lvl7pPr indent="0" lvl="6" marL="0" marR="0" algn="r">
              <a:spcBef>
                <a:spcPts val="0"/>
              </a:spcBef>
              <a:buNone/>
              <a:defRPr b="0" i="0" sz="600" u="none" cap="none" strike="noStrike">
                <a:solidFill>
                  <a:srgbClr val="808080"/>
                </a:solidFill>
                <a:latin typeface="Rokkitt"/>
                <a:ea typeface="Rokkitt"/>
                <a:cs typeface="Rokkitt"/>
                <a:sym typeface="Rokkitt"/>
              </a:defRPr>
            </a:lvl7pPr>
            <a:lvl8pPr indent="0" lvl="7" marL="0" marR="0" algn="r">
              <a:spcBef>
                <a:spcPts val="0"/>
              </a:spcBef>
              <a:buNone/>
              <a:defRPr b="0" i="0" sz="600" u="none" cap="none" strike="noStrike">
                <a:solidFill>
                  <a:srgbClr val="808080"/>
                </a:solidFill>
                <a:latin typeface="Rokkitt"/>
                <a:ea typeface="Rokkitt"/>
                <a:cs typeface="Rokkitt"/>
                <a:sym typeface="Rokkitt"/>
              </a:defRPr>
            </a:lvl8pPr>
            <a:lvl9pPr indent="0" lvl="8" marL="0" marR="0" algn="r">
              <a:spcBef>
                <a:spcPts val="0"/>
              </a:spcBef>
              <a:buNone/>
              <a:defRPr b="0" i="0" sz="600" u="none" cap="none" strike="noStrike">
                <a:solidFill>
                  <a:srgbClr val="808080"/>
                </a:solidFill>
                <a:latin typeface="Rokkitt"/>
                <a:ea typeface="Rokkitt"/>
                <a:cs typeface="Rokkitt"/>
                <a:sym typeface="Rokkitt"/>
              </a:defRPr>
            </a:lvl9pPr>
          </a:lstStyle>
          <a:p>
            <a:pPr indent="0" lvl="0" marL="0" rtl="0" algn="r">
              <a:spcBef>
                <a:spcPts val="0"/>
              </a:spcBef>
              <a:spcAft>
                <a:spcPts val="0"/>
              </a:spcAft>
              <a:buNone/>
            </a:pPr>
            <a:r>
              <a:rPr lang="en-US"/>
              <a:t>&lt;#&gt;</a:t>
            </a:r>
            <a:endParaRPr/>
          </a:p>
        </p:txBody>
      </p:sp>
      <p:sp>
        <p:nvSpPr>
          <p:cNvPr id="51" name="Google Shape;51;p19"/>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1"/>
        </a:solidFill>
      </p:bgPr>
    </p:bg>
    <p:spTree>
      <p:nvGrpSpPr>
        <p:cNvPr id="53" name="Shape 53"/>
        <p:cNvGrpSpPr/>
        <p:nvPr/>
      </p:nvGrpSpPr>
      <p:grpSpPr>
        <a:xfrm>
          <a:off x="0" y="0"/>
          <a:ext cx="0" cy="0"/>
          <a:chOff x="0" y="0"/>
          <a:chExt cx="0" cy="0"/>
        </a:xfrm>
      </p:grpSpPr>
      <p:sp>
        <p:nvSpPr>
          <p:cNvPr id="54" name="Google Shape;54;p22"/>
          <p:cNvSpPr/>
          <p:nvPr/>
        </p:nvSpPr>
        <p:spPr>
          <a:xfrm>
            <a:off x="0" y="0"/>
            <a:ext cx="9144000" cy="5143500"/>
          </a:xfrm>
          <a:prstGeom prst="rect">
            <a:avLst/>
          </a:prstGeom>
          <a:gradFill>
            <a:gsLst>
              <a:gs pos="0">
                <a:srgbClr val="207E89"/>
              </a:gs>
              <a:gs pos="50000">
                <a:srgbClr val="31BDCD"/>
              </a:gs>
              <a:gs pos="100000">
                <a:srgbClr val="207E8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pic>
        <p:nvPicPr>
          <p:cNvPr descr="lines3.png" id="55" name="Google Shape;55;p22"/>
          <p:cNvPicPr preferRelativeResize="0"/>
          <p:nvPr/>
        </p:nvPicPr>
        <p:blipFill rotWithShape="1">
          <a:blip r:embed="rId2">
            <a:alphaModFix amt="39999"/>
          </a:blip>
          <a:srcRect b="0" l="0" r="0" t="0"/>
          <a:stretch/>
        </p:blipFill>
        <p:spPr>
          <a:xfrm>
            <a:off x="0" y="0"/>
            <a:ext cx="9144000" cy="5143500"/>
          </a:xfrm>
          <a:prstGeom prst="rect">
            <a:avLst/>
          </a:prstGeom>
          <a:noFill/>
          <a:ln>
            <a:noFill/>
          </a:ln>
        </p:spPr>
      </p:pic>
      <p:sp>
        <p:nvSpPr>
          <p:cNvPr id="56" name="Google Shape;56;p22"/>
          <p:cNvSpPr txBox="1"/>
          <p:nvPr>
            <p:ph type="title"/>
          </p:nvPr>
        </p:nvSpPr>
        <p:spPr>
          <a:xfrm>
            <a:off x="420151" y="509061"/>
            <a:ext cx="7905750" cy="156527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5000"/>
              <a:buFont typeface="Rokkitt"/>
              <a:buNone/>
              <a:defRPr b="0" i="0" sz="5000" cap="none">
                <a:solidFill>
                  <a:schemeClr val="lt1"/>
                </a:solidFill>
                <a:latin typeface="Rokkitt"/>
                <a:ea typeface="Rokkitt"/>
                <a:cs typeface="Rokkitt"/>
                <a:sym typeface="Rokkit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2"/>
          <p:cNvSpPr txBox="1"/>
          <p:nvPr>
            <p:ph idx="1" type="body"/>
          </p:nvPr>
        </p:nvSpPr>
        <p:spPr>
          <a:xfrm>
            <a:off x="440263" y="2101879"/>
            <a:ext cx="6874937" cy="1655258"/>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Clr>
                <a:schemeClr val="lt1"/>
              </a:buClr>
              <a:buSzPts val="1800"/>
              <a:buNone/>
              <a:defRPr sz="1800">
                <a:solidFill>
                  <a:schemeClr val="lt1"/>
                </a:solidFill>
                <a:latin typeface="Rokkitt"/>
                <a:ea typeface="Rokkitt"/>
                <a:cs typeface="Rokkitt"/>
                <a:sym typeface="Rokkitt"/>
              </a:defRPr>
            </a:lvl1pPr>
            <a:lvl2pPr indent="-228600" lvl="1" marL="914400" algn="l">
              <a:spcBef>
                <a:spcPts val="360"/>
              </a:spcBef>
              <a:spcAft>
                <a:spcPts val="0"/>
              </a:spcAft>
              <a:buClr>
                <a:schemeClr val="lt1"/>
              </a:buClr>
              <a:buSzPts val="1800"/>
              <a:buNone/>
              <a:defRPr sz="1800">
                <a:solidFill>
                  <a:schemeClr val="lt1"/>
                </a:solidFill>
              </a:defRPr>
            </a:lvl2pPr>
            <a:lvl3pPr indent="-228600" lvl="2" marL="1371600" algn="l">
              <a:spcBef>
                <a:spcPts val="320"/>
              </a:spcBef>
              <a:spcAft>
                <a:spcPts val="0"/>
              </a:spcAft>
              <a:buClr>
                <a:schemeClr val="lt1"/>
              </a:buClr>
              <a:buSzPts val="1600"/>
              <a:buNone/>
              <a:defRPr sz="1600">
                <a:solidFill>
                  <a:schemeClr val="lt1"/>
                </a:solidFill>
              </a:defRPr>
            </a:lvl3pPr>
            <a:lvl4pPr indent="-228600" lvl="3" marL="1828800" algn="l">
              <a:spcBef>
                <a:spcPts val="280"/>
              </a:spcBef>
              <a:spcAft>
                <a:spcPts val="0"/>
              </a:spcAft>
              <a:buClr>
                <a:schemeClr val="lt1"/>
              </a:buClr>
              <a:buSzPts val="1400"/>
              <a:buNone/>
              <a:defRPr sz="1400">
                <a:solidFill>
                  <a:schemeClr val="lt1"/>
                </a:solidFill>
              </a:defRPr>
            </a:lvl4pPr>
            <a:lvl5pPr indent="-228600" lvl="4" marL="2286000" algn="l">
              <a:spcBef>
                <a:spcPts val="280"/>
              </a:spcBef>
              <a:spcAft>
                <a:spcPts val="0"/>
              </a:spcAft>
              <a:buClr>
                <a:schemeClr val="lt1"/>
              </a:buClr>
              <a:buSzPts val="1400"/>
              <a:buNone/>
              <a:defRPr sz="1400">
                <a:solidFill>
                  <a:schemeClr val="lt1"/>
                </a:solidFill>
              </a:defRPr>
            </a:lvl5pPr>
            <a:lvl6pPr indent="-228600" lvl="5" marL="2743200" algn="l">
              <a:spcBef>
                <a:spcPts val="280"/>
              </a:spcBef>
              <a:spcAft>
                <a:spcPts val="0"/>
              </a:spcAft>
              <a:buClr>
                <a:schemeClr val="lt1"/>
              </a:buClr>
              <a:buSzPts val="1400"/>
              <a:buNone/>
              <a:defRPr sz="1400">
                <a:solidFill>
                  <a:schemeClr val="lt1"/>
                </a:solidFill>
              </a:defRPr>
            </a:lvl6pPr>
            <a:lvl7pPr indent="-228600" lvl="6" marL="3200400" algn="l">
              <a:spcBef>
                <a:spcPts val="280"/>
              </a:spcBef>
              <a:spcAft>
                <a:spcPts val="0"/>
              </a:spcAft>
              <a:buClr>
                <a:schemeClr val="lt1"/>
              </a:buClr>
              <a:buSzPts val="1400"/>
              <a:buNone/>
              <a:defRPr sz="1400">
                <a:solidFill>
                  <a:schemeClr val="lt1"/>
                </a:solidFill>
              </a:defRPr>
            </a:lvl7pPr>
            <a:lvl8pPr indent="-228600" lvl="7" marL="3657600" algn="l">
              <a:spcBef>
                <a:spcPts val="280"/>
              </a:spcBef>
              <a:spcAft>
                <a:spcPts val="0"/>
              </a:spcAft>
              <a:buClr>
                <a:schemeClr val="lt1"/>
              </a:buClr>
              <a:buSzPts val="1400"/>
              <a:buNone/>
              <a:defRPr sz="1400">
                <a:solidFill>
                  <a:schemeClr val="lt1"/>
                </a:solidFill>
              </a:defRPr>
            </a:lvl8pPr>
            <a:lvl9pPr indent="-228600" lvl="8" marL="4114800" algn="l">
              <a:spcBef>
                <a:spcPts val="280"/>
              </a:spcBef>
              <a:spcAft>
                <a:spcPts val="0"/>
              </a:spcAft>
              <a:buClr>
                <a:schemeClr val="lt1"/>
              </a:buClr>
              <a:buSzPts val="1400"/>
              <a:buNone/>
              <a:defRPr sz="1400">
                <a:solidFill>
                  <a:schemeClr val="lt1"/>
                </a:solidFill>
              </a:defRPr>
            </a:lvl9pPr>
          </a:lstStyle>
          <a:p/>
        </p:txBody>
      </p:sp>
      <p:sp>
        <p:nvSpPr>
          <p:cNvPr id="58" name="Google Shape;58;p22"/>
          <p:cNvSpPr/>
          <p:nvPr/>
        </p:nvSpPr>
        <p:spPr>
          <a:xfrm>
            <a:off x="0" y="4462781"/>
            <a:ext cx="9144000" cy="45719"/>
          </a:xfrm>
          <a:prstGeom prst="rect">
            <a:avLst/>
          </a:prstGeom>
          <a:gradFill>
            <a:gsLst>
              <a:gs pos="0">
                <a:schemeClr val="dk1"/>
              </a:gs>
              <a:gs pos="32000">
                <a:srgbClr val="3F3F3F"/>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59" name="Google Shape;59;p22"/>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808080"/>
                </a:solidFill>
                <a:latin typeface="Rokkitt"/>
                <a:ea typeface="Rokkitt"/>
                <a:cs typeface="Rokkitt"/>
                <a:sym typeface="Rokkitt"/>
              </a:defRPr>
            </a:lvl1pPr>
            <a:lvl2pPr indent="0" lvl="1" marL="0" marR="0" algn="r">
              <a:spcBef>
                <a:spcPts val="0"/>
              </a:spcBef>
              <a:buNone/>
              <a:defRPr b="0" i="0" sz="600" u="none" cap="none" strike="noStrike">
                <a:solidFill>
                  <a:srgbClr val="808080"/>
                </a:solidFill>
                <a:latin typeface="Rokkitt"/>
                <a:ea typeface="Rokkitt"/>
                <a:cs typeface="Rokkitt"/>
                <a:sym typeface="Rokkitt"/>
              </a:defRPr>
            </a:lvl2pPr>
            <a:lvl3pPr indent="0" lvl="2" marL="0" marR="0" algn="r">
              <a:spcBef>
                <a:spcPts val="0"/>
              </a:spcBef>
              <a:buNone/>
              <a:defRPr b="0" i="0" sz="600" u="none" cap="none" strike="noStrike">
                <a:solidFill>
                  <a:srgbClr val="808080"/>
                </a:solidFill>
                <a:latin typeface="Rokkitt"/>
                <a:ea typeface="Rokkitt"/>
                <a:cs typeface="Rokkitt"/>
                <a:sym typeface="Rokkitt"/>
              </a:defRPr>
            </a:lvl3pPr>
            <a:lvl4pPr indent="0" lvl="3" marL="0" marR="0" algn="r">
              <a:spcBef>
                <a:spcPts val="0"/>
              </a:spcBef>
              <a:buNone/>
              <a:defRPr b="0" i="0" sz="600" u="none" cap="none" strike="noStrike">
                <a:solidFill>
                  <a:srgbClr val="808080"/>
                </a:solidFill>
                <a:latin typeface="Rokkitt"/>
                <a:ea typeface="Rokkitt"/>
                <a:cs typeface="Rokkitt"/>
                <a:sym typeface="Rokkitt"/>
              </a:defRPr>
            </a:lvl4pPr>
            <a:lvl5pPr indent="0" lvl="4" marL="0" marR="0" algn="r">
              <a:spcBef>
                <a:spcPts val="0"/>
              </a:spcBef>
              <a:buNone/>
              <a:defRPr b="0" i="0" sz="600" u="none" cap="none" strike="noStrike">
                <a:solidFill>
                  <a:srgbClr val="808080"/>
                </a:solidFill>
                <a:latin typeface="Rokkitt"/>
                <a:ea typeface="Rokkitt"/>
                <a:cs typeface="Rokkitt"/>
                <a:sym typeface="Rokkitt"/>
              </a:defRPr>
            </a:lvl5pPr>
            <a:lvl6pPr indent="0" lvl="5" marL="0" marR="0" algn="r">
              <a:spcBef>
                <a:spcPts val="0"/>
              </a:spcBef>
              <a:buNone/>
              <a:defRPr b="0" i="0" sz="600" u="none" cap="none" strike="noStrike">
                <a:solidFill>
                  <a:srgbClr val="808080"/>
                </a:solidFill>
                <a:latin typeface="Rokkitt"/>
                <a:ea typeface="Rokkitt"/>
                <a:cs typeface="Rokkitt"/>
                <a:sym typeface="Rokkitt"/>
              </a:defRPr>
            </a:lvl6pPr>
            <a:lvl7pPr indent="0" lvl="6" marL="0" marR="0" algn="r">
              <a:spcBef>
                <a:spcPts val="0"/>
              </a:spcBef>
              <a:buNone/>
              <a:defRPr b="0" i="0" sz="600" u="none" cap="none" strike="noStrike">
                <a:solidFill>
                  <a:srgbClr val="808080"/>
                </a:solidFill>
                <a:latin typeface="Rokkitt"/>
                <a:ea typeface="Rokkitt"/>
                <a:cs typeface="Rokkitt"/>
                <a:sym typeface="Rokkitt"/>
              </a:defRPr>
            </a:lvl7pPr>
            <a:lvl8pPr indent="0" lvl="7" marL="0" marR="0" algn="r">
              <a:spcBef>
                <a:spcPts val="0"/>
              </a:spcBef>
              <a:buNone/>
              <a:defRPr b="0" i="0" sz="600" u="none" cap="none" strike="noStrike">
                <a:solidFill>
                  <a:srgbClr val="808080"/>
                </a:solidFill>
                <a:latin typeface="Rokkitt"/>
                <a:ea typeface="Rokkitt"/>
                <a:cs typeface="Rokkitt"/>
                <a:sym typeface="Rokkitt"/>
              </a:defRPr>
            </a:lvl8pPr>
            <a:lvl9pPr indent="0" lvl="8" marL="0" marR="0" algn="r">
              <a:spcBef>
                <a:spcPts val="0"/>
              </a:spcBef>
              <a:buNone/>
              <a:defRPr b="0" i="0" sz="600" u="none" cap="none" strike="noStrike">
                <a:solidFill>
                  <a:srgbClr val="808080"/>
                </a:solidFill>
                <a:latin typeface="Rokkitt"/>
                <a:ea typeface="Rokkitt"/>
                <a:cs typeface="Rokkitt"/>
                <a:sym typeface="Rokkitt"/>
              </a:defRPr>
            </a:lvl9pPr>
          </a:lstStyle>
          <a:p>
            <a:pPr indent="0" lvl="0" marL="0" rtl="0" algn="r">
              <a:spcBef>
                <a:spcPts val="0"/>
              </a:spcBef>
              <a:spcAft>
                <a:spcPts val="0"/>
              </a:spcAft>
              <a:buNone/>
            </a:pPr>
            <a:r>
              <a:rPr lang="en-US"/>
              <a:t>&lt;#&gt;</a:t>
            </a:r>
            <a:endParaRPr/>
          </a:p>
        </p:txBody>
      </p:sp>
      <p:sp>
        <p:nvSpPr>
          <p:cNvPr id="60" name="Google Shape;60;p22"/>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23"/>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3"/>
          <p:cNvSpPr txBox="1"/>
          <p:nvPr>
            <p:ph idx="1" type="body"/>
          </p:nvPr>
        </p:nvSpPr>
        <p:spPr>
          <a:xfrm>
            <a:off x="429676" y="1593850"/>
            <a:ext cx="3702050" cy="2870199"/>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Clr>
                <a:srgbClr val="595959"/>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5" name="Google Shape;65;p23"/>
          <p:cNvSpPr txBox="1"/>
          <p:nvPr>
            <p:ph idx="2" type="body"/>
          </p:nvPr>
        </p:nvSpPr>
        <p:spPr>
          <a:xfrm>
            <a:off x="4627026" y="1593850"/>
            <a:ext cx="3702050" cy="2870199"/>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Clr>
                <a:srgbClr val="595959"/>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6" name="Google Shape;66;p23"/>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24"/>
          <p:cNvSpPr txBox="1"/>
          <p:nvPr>
            <p:ph idx="1" type="body"/>
          </p:nvPr>
        </p:nvSpPr>
        <p:spPr>
          <a:xfrm>
            <a:off x="440267" y="1542554"/>
            <a:ext cx="3693584" cy="540644"/>
          </a:xfrm>
          <a:prstGeom prst="rect">
            <a:avLst/>
          </a:prstGeom>
          <a:noFill/>
          <a:ln>
            <a:noFill/>
          </a:ln>
        </p:spPr>
        <p:txBody>
          <a:bodyPr anchorCtr="0" anchor="b" bIns="45700" lIns="91425" spcFirstLastPara="1" rIns="91425" wrap="square" tIns="93600">
            <a:normAutofit/>
          </a:bodyPr>
          <a:lstStyle>
            <a:lvl1pPr indent="-228600" lvl="0" marL="457200" algn="l">
              <a:spcBef>
                <a:spcPts val="1200"/>
              </a:spcBef>
              <a:spcAft>
                <a:spcPts val="0"/>
              </a:spcAft>
              <a:buClr>
                <a:schemeClr val="accent2"/>
              </a:buClr>
              <a:buSzPts val="1600"/>
              <a:buNone/>
              <a:defRPr b="0" sz="1600" cap="none">
                <a:solidFill>
                  <a:schemeClr val="accent2"/>
                </a:solidFill>
                <a:latin typeface="Rokkitt"/>
                <a:ea typeface="Rokkitt"/>
                <a:cs typeface="Rokkitt"/>
                <a:sym typeface="Rokkitt"/>
              </a:defRPr>
            </a:lvl1pPr>
            <a:lvl2pPr indent="-228600" lvl="1" marL="914400" algn="l">
              <a:spcBef>
                <a:spcPts val="400"/>
              </a:spcBef>
              <a:spcAft>
                <a:spcPts val="0"/>
              </a:spcAft>
              <a:buClr>
                <a:srgbClr val="7F7F7F"/>
              </a:buClr>
              <a:buSzPts val="2000"/>
              <a:buNone/>
              <a:defRPr b="1" sz="2000">
                <a:latin typeface="Rokkitt"/>
                <a:ea typeface="Rokkitt"/>
                <a:cs typeface="Rokkitt"/>
                <a:sym typeface="Rokkitt"/>
              </a:defRPr>
            </a:lvl2pPr>
            <a:lvl3pPr indent="-228600" lvl="2" marL="1371600" algn="l">
              <a:spcBef>
                <a:spcPts val="360"/>
              </a:spcBef>
              <a:spcAft>
                <a:spcPts val="0"/>
              </a:spcAft>
              <a:buClr>
                <a:srgbClr val="7F7F7F"/>
              </a:buClr>
              <a:buSzPts val="1800"/>
              <a:buNone/>
              <a:defRPr b="1" sz="1800">
                <a:latin typeface="Rokkitt"/>
                <a:ea typeface="Rokkitt"/>
                <a:cs typeface="Rokkitt"/>
                <a:sym typeface="Rokkitt"/>
              </a:defRPr>
            </a:lvl3pPr>
            <a:lvl4pPr indent="-228600" lvl="3" marL="1828800" algn="l">
              <a:spcBef>
                <a:spcPts val="320"/>
              </a:spcBef>
              <a:spcAft>
                <a:spcPts val="0"/>
              </a:spcAft>
              <a:buClr>
                <a:srgbClr val="7F7F7F"/>
              </a:buClr>
              <a:buSzPts val="1600"/>
              <a:buNone/>
              <a:defRPr b="1" sz="1600">
                <a:latin typeface="Rokkitt"/>
                <a:ea typeface="Rokkitt"/>
                <a:cs typeface="Rokkitt"/>
                <a:sym typeface="Rokkitt"/>
              </a:defRPr>
            </a:lvl4pPr>
            <a:lvl5pPr indent="-228600" lvl="4" marL="2286000" algn="l">
              <a:spcBef>
                <a:spcPts val="320"/>
              </a:spcBef>
              <a:spcAft>
                <a:spcPts val="0"/>
              </a:spcAft>
              <a:buClr>
                <a:srgbClr val="7F7F7F"/>
              </a:buClr>
              <a:buSzPts val="1600"/>
              <a:buNone/>
              <a:defRPr b="1" sz="1600">
                <a:latin typeface="Rokkitt"/>
                <a:ea typeface="Rokkitt"/>
                <a:cs typeface="Rokkitt"/>
                <a:sym typeface="Rokkitt"/>
              </a:defRPr>
            </a:lvl5pPr>
            <a:lvl6pPr indent="-228600" lvl="5" marL="2743200" algn="l">
              <a:spcBef>
                <a:spcPts val="320"/>
              </a:spcBef>
              <a:spcAft>
                <a:spcPts val="0"/>
              </a:spcAft>
              <a:buClr>
                <a:srgbClr val="7F7F7F"/>
              </a:buClr>
              <a:buSzPts val="1600"/>
              <a:buNone/>
              <a:defRPr b="1" sz="1600">
                <a:latin typeface="Rokkitt"/>
                <a:ea typeface="Rokkitt"/>
                <a:cs typeface="Rokkitt"/>
                <a:sym typeface="Rokkitt"/>
              </a:defRPr>
            </a:lvl6pPr>
            <a:lvl7pPr indent="-228600" lvl="6" marL="3200400" algn="l">
              <a:spcBef>
                <a:spcPts val="320"/>
              </a:spcBef>
              <a:spcAft>
                <a:spcPts val="0"/>
              </a:spcAft>
              <a:buClr>
                <a:srgbClr val="7F7F7F"/>
              </a:buClr>
              <a:buSzPts val="1600"/>
              <a:buNone/>
              <a:defRPr b="1" sz="1600">
                <a:latin typeface="Rokkitt"/>
                <a:ea typeface="Rokkitt"/>
                <a:cs typeface="Rokkitt"/>
                <a:sym typeface="Rokkitt"/>
              </a:defRPr>
            </a:lvl7pPr>
            <a:lvl8pPr indent="-228600" lvl="7" marL="3657600" algn="l">
              <a:spcBef>
                <a:spcPts val="320"/>
              </a:spcBef>
              <a:spcAft>
                <a:spcPts val="0"/>
              </a:spcAft>
              <a:buClr>
                <a:srgbClr val="7F7F7F"/>
              </a:buClr>
              <a:buSzPts val="1600"/>
              <a:buNone/>
              <a:defRPr b="1" sz="1600">
                <a:latin typeface="Rokkitt"/>
                <a:ea typeface="Rokkitt"/>
                <a:cs typeface="Rokkitt"/>
                <a:sym typeface="Rokkitt"/>
              </a:defRPr>
            </a:lvl8pPr>
            <a:lvl9pPr indent="-228600" lvl="8" marL="4114800" algn="l">
              <a:spcBef>
                <a:spcPts val="320"/>
              </a:spcBef>
              <a:spcAft>
                <a:spcPts val="0"/>
              </a:spcAft>
              <a:buClr>
                <a:srgbClr val="7F7F7F"/>
              </a:buClr>
              <a:buSzPts val="1600"/>
              <a:buNone/>
              <a:defRPr b="1" sz="1600">
                <a:latin typeface="Rokkitt"/>
                <a:ea typeface="Rokkitt"/>
                <a:cs typeface="Rokkitt"/>
                <a:sym typeface="Rokkitt"/>
              </a:defRPr>
            </a:lvl9pPr>
          </a:lstStyle>
          <a:p/>
        </p:txBody>
      </p:sp>
      <p:sp>
        <p:nvSpPr>
          <p:cNvPr id="71" name="Google Shape;71;p24"/>
          <p:cNvSpPr txBox="1"/>
          <p:nvPr>
            <p:ph idx="2" type="body"/>
          </p:nvPr>
        </p:nvSpPr>
        <p:spPr>
          <a:xfrm>
            <a:off x="4627026" y="1542553"/>
            <a:ext cx="3692524" cy="540644"/>
          </a:xfrm>
          <a:prstGeom prst="rect">
            <a:avLst/>
          </a:prstGeom>
          <a:noFill/>
          <a:ln>
            <a:noFill/>
          </a:ln>
        </p:spPr>
        <p:txBody>
          <a:bodyPr anchorCtr="0" anchor="b" bIns="45700" lIns="91425" spcFirstLastPara="1" rIns="91425" wrap="square" tIns="93600">
            <a:normAutofit/>
          </a:bodyPr>
          <a:lstStyle>
            <a:lvl1pPr indent="-228600" lvl="0" marL="457200" algn="l">
              <a:spcBef>
                <a:spcPts val="1200"/>
              </a:spcBef>
              <a:spcAft>
                <a:spcPts val="0"/>
              </a:spcAft>
              <a:buClr>
                <a:schemeClr val="accent2"/>
              </a:buClr>
              <a:buSzPts val="1600"/>
              <a:buNone/>
              <a:defRPr b="0" sz="1600" cap="none">
                <a:solidFill>
                  <a:schemeClr val="accent2"/>
                </a:solidFill>
                <a:latin typeface="Rokkitt"/>
                <a:ea typeface="Rokkitt"/>
                <a:cs typeface="Rokkitt"/>
                <a:sym typeface="Rokkitt"/>
              </a:defRPr>
            </a:lvl1pPr>
            <a:lvl2pPr indent="-228600" lvl="1" marL="914400" algn="l">
              <a:spcBef>
                <a:spcPts val="400"/>
              </a:spcBef>
              <a:spcAft>
                <a:spcPts val="0"/>
              </a:spcAft>
              <a:buClr>
                <a:srgbClr val="7F7F7F"/>
              </a:buClr>
              <a:buSzPts val="2000"/>
              <a:buNone/>
              <a:defRPr b="1" sz="2000">
                <a:latin typeface="Rokkitt"/>
                <a:ea typeface="Rokkitt"/>
                <a:cs typeface="Rokkitt"/>
                <a:sym typeface="Rokkitt"/>
              </a:defRPr>
            </a:lvl2pPr>
            <a:lvl3pPr indent="-228600" lvl="2" marL="1371600" algn="l">
              <a:spcBef>
                <a:spcPts val="360"/>
              </a:spcBef>
              <a:spcAft>
                <a:spcPts val="0"/>
              </a:spcAft>
              <a:buClr>
                <a:srgbClr val="7F7F7F"/>
              </a:buClr>
              <a:buSzPts val="1800"/>
              <a:buNone/>
              <a:defRPr b="1" sz="1800">
                <a:latin typeface="Rokkitt"/>
                <a:ea typeface="Rokkitt"/>
                <a:cs typeface="Rokkitt"/>
                <a:sym typeface="Rokkitt"/>
              </a:defRPr>
            </a:lvl3pPr>
            <a:lvl4pPr indent="-228600" lvl="3" marL="1828800" algn="l">
              <a:spcBef>
                <a:spcPts val="320"/>
              </a:spcBef>
              <a:spcAft>
                <a:spcPts val="0"/>
              </a:spcAft>
              <a:buClr>
                <a:srgbClr val="7F7F7F"/>
              </a:buClr>
              <a:buSzPts val="1600"/>
              <a:buNone/>
              <a:defRPr b="1" sz="1600">
                <a:latin typeface="Rokkitt"/>
                <a:ea typeface="Rokkitt"/>
                <a:cs typeface="Rokkitt"/>
                <a:sym typeface="Rokkitt"/>
              </a:defRPr>
            </a:lvl4pPr>
            <a:lvl5pPr indent="-228600" lvl="4" marL="2286000" algn="l">
              <a:spcBef>
                <a:spcPts val="320"/>
              </a:spcBef>
              <a:spcAft>
                <a:spcPts val="0"/>
              </a:spcAft>
              <a:buClr>
                <a:srgbClr val="7F7F7F"/>
              </a:buClr>
              <a:buSzPts val="1600"/>
              <a:buNone/>
              <a:defRPr b="1" sz="1600">
                <a:latin typeface="Rokkitt"/>
                <a:ea typeface="Rokkitt"/>
                <a:cs typeface="Rokkitt"/>
                <a:sym typeface="Rokkitt"/>
              </a:defRPr>
            </a:lvl5pPr>
            <a:lvl6pPr indent="-228600" lvl="5" marL="2743200" algn="l">
              <a:spcBef>
                <a:spcPts val="320"/>
              </a:spcBef>
              <a:spcAft>
                <a:spcPts val="0"/>
              </a:spcAft>
              <a:buClr>
                <a:srgbClr val="7F7F7F"/>
              </a:buClr>
              <a:buSzPts val="1600"/>
              <a:buNone/>
              <a:defRPr b="1" sz="1600">
                <a:latin typeface="Rokkitt"/>
                <a:ea typeface="Rokkitt"/>
                <a:cs typeface="Rokkitt"/>
                <a:sym typeface="Rokkitt"/>
              </a:defRPr>
            </a:lvl6pPr>
            <a:lvl7pPr indent="-228600" lvl="6" marL="3200400" algn="l">
              <a:spcBef>
                <a:spcPts val="320"/>
              </a:spcBef>
              <a:spcAft>
                <a:spcPts val="0"/>
              </a:spcAft>
              <a:buClr>
                <a:srgbClr val="7F7F7F"/>
              </a:buClr>
              <a:buSzPts val="1600"/>
              <a:buNone/>
              <a:defRPr b="1" sz="1600">
                <a:latin typeface="Rokkitt"/>
                <a:ea typeface="Rokkitt"/>
                <a:cs typeface="Rokkitt"/>
                <a:sym typeface="Rokkitt"/>
              </a:defRPr>
            </a:lvl7pPr>
            <a:lvl8pPr indent="-228600" lvl="7" marL="3657600" algn="l">
              <a:spcBef>
                <a:spcPts val="320"/>
              </a:spcBef>
              <a:spcAft>
                <a:spcPts val="0"/>
              </a:spcAft>
              <a:buClr>
                <a:srgbClr val="7F7F7F"/>
              </a:buClr>
              <a:buSzPts val="1600"/>
              <a:buNone/>
              <a:defRPr b="1" sz="1600">
                <a:latin typeface="Rokkitt"/>
                <a:ea typeface="Rokkitt"/>
                <a:cs typeface="Rokkitt"/>
                <a:sym typeface="Rokkitt"/>
              </a:defRPr>
            </a:lvl8pPr>
            <a:lvl9pPr indent="-228600" lvl="8" marL="4114800" algn="l">
              <a:spcBef>
                <a:spcPts val="320"/>
              </a:spcBef>
              <a:spcAft>
                <a:spcPts val="0"/>
              </a:spcAft>
              <a:buClr>
                <a:srgbClr val="7F7F7F"/>
              </a:buClr>
              <a:buSzPts val="1600"/>
              <a:buNone/>
              <a:defRPr b="1" sz="1600">
                <a:latin typeface="Rokkitt"/>
                <a:ea typeface="Rokkitt"/>
                <a:cs typeface="Rokkitt"/>
                <a:sym typeface="Rokkitt"/>
              </a:defRPr>
            </a:lvl9pPr>
          </a:lstStyle>
          <a:p/>
        </p:txBody>
      </p:sp>
      <p:sp>
        <p:nvSpPr>
          <p:cNvPr id="72" name="Google Shape;72;p24"/>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txBox="1"/>
          <p:nvPr>
            <p:ph idx="3" type="body"/>
          </p:nvPr>
        </p:nvSpPr>
        <p:spPr>
          <a:xfrm>
            <a:off x="429676" y="2368549"/>
            <a:ext cx="3702050" cy="209550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Clr>
                <a:srgbClr val="595959"/>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74" name="Google Shape;74;p24"/>
          <p:cNvSpPr txBox="1"/>
          <p:nvPr>
            <p:ph idx="4" type="body"/>
          </p:nvPr>
        </p:nvSpPr>
        <p:spPr>
          <a:xfrm>
            <a:off x="4627026" y="2368549"/>
            <a:ext cx="3702050" cy="209550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Clr>
                <a:srgbClr val="595959"/>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75" name="Google Shape;75;p24"/>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808080"/>
                </a:solidFill>
                <a:latin typeface="Rokkitt"/>
                <a:ea typeface="Rokkitt"/>
                <a:cs typeface="Rokkitt"/>
                <a:sym typeface="Rokkitt"/>
              </a:defRPr>
            </a:lvl1pPr>
            <a:lvl2pPr indent="0" lvl="1" marL="0" marR="0" algn="r">
              <a:spcBef>
                <a:spcPts val="0"/>
              </a:spcBef>
              <a:buNone/>
              <a:defRPr b="0" i="0" sz="600" u="none" cap="none" strike="noStrike">
                <a:solidFill>
                  <a:srgbClr val="808080"/>
                </a:solidFill>
                <a:latin typeface="Rokkitt"/>
                <a:ea typeface="Rokkitt"/>
                <a:cs typeface="Rokkitt"/>
                <a:sym typeface="Rokkitt"/>
              </a:defRPr>
            </a:lvl2pPr>
            <a:lvl3pPr indent="0" lvl="2" marL="0" marR="0" algn="r">
              <a:spcBef>
                <a:spcPts val="0"/>
              </a:spcBef>
              <a:buNone/>
              <a:defRPr b="0" i="0" sz="600" u="none" cap="none" strike="noStrike">
                <a:solidFill>
                  <a:srgbClr val="808080"/>
                </a:solidFill>
                <a:latin typeface="Rokkitt"/>
                <a:ea typeface="Rokkitt"/>
                <a:cs typeface="Rokkitt"/>
                <a:sym typeface="Rokkitt"/>
              </a:defRPr>
            </a:lvl3pPr>
            <a:lvl4pPr indent="0" lvl="3" marL="0" marR="0" algn="r">
              <a:spcBef>
                <a:spcPts val="0"/>
              </a:spcBef>
              <a:buNone/>
              <a:defRPr b="0" i="0" sz="600" u="none" cap="none" strike="noStrike">
                <a:solidFill>
                  <a:srgbClr val="808080"/>
                </a:solidFill>
                <a:latin typeface="Rokkitt"/>
                <a:ea typeface="Rokkitt"/>
                <a:cs typeface="Rokkitt"/>
                <a:sym typeface="Rokkitt"/>
              </a:defRPr>
            </a:lvl4pPr>
            <a:lvl5pPr indent="0" lvl="4" marL="0" marR="0" algn="r">
              <a:spcBef>
                <a:spcPts val="0"/>
              </a:spcBef>
              <a:buNone/>
              <a:defRPr b="0" i="0" sz="600" u="none" cap="none" strike="noStrike">
                <a:solidFill>
                  <a:srgbClr val="808080"/>
                </a:solidFill>
                <a:latin typeface="Rokkitt"/>
                <a:ea typeface="Rokkitt"/>
                <a:cs typeface="Rokkitt"/>
                <a:sym typeface="Rokkitt"/>
              </a:defRPr>
            </a:lvl5pPr>
            <a:lvl6pPr indent="0" lvl="5" marL="0" marR="0" algn="r">
              <a:spcBef>
                <a:spcPts val="0"/>
              </a:spcBef>
              <a:buNone/>
              <a:defRPr b="0" i="0" sz="600" u="none" cap="none" strike="noStrike">
                <a:solidFill>
                  <a:srgbClr val="808080"/>
                </a:solidFill>
                <a:latin typeface="Rokkitt"/>
                <a:ea typeface="Rokkitt"/>
                <a:cs typeface="Rokkitt"/>
                <a:sym typeface="Rokkitt"/>
              </a:defRPr>
            </a:lvl6pPr>
            <a:lvl7pPr indent="0" lvl="6" marL="0" marR="0" algn="r">
              <a:spcBef>
                <a:spcPts val="0"/>
              </a:spcBef>
              <a:buNone/>
              <a:defRPr b="0" i="0" sz="600" u="none" cap="none" strike="noStrike">
                <a:solidFill>
                  <a:srgbClr val="808080"/>
                </a:solidFill>
                <a:latin typeface="Rokkitt"/>
                <a:ea typeface="Rokkitt"/>
                <a:cs typeface="Rokkitt"/>
                <a:sym typeface="Rokkitt"/>
              </a:defRPr>
            </a:lvl7pPr>
            <a:lvl8pPr indent="0" lvl="7" marL="0" marR="0" algn="r">
              <a:spcBef>
                <a:spcPts val="0"/>
              </a:spcBef>
              <a:buNone/>
              <a:defRPr b="0" i="0" sz="600" u="none" cap="none" strike="noStrike">
                <a:solidFill>
                  <a:srgbClr val="808080"/>
                </a:solidFill>
                <a:latin typeface="Rokkitt"/>
                <a:ea typeface="Rokkitt"/>
                <a:cs typeface="Rokkitt"/>
                <a:sym typeface="Rokkitt"/>
              </a:defRPr>
            </a:lvl8pPr>
            <a:lvl9pPr indent="0" lvl="8" marL="0" marR="0" algn="r">
              <a:spcBef>
                <a:spcPts val="0"/>
              </a:spcBef>
              <a:buNone/>
              <a:defRPr b="0" i="0" sz="600" u="none" cap="none" strike="noStrike">
                <a:solidFill>
                  <a:srgbClr val="808080"/>
                </a:solidFill>
                <a:latin typeface="Rokkitt"/>
                <a:ea typeface="Rokkitt"/>
                <a:cs typeface="Rokkitt"/>
                <a:sym typeface="Rokkitt"/>
              </a:defRPr>
            </a:lvl9pPr>
          </a:lstStyle>
          <a:p>
            <a:pPr indent="0" lvl="0" marL="0" rtl="0" algn="r">
              <a:spcBef>
                <a:spcPts val="0"/>
              </a:spcBef>
              <a:spcAft>
                <a:spcPts val="0"/>
              </a:spcAft>
              <a:buNone/>
            </a:pPr>
            <a:r>
              <a:rPr lang="en-US"/>
              <a:t>&lt;#&gt;</a:t>
            </a:r>
            <a:endParaRPr/>
          </a:p>
        </p:txBody>
      </p:sp>
      <p:sp>
        <p:nvSpPr>
          <p:cNvPr id="76" name="Google Shape;76;p24"/>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808080"/>
                </a:solidFill>
                <a:latin typeface="Rokkitt"/>
                <a:ea typeface="Rokkitt"/>
                <a:cs typeface="Rokkitt"/>
                <a:sym typeface="Rokkit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5"/>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3" name="Shape 83"/>
        <p:cNvGrpSpPr/>
        <p:nvPr/>
      </p:nvGrpSpPr>
      <p:grpSpPr>
        <a:xfrm>
          <a:off x="0" y="0"/>
          <a:ext cx="0" cy="0"/>
          <a:chOff x="0" y="0"/>
          <a:chExt cx="0" cy="0"/>
        </a:xfrm>
      </p:grpSpPr>
      <p:pic>
        <p:nvPicPr>
          <p:cNvPr descr="Lines2.png" id="84" name="Google Shape;84;p2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curved_highlight2.png" id="85" name="Google Shape;85;p2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6" name="Google Shape;86;p26"/>
          <p:cNvSpPr/>
          <p:nvPr/>
        </p:nvSpPr>
        <p:spPr>
          <a:xfrm>
            <a:off x="8936566" y="0"/>
            <a:ext cx="211667" cy="5160434"/>
          </a:xfrm>
          <a:prstGeom prst="rect">
            <a:avLst/>
          </a:prstGeom>
          <a:gradFill>
            <a:gsLst>
              <a:gs pos="0">
                <a:srgbClr val="262626"/>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87" name="Google Shape;87;p26"/>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0" name="Shape 90"/>
        <p:cNvGrpSpPr/>
        <p:nvPr/>
      </p:nvGrpSpPr>
      <p:grpSpPr>
        <a:xfrm>
          <a:off x="0" y="0"/>
          <a:ext cx="0" cy="0"/>
          <a:chOff x="0" y="0"/>
          <a:chExt cx="0" cy="0"/>
        </a:xfrm>
      </p:grpSpPr>
      <p:pic>
        <p:nvPicPr>
          <p:cNvPr descr="Lines2.png" id="91" name="Google Shape;91;p27"/>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curved_highlight2.png" id="92" name="Google Shape;92;p2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93" name="Google Shape;93;p27"/>
          <p:cNvSpPr/>
          <p:nvPr/>
        </p:nvSpPr>
        <p:spPr>
          <a:xfrm>
            <a:off x="0" y="699558"/>
            <a:ext cx="3778249" cy="893233"/>
          </a:xfrm>
          <a:prstGeom prst="rect">
            <a:avLst/>
          </a:prstGeom>
          <a:gradFill>
            <a:gsLst>
              <a:gs pos="0">
                <a:srgbClr val="207E89"/>
              </a:gs>
              <a:gs pos="50000">
                <a:schemeClr val="accent1"/>
              </a:gs>
              <a:gs pos="100000">
                <a:srgbClr val="207E8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94" name="Google Shape;94;p27"/>
          <p:cNvSpPr txBox="1"/>
          <p:nvPr>
            <p:ph type="title"/>
          </p:nvPr>
        </p:nvSpPr>
        <p:spPr>
          <a:xfrm>
            <a:off x="438141" y="766217"/>
            <a:ext cx="2829991" cy="7048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F2F2"/>
              </a:buClr>
              <a:buSzPts val="2500"/>
              <a:buFont typeface="Rokkitt"/>
              <a:buNone/>
              <a:defRPr sz="2500" cap="none">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7"/>
          <p:cNvSpPr/>
          <p:nvPr/>
        </p:nvSpPr>
        <p:spPr>
          <a:xfrm>
            <a:off x="8936566" y="0"/>
            <a:ext cx="211667" cy="5160434"/>
          </a:xfrm>
          <a:prstGeom prst="rect">
            <a:avLst/>
          </a:prstGeom>
          <a:gradFill>
            <a:gsLst>
              <a:gs pos="0">
                <a:srgbClr val="262626"/>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96" name="Google Shape;96;p27"/>
          <p:cNvSpPr txBox="1"/>
          <p:nvPr>
            <p:ph idx="1" type="body"/>
          </p:nvPr>
        </p:nvSpPr>
        <p:spPr>
          <a:xfrm>
            <a:off x="3778250" y="700088"/>
            <a:ext cx="5158316" cy="3814762"/>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Clr>
                <a:srgbClr val="595959"/>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97" name="Google Shape;97;p27"/>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100" name="Google Shape;100;p27"/>
          <p:cNvSpPr txBox="1"/>
          <p:nvPr>
            <p:ph idx="2" type="body"/>
          </p:nvPr>
        </p:nvSpPr>
        <p:spPr>
          <a:xfrm>
            <a:off x="435600" y="1702800"/>
            <a:ext cx="2822399" cy="2775600"/>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Clr>
                <a:srgbClr val="7F7F7F"/>
              </a:buClr>
              <a:buSzPts val="1800"/>
              <a:buNone/>
              <a:defRPr>
                <a:solidFill>
                  <a:srgbClr val="7F7F7F"/>
                </a:solidFill>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50000">
              <a:schemeClr val="dk1"/>
            </a:gs>
            <a:gs pos="100000">
              <a:schemeClr val="dk1"/>
            </a:gs>
          </a:gsLst>
          <a:lin ang="0" scaled="0"/>
        </a:gradFill>
      </p:bgPr>
    </p:bg>
    <p:spTree>
      <p:nvGrpSpPr>
        <p:cNvPr id="9" name="Shape 9"/>
        <p:cNvGrpSpPr/>
        <p:nvPr/>
      </p:nvGrpSpPr>
      <p:grpSpPr>
        <a:xfrm>
          <a:off x="0" y="0"/>
          <a:ext cx="0" cy="0"/>
          <a:chOff x="0" y="0"/>
          <a:chExt cx="0" cy="0"/>
        </a:xfrm>
      </p:grpSpPr>
      <p:pic>
        <p:nvPicPr>
          <p:cNvPr descr="curved_highlight2.png" id="10" name="Google Shape;10;p18"/>
          <p:cNvPicPr preferRelativeResize="0"/>
          <p:nvPr/>
        </p:nvPicPr>
        <p:blipFill rotWithShape="1">
          <a:blip r:embed="rId1">
            <a:alphaModFix/>
          </a:blip>
          <a:srcRect b="0" l="0" r="0" t="0"/>
          <a:stretch/>
        </p:blipFill>
        <p:spPr>
          <a:xfrm>
            <a:off x="0" y="0"/>
            <a:ext cx="9144000" cy="5143500"/>
          </a:xfrm>
          <a:prstGeom prst="rect">
            <a:avLst/>
          </a:prstGeom>
          <a:noFill/>
          <a:ln>
            <a:noFill/>
          </a:ln>
        </p:spPr>
      </p:pic>
      <p:pic>
        <p:nvPicPr>
          <p:cNvPr descr="Lines2.png" id="11" name="Google Shape;11;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18"/>
          <p:cNvSpPr/>
          <p:nvPr/>
        </p:nvSpPr>
        <p:spPr>
          <a:xfrm>
            <a:off x="-1" y="355600"/>
            <a:ext cx="9144001" cy="893233"/>
          </a:xfrm>
          <a:prstGeom prst="rect">
            <a:avLst/>
          </a:prstGeom>
          <a:gradFill>
            <a:gsLst>
              <a:gs pos="0">
                <a:srgbClr val="207E89"/>
              </a:gs>
              <a:gs pos="50000">
                <a:schemeClr val="accent1"/>
              </a:gs>
              <a:gs pos="100000">
                <a:srgbClr val="207E8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13" name="Google Shape;13;p18"/>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808080"/>
                </a:solidFill>
                <a:latin typeface="Rokkitt"/>
                <a:ea typeface="Rokkitt"/>
                <a:cs typeface="Rokkitt"/>
                <a:sym typeface="Rokkitt"/>
              </a:defRPr>
            </a:lvl1pPr>
            <a:lvl2pPr lvl="1"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2pPr>
            <a:lvl3pPr lvl="2"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3pPr>
            <a:lvl4pPr lvl="3"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4pPr>
            <a:lvl5pPr lvl="4"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5pPr>
            <a:lvl6pPr lvl="5"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6pPr>
            <a:lvl7pPr lvl="6"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7pPr>
            <a:lvl8pPr lvl="7"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8pPr>
            <a:lvl9pPr lvl="8"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9pPr>
          </a:lstStyle>
          <a:p/>
        </p:txBody>
      </p:sp>
      <p:sp>
        <p:nvSpPr>
          <p:cNvPr id="14" name="Google Shape;14;p18"/>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808080"/>
                </a:solidFill>
                <a:latin typeface="Rokkitt"/>
                <a:ea typeface="Rokkitt"/>
                <a:cs typeface="Rokkitt"/>
                <a:sym typeface="Rokkitt"/>
              </a:defRPr>
            </a:lvl1pPr>
            <a:lvl2pPr lvl="1"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2pPr>
            <a:lvl3pPr lvl="2"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3pPr>
            <a:lvl4pPr lvl="3"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4pPr>
            <a:lvl5pPr lvl="4"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5pPr>
            <a:lvl6pPr lvl="5"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6pPr>
            <a:lvl7pPr lvl="6"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7pPr>
            <a:lvl8pPr lvl="7"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8pPr>
            <a:lvl9pPr lvl="8" marR="0" rtl="0" algn="l">
              <a:spcBef>
                <a:spcPts val="0"/>
              </a:spcBef>
              <a:spcAft>
                <a:spcPts val="0"/>
              </a:spcAft>
              <a:buSzPts val="1400"/>
              <a:buNone/>
              <a:defRPr b="0" i="0" sz="1800" u="none" cap="none" strike="noStrike">
                <a:solidFill>
                  <a:schemeClr val="lt1"/>
                </a:solidFill>
                <a:latin typeface="Rokkitt"/>
                <a:ea typeface="Rokkitt"/>
                <a:cs typeface="Rokkitt"/>
                <a:sym typeface="Rokkitt"/>
              </a:defRPr>
            </a:lvl9pPr>
          </a:lstStyle>
          <a:p/>
        </p:txBody>
      </p:sp>
      <p:sp>
        <p:nvSpPr>
          <p:cNvPr id="15" name="Google Shape;15;p18"/>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00" u="none" cap="none" strike="noStrike">
                <a:solidFill>
                  <a:srgbClr val="808080"/>
                </a:solidFill>
                <a:latin typeface="Rokkitt"/>
                <a:ea typeface="Rokkitt"/>
                <a:cs typeface="Rokkitt"/>
                <a:sym typeface="Rokkitt"/>
              </a:defRPr>
            </a:lvl1pPr>
            <a:lvl2pPr indent="0" lvl="1" marL="0" marR="0" rtl="0" algn="r">
              <a:spcBef>
                <a:spcPts val="0"/>
              </a:spcBef>
              <a:buNone/>
              <a:defRPr b="0" i="0" sz="600" u="none" cap="none" strike="noStrike">
                <a:solidFill>
                  <a:srgbClr val="808080"/>
                </a:solidFill>
                <a:latin typeface="Rokkitt"/>
                <a:ea typeface="Rokkitt"/>
                <a:cs typeface="Rokkitt"/>
                <a:sym typeface="Rokkitt"/>
              </a:defRPr>
            </a:lvl2pPr>
            <a:lvl3pPr indent="0" lvl="2" marL="0" marR="0" rtl="0" algn="r">
              <a:spcBef>
                <a:spcPts val="0"/>
              </a:spcBef>
              <a:buNone/>
              <a:defRPr b="0" i="0" sz="600" u="none" cap="none" strike="noStrike">
                <a:solidFill>
                  <a:srgbClr val="808080"/>
                </a:solidFill>
                <a:latin typeface="Rokkitt"/>
                <a:ea typeface="Rokkitt"/>
                <a:cs typeface="Rokkitt"/>
                <a:sym typeface="Rokkitt"/>
              </a:defRPr>
            </a:lvl3pPr>
            <a:lvl4pPr indent="0" lvl="3" marL="0" marR="0" rtl="0" algn="r">
              <a:spcBef>
                <a:spcPts val="0"/>
              </a:spcBef>
              <a:buNone/>
              <a:defRPr b="0" i="0" sz="600" u="none" cap="none" strike="noStrike">
                <a:solidFill>
                  <a:srgbClr val="808080"/>
                </a:solidFill>
                <a:latin typeface="Rokkitt"/>
                <a:ea typeface="Rokkitt"/>
                <a:cs typeface="Rokkitt"/>
                <a:sym typeface="Rokkitt"/>
              </a:defRPr>
            </a:lvl4pPr>
            <a:lvl5pPr indent="0" lvl="4" marL="0" marR="0" rtl="0" algn="r">
              <a:spcBef>
                <a:spcPts val="0"/>
              </a:spcBef>
              <a:buNone/>
              <a:defRPr b="0" i="0" sz="600" u="none" cap="none" strike="noStrike">
                <a:solidFill>
                  <a:srgbClr val="808080"/>
                </a:solidFill>
                <a:latin typeface="Rokkitt"/>
                <a:ea typeface="Rokkitt"/>
                <a:cs typeface="Rokkitt"/>
                <a:sym typeface="Rokkitt"/>
              </a:defRPr>
            </a:lvl5pPr>
            <a:lvl6pPr indent="0" lvl="5" marL="0" marR="0" rtl="0" algn="r">
              <a:spcBef>
                <a:spcPts val="0"/>
              </a:spcBef>
              <a:buNone/>
              <a:defRPr b="0" i="0" sz="600" u="none" cap="none" strike="noStrike">
                <a:solidFill>
                  <a:srgbClr val="808080"/>
                </a:solidFill>
                <a:latin typeface="Rokkitt"/>
                <a:ea typeface="Rokkitt"/>
                <a:cs typeface="Rokkitt"/>
                <a:sym typeface="Rokkitt"/>
              </a:defRPr>
            </a:lvl6pPr>
            <a:lvl7pPr indent="0" lvl="6" marL="0" marR="0" rtl="0" algn="r">
              <a:spcBef>
                <a:spcPts val="0"/>
              </a:spcBef>
              <a:buNone/>
              <a:defRPr b="0" i="0" sz="600" u="none" cap="none" strike="noStrike">
                <a:solidFill>
                  <a:srgbClr val="808080"/>
                </a:solidFill>
                <a:latin typeface="Rokkitt"/>
                <a:ea typeface="Rokkitt"/>
                <a:cs typeface="Rokkitt"/>
                <a:sym typeface="Rokkitt"/>
              </a:defRPr>
            </a:lvl7pPr>
            <a:lvl8pPr indent="0" lvl="7" marL="0" marR="0" rtl="0" algn="r">
              <a:spcBef>
                <a:spcPts val="0"/>
              </a:spcBef>
              <a:buNone/>
              <a:defRPr b="0" i="0" sz="600" u="none" cap="none" strike="noStrike">
                <a:solidFill>
                  <a:srgbClr val="808080"/>
                </a:solidFill>
                <a:latin typeface="Rokkitt"/>
                <a:ea typeface="Rokkitt"/>
                <a:cs typeface="Rokkitt"/>
                <a:sym typeface="Rokkitt"/>
              </a:defRPr>
            </a:lvl8pPr>
            <a:lvl9pPr indent="0" lvl="8" marL="0" marR="0" rtl="0" algn="r">
              <a:spcBef>
                <a:spcPts val="0"/>
              </a:spcBef>
              <a:buNone/>
              <a:defRPr b="0" i="0" sz="600" u="none" cap="none" strike="noStrike">
                <a:solidFill>
                  <a:srgbClr val="808080"/>
                </a:solidFill>
                <a:latin typeface="Rokkitt"/>
                <a:ea typeface="Rokkitt"/>
                <a:cs typeface="Rokkitt"/>
                <a:sym typeface="Rokkitt"/>
              </a:defRPr>
            </a:lvl9pPr>
          </a:lstStyle>
          <a:p>
            <a:pPr indent="0" lvl="0" marL="0" rtl="0" algn="r">
              <a:spcBef>
                <a:spcPts val="0"/>
              </a:spcBef>
              <a:spcAft>
                <a:spcPts val="0"/>
              </a:spcAft>
              <a:buNone/>
            </a:pPr>
            <a:r>
              <a:rPr lang="en-US"/>
              <a:t>&lt;#&gt;</a:t>
            </a:r>
            <a:endParaRPr/>
          </a:p>
        </p:txBody>
      </p:sp>
      <p:sp>
        <p:nvSpPr>
          <p:cNvPr id="16" name="Google Shape;16;p18"/>
          <p:cNvSpPr txBox="1"/>
          <p:nvPr>
            <p:ph type="title"/>
          </p:nvPr>
        </p:nvSpPr>
        <p:spPr>
          <a:xfrm>
            <a:off x="457200" y="375708"/>
            <a:ext cx="82296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2500"/>
              <a:buFont typeface="Rokkitt"/>
              <a:buNone/>
              <a:defRPr b="0" i="0" sz="2500" u="none" cap="none" strike="noStrike">
                <a:solidFill>
                  <a:schemeClr val="dk1"/>
                </a:solidFill>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8"/>
          <p:cNvSpPr txBox="1"/>
          <p:nvPr>
            <p:ph idx="1" type="body"/>
          </p:nvPr>
        </p:nvSpPr>
        <p:spPr>
          <a:xfrm>
            <a:off x="457200" y="1608667"/>
            <a:ext cx="8229600" cy="2985558"/>
          </a:xfrm>
          <a:prstGeom prst="rect">
            <a:avLst/>
          </a:prstGeom>
          <a:noFill/>
          <a:ln>
            <a:noFill/>
          </a:ln>
        </p:spPr>
        <p:txBody>
          <a:bodyPr anchorCtr="0" anchor="t" bIns="45700" lIns="91425" spcFirstLastPara="1" rIns="91425" wrap="square" tIns="93600">
            <a:normAutofit/>
          </a:bodyPr>
          <a:lstStyle>
            <a:lvl1pPr indent="-342900" lvl="0" marL="457200" marR="0" rtl="0" algn="l">
              <a:spcBef>
                <a:spcPts val="1200"/>
              </a:spcBef>
              <a:spcAft>
                <a:spcPts val="0"/>
              </a:spcAft>
              <a:buClr>
                <a:srgbClr val="FEFEFE"/>
              </a:buClr>
              <a:buSzPts val="1800"/>
              <a:buFont typeface="Arial"/>
              <a:buChar char="•"/>
              <a:defRPr b="0" i="0" sz="1800" u="none" cap="none" strike="noStrike">
                <a:solidFill>
                  <a:srgbClr val="FEFEFE"/>
                </a:solidFill>
                <a:latin typeface="Rokkitt"/>
                <a:ea typeface="Rokkitt"/>
                <a:cs typeface="Rokkitt"/>
                <a:sym typeface="Rokkitt"/>
              </a:defRPr>
            </a:lvl1pPr>
            <a:lvl2pPr indent="-317500" lvl="1" marL="914400" marR="0" rtl="0" algn="l">
              <a:spcBef>
                <a:spcPts val="280"/>
              </a:spcBef>
              <a:spcAft>
                <a:spcPts val="0"/>
              </a:spcAft>
              <a:buClr>
                <a:srgbClr val="FEFEFE"/>
              </a:buClr>
              <a:buSzPts val="1400"/>
              <a:buFont typeface="Arial"/>
              <a:buChar char="–"/>
              <a:defRPr b="0" i="0" sz="1400" u="none" cap="none" strike="noStrike">
                <a:solidFill>
                  <a:srgbClr val="FEFEFE"/>
                </a:solidFill>
                <a:latin typeface="Rokkitt"/>
                <a:ea typeface="Rokkitt"/>
                <a:cs typeface="Rokkitt"/>
                <a:sym typeface="Rokkitt"/>
              </a:defRPr>
            </a:lvl2pPr>
            <a:lvl3pPr indent="-304800" lvl="2" marL="1371600" marR="0" rtl="0" algn="l">
              <a:spcBef>
                <a:spcPts val="240"/>
              </a:spcBef>
              <a:spcAft>
                <a:spcPts val="0"/>
              </a:spcAft>
              <a:buClr>
                <a:srgbClr val="FEFEFE"/>
              </a:buClr>
              <a:buSzPts val="1200"/>
              <a:buFont typeface="Arial"/>
              <a:buChar char="•"/>
              <a:defRPr b="0" i="0" sz="1200" u="none" cap="none" strike="noStrike">
                <a:solidFill>
                  <a:srgbClr val="FEFEFE"/>
                </a:solidFill>
                <a:latin typeface="Rokkitt"/>
                <a:ea typeface="Rokkitt"/>
                <a:cs typeface="Rokkitt"/>
                <a:sym typeface="Rokkitt"/>
              </a:defRPr>
            </a:lvl3pPr>
            <a:lvl4pPr indent="-304800" lvl="3" marL="1828800" marR="0" rtl="0" algn="l">
              <a:spcBef>
                <a:spcPts val="240"/>
              </a:spcBef>
              <a:spcAft>
                <a:spcPts val="0"/>
              </a:spcAft>
              <a:buClr>
                <a:srgbClr val="FEFEFE"/>
              </a:buClr>
              <a:buSzPts val="1200"/>
              <a:buFont typeface="Arial"/>
              <a:buChar char="–"/>
              <a:defRPr b="0" i="0" sz="1200" u="none" cap="none" strike="noStrike">
                <a:solidFill>
                  <a:srgbClr val="FEFEFE"/>
                </a:solidFill>
                <a:latin typeface="Rokkitt"/>
                <a:ea typeface="Rokkitt"/>
                <a:cs typeface="Rokkitt"/>
                <a:sym typeface="Rokkitt"/>
              </a:defRPr>
            </a:lvl4pPr>
            <a:lvl5pPr indent="-304800" lvl="4" marL="2286000" marR="0" rtl="0" algn="l">
              <a:spcBef>
                <a:spcPts val="240"/>
              </a:spcBef>
              <a:spcAft>
                <a:spcPts val="0"/>
              </a:spcAft>
              <a:buClr>
                <a:srgbClr val="FEFEFE"/>
              </a:buClr>
              <a:buSzPts val="1200"/>
              <a:buFont typeface="Arial"/>
              <a:buChar char="»"/>
              <a:defRPr b="0" i="0" sz="1200" u="none" cap="none" strike="noStrike">
                <a:solidFill>
                  <a:srgbClr val="FEFEFE"/>
                </a:solidFill>
                <a:latin typeface="Rokkitt"/>
                <a:ea typeface="Rokkitt"/>
                <a:cs typeface="Rokkitt"/>
                <a:sym typeface="Rokkitt"/>
              </a:defRPr>
            </a:lvl5pPr>
            <a:lvl6pPr indent="-304800" lvl="5" marL="2743200" marR="0" rtl="0" algn="l">
              <a:spcBef>
                <a:spcPts val="240"/>
              </a:spcBef>
              <a:spcAft>
                <a:spcPts val="0"/>
              </a:spcAft>
              <a:buClr>
                <a:srgbClr val="FEFEFE"/>
              </a:buClr>
              <a:buSzPts val="1200"/>
              <a:buFont typeface="Arial"/>
              <a:buChar char="»"/>
              <a:defRPr b="0" i="0" sz="1200" u="none" cap="none" strike="noStrike">
                <a:solidFill>
                  <a:srgbClr val="FEFEFE"/>
                </a:solidFill>
                <a:latin typeface="Rokkitt"/>
                <a:ea typeface="Rokkitt"/>
                <a:cs typeface="Rokkitt"/>
                <a:sym typeface="Rokkitt"/>
              </a:defRPr>
            </a:lvl6pPr>
            <a:lvl7pPr indent="-304800" lvl="6" marL="3200400" marR="0" rtl="0" algn="l">
              <a:spcBef>
                <a:spcPts val="240"/>
              </a:spcBef>
              <a:spcAft>
                <a:spcPts val="0"/>
              </a:spcAft>
              <a:buClr>
                <a:srgbClr val="FEFEFE"/>
              </a:buClr>
              <a:buSzPts val="1200"/>
              <a:buFont typeface="Arial"/>
              <a:buChar char="»"/>
              <a:defRPr b="0" i="0" sz="1200" u="none" cap="none" strike="noStrike">
                <a:solidFill>
                  <a:srgbClr val="FEFEFE"/>
                </a:solidFill>
                <a:latin typeface="Rokkitt"/>
                <a:ea typeface="Rokkitt"/>
                <a:cs typeface="Rokkitt"/>
                <a:sym typeface="Rokkitt"/>
              </a:defRPr>
            </a:lvl7pPr>
            <a:lvl8pPr indent="-304800" lvl="7" marL="3657600" marR="0" rtl="0" algn="l">
              <a:spcBef>
                <a:spcPts val="240"/>
              </a:spcBef>
              <a:spcAft>
                <a:spcPts val="0"/>
              </a:spcAft>
              <a:buClr>
                <a:srgbClr val="FEFEFE"/>
              </a:buClr>
              <a:buSzPts val="1200"/>
              <a:buFont typeface="Arial"/>
              <a:buChar char="»"/>
              <a:defRPr b="0" i="0" sz="1200" u="none" cap="none" strike="noStrike">
                <a:solidFill>
                  <a:srgbClr val="FEFEFE"/>
                </a:solidFill>
                <a:latin typeface="Rokkitt"/>
                <a:ea typeface="Rokkitt"/>
                <a:cs typeface="Rokkitt"/>
                <a:sym typeface="Rokkitt"/>
              </a:defRPr>
            </a:lvl8pPr>
            <a:lvl9pPr indent="-304800" lvl="8" marL="4114800" marR="0" rtl="0" algn="l">
              <a:spcBef>
                <a:spcPts val="240"/>
              </a:spcBef>
              <a:spcAft>
                <a:spcPts val="0"/>
              </a:spcAft>
              <a:buClr>
                <a:srgbClr val="FEFEFE"/>
              </a:buClr>
              <a:buSzPts val="1200"/>
              <a:buFont typeface="Arial"/>
              <a:buChar char="»"/>
              <a:defRPr b="0" i="0" sz="1200" u="none" cap="none" strike="noStrike">
                <a:solidFill>
                  <a:srgbClr val="FEFEFE"/>
                </a:solidFill>
                <a:latin typeface="Rokkitt"/>
                <a:ea typeface="Rokkitt"/>
                <a:cs typeface="Rokkitt"/>
                <a:sym typeface="Rokkitt"/>
              </a:defRPr>
            </a:lvl9pPr>
          </a:lstStyle>
          <a:p/>
        </p:txBody>
      </p:sp>
      <p:sp>
        <p:nvSpPr>
          <p:cNvPr id="18" name="Google Shape;18;p18"/>
          <p:cNvSpPr/>
          <p:nvPr/>
        </p:nvSpPr>
        <p:spPr>
          <a:xfrm>
            <a:off x="8936566" y="0"/>
            <a:ext cx="211667" cy="5160434"/>
          </a:xfrm>
          <a:prstGeom prst="rect">
            <a:avLst/>
          </a:prstGeom>
          <a:gradFill>
            <a:gsLst>
              <a:gs pos="0">
                <a:srgbClr val="FEFEFE"/>
              </a:gs>
              <a:gs pos="100000">
                <a:schemeClr val="lt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50000">
              <a:schemeClr val="lt1"/>
            </a:gs>
            <a:gs pos="100000">
              <a:srgbClr val="F2F2F2"/>
            </a:gs>
          </a:gsLst>
          <a:lin ang="0" scaled="0"/>
        </a:gradFill>
      </p:bgPr>
    </p:bg>
    <p:spTree>
      <p:nvGrpSpPr>
        <p:cNvPr id="28" name="Shape 28"/>
        <p:cNvGrpSpPr/>
        <p:nvPr/>
      </p:nvGrpSpPr>
      <p:grpSpPr>
        <a:xfrm>
          <a:off x="0" y="0"/>
          <a:ext cx="0" cy="0"/>
          <a:chOff x="0" y="0"/>
          <a:chExt cx="0" cy="0"/>
        </a:xfrm>
      </p:grpSpPr>
      <p:pic>
        <p:nvPicPr>
          <p:cNvPr descr="curved_highlight2.png" id="29" name="Google Shape;29;p17"/>
          <p:cNvPicPr preferRelativeResize="0"/>
          <p:nvPr/>
        </p:nvPicPr>
        <p:blipFill rotWithShape="1">
          <a:blip r:embed="rId1">
            <a:alphaModFix/>
          </a:blip>
          <a:srcRect b="0" l="0" r="0" t="0"/>
          <a:stretch/>
        </p:blipFill>
        <p:spPr>
          <a:xfrm>
            <a:off x="0" y="0"/>
            <a:ext cx="9144000" cy="5143500"/>
          </a:xfrm>
          <a:prstGeom prst="rect">
            <a:avLst/>
          </a:prstGeom>
          <a:noFill/>
          <a:ln>
            <a:noFill/>
          </a:ln>
        </p:spPr>
      </p:pic>
      <p:pic>
        <p:nvPicPr>
          <p:cNvPr descr="Lines2.png" id="30" name="Google Shape;30;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1" name="Google Shape;31;p17"/>
          <p:cNvSpPr/>
          <p:nvPr/>
        </p:nvSpPr>
        <p:spPr>
          <a:xfrm>
            <a:off x="-1" y="355600"/>
            <a:ext cx="9144001" cy="893233"/>
          </a:xfrm>
          <a:prstGeom prst="rect">
            <a:avLst/>
          </a:prstGeom>
          <a:gradFill>
            <a:gsLst>
              <a:gs pos="0">
                <a:srgbClr val="207E89"/>
              </a:gs>
              <a:gs pos="50000">
                <a:schemeClr val="accent1"/>
              </a:gs>
              <a:gs pos="100000">
                <a:srgbClr val="207E8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
        <p:nvSpPr>
          <p:cNvPr id="32" name="Google Shape;32;p17"/>
          <p:cNvSpPr txBox="1"/>
          <p:nvPr>
            <p:ph idx="10" type="dt"/>
          </p:nvPr>
        </p:nvSpPr>
        <p:spPr>
          <a:xfrm>
            <a:off x="460375" y="4771231"/>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808080"/>
                </a:solidFill>
                <a:latin typeface="Rokkitt"/>
                <a:ea typeface="Rokkitt"/>
                <a:cs typeface="Rokkitt"/>
                <a:sym typeface="Rokkitt"/>
              </a:defRPr>
            </a:lvl1pPr>
            <a:lvl2pPr lvl="1"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2pPr>
            <a:lvl3pPr lvl="2"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3pPr>
            <a:lvl4pPr lvl="3"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4pPr>
            <a:lvl5pPr lvl="4"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5pPr>
            <a:lvl6pPr lvl="5"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6pPr>
            <a:lvl7pPr lvl="6"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7pPr>
            <a:lvl8pPr lvl="7"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8pPr>
            <a:lvl9pPr lvl="8"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9pPr>
          </a:lstStyle>
          <a:p/>
        </p:txBody>
      </p:sp>
      <p:sp>
        <p:nvSpPr>
          <p:cNvPr id="33" name="Google Shape;33;p17"/>
          <p:cNvSpPr txBox="1"/>
          <p:nvPr>
            <p:ph idx="11" type="ftr"/>
          </p:nvPr>
        </p:nvSpPr>
        <p:spPr>
          <a:xfrm>
            <a:off x="3124200" y="4771231"/>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808080"/>
                </a:solidFill>
                <a:latin typeface="Rokkitt"/>
                <a:ea typeface="Rokkitt"/>
                <a:cs typeface="Rokkitt"/>
                <a:sym typeface="Rokkitt"/>
              </a:defRPr>
            </a:lvl1pPr>
            <a:lvl2pPr lvl="1"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2pPr>
            <a:lvl3pPr lvl="2"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3pPr>
            <a:lvl4pPr lvl="3"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4pPr>
            <a:lvl5pPr lvl="4"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5pPr>
            <a:lvl6pPr lvl="5"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6pPr>
            <a:lvl7pPr lvl="6"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7pPr>
            <a:lvl8pPr lvl="7"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8pPr>
            <a:lvl9pPr lvl="8" marR="0" rtl="0" algn="l">
              <a:spcBef>
                <a:spcPts val="0"/>
              </a:spcBef>
              <a:spcAft>
                <a:spcPts val="0"/>
              </a:spcAft>
              <a:buSzPts val="1400"/>
              <a:buNone/>
              <a:defRPr b="0" i="0" sz="1800" u="none" cap="none" strike="noStrike">
                <a:solidFill>
                  <a:schemeClr val="dk1"/>
                </a:solidFill>
                <a:latin typeface="Rokkitt"/>
                <a:ea typeface="Rokkitt"/>
                <a:cs typeface="Rokkitt"/>
                <a:sym typeface="Rokkitt"/>
              </a:defRPr>
            </a:lvl9pPr>
          </a:lstStyle>
          <a:p/>
        </p:txBody>
      </p:sp>
      <p:sp>
        <p:nvSpPr>
          <p:cNvPr id="34" name="Google Shape;34;p17"/>
          <p:cNvSpPr txBox="1"/>
          <p:nvPr>
            <p:ph idx="12" type="sldNum"/>
          </p:nvPr>
        </p:nvSpPr>
        <p:spPr>
          <a:xfrm>
            <a:off x="6565900" y="4771231"/>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00" u="none" cap="none" strike="noStrike">
                <a:solidFill>
                  <a:srgbClr val="808080"/>
                </a:solidFill>
                <a:latin typeface="Rokkitt"/>
                <a:ea typeface="Rokkitt"/>
                <a:cs typeface="Rokkitt"/>
                <a:sym typeface="Rokkitt"/>
              </a:defRPr>
            </a:lvl1pPr>
            <a:lvl2pPr indent="0" lvl="1" marL="0" marR="0" rtl="0" algn="r">
              <a:spcBef>
                <a:spcPts val="0"/>
              </a:spcBef>
              <a:buNone/>
              <a:defRPr b="0" i="0" sz="600" u="none" cap="none" strike="noStrike">
                <a:solidFill>
                  <a:srgbClr val="808080"/>
                </a:solidFill>
                <a:latin typeface="Rokkitt"/>
                <a:ea typeface="Rokkitt"/>
                <a:cs typeface="Rokkitt"/>
                <a:sym typeface="Rokkitt"/>
              </a:defRPr>
            </a:lvl2pPr>
            <a:lvl3pPr indent="0" lvl="2" marL="0" marR="0" rtl="0" algn="r">
              <a:spcBef>
                <a:spcPts val="0"/>
              </a:spcBef>
              <a:buNone/>
              <a:defRPr b="0" i="0" sz="600" u="none" cap="none" strike="noStrike">
                <a:solidFill>
                  <a:srgbClr val="808080"/>
                </a:solidFill>
                <a:latin typeface="Rokkitt"/>
                <a:ea typeface="Rokkitt"/>
                <a:cs typeface="Rokkitt"/>
                <a:sym typeface="Rokkitt"/>
              </a:defRPr>
            </a:lvl3pPr>
            <a:lvl4pPr indent="0" lvl="3" marL="0" marR="0" rtl="0" algn="r">
              <a:spcBef>
                <a:spcPts val="0"/>
              </a:spcBef>
              <a:buNone/>
              <a:defRPr b="0" i="0" sz="600" u="none" cap="none" strike="noStrike">
                <a:solidFill>
                  <a:srgbClr val="808080"/>
                </a:solidFill>
                <a:latin typeface="Rokkitt"/>
                <a:ea typeface="Rokkitt"/>
                <a:cs typeface="Rokkitt"/>
                <a:sym typeface="Rokkitt"/>
              </a:defRPr>
            </a:lvl4pPr>
            <a:lvl5pPr indent="0" lvl="4" marL="0" marR="0" rtl="0" algn="r">
              <a:spcBef>
                <a:spcPts val="0"/>
              </a:spcBef>
              <a:buNone/>
              <a:defRPr b="0" i="0" sz="600" u="none" cap="none" strike="noStrike">
                <a:solidFill>
                  <a:srgbClr val="808080"/>
                </a:solidFill>
                <a:latin typeface="Rokkitt"/>
                <a:ea typeface="Rokkitt"/>
                <a:cs typeface="Rokkitt"/>
                <a:sym typeface="Rokkitt"/>
              </a:defRPr>
            </a:lvl5pPr>
            <a:lvl6pPr indent="0" lvl="5" marL="0" marR="0" rtl="0" algn="r">
              <a:spcBef>
                <a:spcPts val="0"/>
              </a:spcBef>
              <a:buNone/>
              <a:defRPr b="0" i="0" sz="600" u="none" cap="none" strike="noStrike">
                <a:solidFill>
                  <a:srgbClr val="808080"/>
                </a:solidFill>
                <a:latin typeface="Rokkitt"/>
                <a:ea typeface="Rokkitt"/>
                <a:cs typeface="Rokkitt"/>
                <a:sym typeface="Rokkitt"/>
              </a:defRPr>
            </a:lvl6pPr>
            <a:lvl7pPr indent="0" lvl="6" marL="0" marR="0" rtl="0" algn="r">
              <a:spcBef>
                <a:spcPts val="0"/>
              </a:spcBef>
              <a:buNone/>
              <a:defRPr b="0" i="0" sz="600" u="none" cap="none" strike="noStrike">
                <a:solidFill>
                  <a:srgbClr val="808080"/>
                </a:solidFill>
                <a:latin typeface="Rokkitt"/>
                <a:ea typeface="Rokkitt"/>
                <a:cs typeface="Rokkitt"/>
                <a:sym typeface="Rokkitt"/>
              </a:defRPr>
            </a:lvl7pPr>
            <a:lvl8pPr indent="0" lvl="7" marL="0" marR="0" rtl="0" algn="r">
              <a:spcBef>
                <a:spcPts val="0"/>
              </a:spcBef>
              <a:buNone/>
              <a:defRPr b="0" i="0" sz="600" u="none" cap="none" strike="noStrike">
                <a:solidFill>
                  <a:srgbClr val="808080"/>
                </a:solidFill>
                <a:latin typeface="Rokkitt"/>
                <a:ea typeface="Rokkitt"/>
                <a:cs typeface="Rokkitt"/>
                <a:sym typeface="Rokkitt"/>
              </a:defRPr>
            </a:lvl8pPr>
            <a:lvl9pPr indent="0" lvl="8" marL="0" marR="0" rtl="0" algn="r">
              <a:spcBef>
                <a:spcPts val="0"/>
              </a:spcBef>
              <a:buNone/>
              <a:defRPr b="0" i="0" sz="600" u="none" cap="none" strike="noStrike">
                <a:solidFill>
                  <a:srgbClr val="808080"/>
                </a:solidFill>
                <a:latin typeface="Rokkitt"/>
                <a:ea typeface="Rokkitt"/>
                <a:cs typeface="Rokkitt"/>
                <a:sym typeface="Rokkitt"/>
              </a:defRPr>
            </a:lvl9pPr>
          </a:lstStyle>
          <a:p>
            <a:pPr indent="0" lvl="0" marL="0" rtl="0" algn="r">
              <a:spcBef>
                <a:spcPts val="0"/>
              </a:spcBef>
              <a:spcAft>
                <a:spcPts val="0"/>
              </a:spcAft>
              <a:buNone/>
            </a:pPr>
            <a:r>
              <a:rPr lang="en-US"/>
              <a:t>&lt;#&gt;</a:t>
            </a:r>
            <a:endParaRPr/>
          </a:p>
        </p:txBody>
      </p:sp>
      <p:sp>
        <p:nvSpPr>
          <p:cNvPr id="35" name="Google Shape;35;p17"/>
          <p:cNvSpPr txBox="1"/>
          <p:nvPr>
            <p:ph type="title"/>
          </p:nvPr>
        </p:nvSpPr>
        <p:spPr>
          <a:xfrm>
            <a:off x="457200" y="375708"/>
            <a:ext cx="82296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2500"/>
              <a:buFont typeface="Rokkitt"/>
              <a:buNone/>
              <a:defRPr b="0" i="0" sz="2500" u="none" cap="none" strike="noStrike">
                <a:solidFill>
                  <a:schemeClr val="lt1"/>
                </a:solidFill>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17"/>
          <p:cNvSpPr txBox="1"/>
          <p:nvPr>
            <p:ph idx="1" type="body"/>
          </p:nvPr>
        </p:nvSpPr>
        <p:spPr>
          <a:xfrm>
            <a:off x="457200" y="1608667"/>
            <a:ext cx="8229600" cy="2985558"/>
          </a:xfrm>
          <a:prstGeom prst="rect">
            <a:avLst/>
          </a:prstGeom>
          <a:noFill/>
          <a:ln>
            <a:noFill/>
          </a:ln>
        </p:spPr>
        <p:txBody>
          <a:bodyPr anchorCtr="0" anchor="t" bIns="45700" lIns="91425" spcFirstLastPara="1" rIns="91425" wrap="square" tIns="93600">
            <a:normAutofit/>
          </a:bodyPr>
          <a:lstStyle>
            <a:lvl1pPr indent="-342900" lvl="0" marL="457200" marR="0" rtl="0" algn="l">
              <a:spcBef>
                <a:spcPts val="1200"/>
              </a:spcBef>
              <a:spcAft>
                <a:spcPts val="0"/>
              </a:spcAft>
              <a:buClr>
                <a:srgbClr val="595959"/>
              </a:buClr>
              <a:buSzPts val="1800"/>
              <a:buFont typeface="Arial"/>
              <a:buChar char="•"/>
              <a:defRPr b="0" i="0" sz="1800" u="none" cap="none" strike="noStrike">
                <a:solidFill>
                  <a:srgbClr val="595959"/>
                </a:solidFill>
                <a:latin typeface="Rokkitt"/>
                <a:ea typeface="Rokkitt"/>
                <a:cs typeface="Rokkitt"/>
                <a:sym typeface="Rokkitt"/>
              </a:defRPr>
            </a:lvl1pPr>
            <a:lvl2pPr indent="-317500" lvl="1" marL="914400" marR="0" rtl="0" algn="l">
              <a:spcBef>
                <a:spcPts val="280"/>
              </a:spcBef>
              <a:spcAft>
                <a:spcPts val="0"/>
              </a:spcAft>
              <a:buClr>
                <a:srgbClr val="7F7F7F"/>
              </a:buClr>
              <a:buSzPts val="1400"/>
              <a:buFont typeface="Arial"/>
              <a:buChar char="–"/>
              <a:defRPr b="0" i="0" sz="1400" u="none" cap="none" strike="noStrike">
                <a:solidFill>
                  <a:srgbClr val="7F7F7F"/>
                </a:solidFill>
                <a:latin typeface="Rokkitt"/>
                <a:ea typeface="Rokkitt"/>
                <a:cs typeface="Rokkitt"/>
                <a:sym typeface="Rokkitt"/>
              </a:defRPr>
            </a:lvl2pPr>
            <a:lvl3pPr indent="-304800" lvl="2" marL="1371600"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3pPr>
            <a:lvl4pPr indent="-304800" lvl="3" marL="1828800"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4pPr>
            <a:lvl5pPr indent="-304800" lvl="4" marL="2286000"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5pPr>
            <a:lvl6pPr indent="-304800" lvl="5" marL="2743200"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6pPr>
            <a:lvl7pPr indent="-304800" lvl="6" marL="3200400"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7pPr>
            <a:lvl8pPr indent="-304800" lvl="7" marL="3657600"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8pPr>
            <a:lvl9pPr indent="-304800" lvl="8" marL="4114800" marR="0" rtl="0" algn="l">
              <a:spcBef>
                <a:spcPts val="240"/>
              </a:spcBef>
              <a:spcAft>
                <a:spcPts val="0"/>
              </a:spcAft>
              <a:buClr>
                <a:srgbClr val="7F7F7F"/>
              </a:buClr>
              <a:buSzPts val="1200"/>
              <a:buFont typeface="Arial"/>
              <a:buChar char="»"/>
              <a:defRPr b="0" i="0" sz="1200" u="none" cap="none" strike="noStrike">
                <a:solidFill>
                  <a:srgbClr val="7F7F7F"/>
                </a:solidFill>
                <a:latin typeface="Rokkitt"/>
                <a:ea typeface="Rokkitt"/>
                <a:cs typeface="Rokkitt"/>
                <a:sym typeface="Rokkitt"/>
              </a:defRPr>
            </a:lvl9pPr>
          </a:lstStyle>
          <a:p/>
        </p:txBody>
      </p:sp>
      <p:sp>
        <p:nvSpPr>
          <p:cNvPr id="37" name="Google Shape;37;p17"/>
          <p:cNvSpPr/>
          <p:nvPr/>
        </p:nvSpPr>
        <p:spPr>
          <a:xfrm>
            <a:off x="8936566" y="0"/>
            <a:ext cx="211667" cy="5160434"/>
          </a:xfrm>
          <a:prstGeom prst="rect">
            <a:avLst/>
          </a:prstGeom>
          <a:gradFill>
            <a:gsLst>
              <a:gs pos="0">
                <a:srgbClr val="262626"/>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Rokkitt"/>
              <a:ea typeface="Rokkitt"/>
              <a:cs typeface="Rokkitt"/>
              <a:sym typeface="Rokkitt"/>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title"/>
          </p:nvPr>
        </p:nvSpPr>
        <p:spPr>
          <a:xfrm>
            <a:off x="438150" y="467783"/>
            <a:ext cx="6429483" cy="2209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500"/>
              <a:buFont typeface="Rokkitt"/>
              <a:buNone/>
            </a:pPr>
            <a:r>
              <a:t/>
            </a:r>
            <a:endParaRPr/>
          </a:p>
        </p:txBody>
      </p:sp>
      <p:sp>
        <p:nvSpPr>
          <p:cNvPr id="137" name="Google Shape;137;p1"/>
          <p:cNvSpPr txBox="1"/>
          <p:nvPr>
            <p:ph idx="1" type="subTitle"/>
          </p:nvPr>
        </p:nvSpPr>
        <p:spPr>
          <a:xfrm>
            <a:off x="429682" y="2789767"/>
            <a:ext cx="6450280" cy="706966"/>
          </a:xfrm>
          <a:prstGeom prst="rect">
            <a:avLst/>
          </a:prstGeom>
          <a:noFill/>
          <a:ln>
            <a:noFill/>
          </a:ln>
        </p:spPr>
        <p:txBody>
          <a:bodyPr anchorCtr="0" anchor="t" bIns="45700" lIns="91425" spcFirstLastPara="1" rIns="91425" wrap="square" tIns="93600">
            <a:noAutofit/>
          </a:bodyPr>
          <a:lstStyle/>
          <a:p>
            <a:pPr indent="0" lvl="0" marL="27432" rtl="0" algn="l">
              <a:lnSpc>
                <a:spcPct val="100000"/>
              </a:lnSpc>
              <a:spcBef>
                <a:spcPts val="0"/>
              </a:spcBef>
              <a:spcAft>
                <a:spcPts val="0"/>
              </a:spcAft>
              <a:buClr>
                <a:srgbClr val="DF8911"/>
              </a:buClr>
              <a:buSzPts val="1800"/>
              <a:buNone/>
            </a:pPr>
            <a:r>
              <a:t/>
            </a:r>
            <a:endParaRPr/>
          </a:p>
        </p:txBody>
      </p:sp>
      <p:pic>
        <p:nvPicPr>
          <p:cNvPr id="138" name="Google Shape;138;p1"/>
          <p:cNvPicPr preferRelativeResize="0"/>
          <p:nvPr/>
        </p:nvPicPr>
        <p:blipFill rotWithShape="1">
          <a:blip r:embed="rId3">
            <a:alphaModFix/>
          </a:blip>
          <a:srcRect b="0" l="0" r="0" t="0"/>
          <a:stretch/>
        </p:blipFill>
        <p:spPr>
          <a:xfrm>
            <a:off x="0" y="3467"/>
            <a:ext cx="9144000" cy="5133716"/>
          </a:xfrm>
          <a:prstGeom prst="rect">
            <a:avLst/>
          </a:prstGeom>
          <a:noFill/>
          <a:ln>
            <a:noFill/>
          </a:ln>
        </p:spPr>
      </p:pic>
      <p:sp>
        <p:nvSpPr>
          <p:cNvPr id="139" name="Google Shape;139;p1"/>
          <p:cNvSpPr txBox="1"/>
          <p:nvPr/>
        </p:nvSpPr>
        <p:spPr>
          <a:xfrm>
            <a:off x="4572000" y="3427578"/>
            <a:ext cx="1905000" cy="308552"/>
          </a:xfrm>
          <a:prstGeom prst="rect">
            <a:avLst/>
          </a:prstGeom>
          <a:noFill/>
          <a:ln>
            <a:noFill/>
          </a:ln>
        </p:spPr>
        <p:txBody>
          <a:bodyPr anchorCtr="0" anchor="t" bIns="47625" lIns="95250" spcFirstLastPara="1" rIns="95250" wrap="square" tIns="47625">
            <a:spAutoFit/>
          </a:bodyPr>
          <a:lstStyle/>
          <a:p>
            <a:pPr indent="0" lvl="0" marL="0" marR="0" rtl="0" algn="l">
              <a:spcBef>
                <a:spcPts val="0"/>
              </a:spcBef>
              <a:spcAft>
                <a:spcPts val="0"/>
              </a:spcAft>
              <a:buNone/>
            </a:pPr>
            <a:r>
              <a:t/>
            </a:r>
            <a:endParaRPr b="0" i="0" sz="1800" u="none" cap="none" strike="noStrike">
              <a:solidFill>
                <a:schemeClr val="lt1"/>
              </a:solidFill>
              <a:latin typeface="Rokkitt"/>
              <a:ea typeface="Rokkitt"/>
              <a:cs typeface="Rokkitt"/>
              <a:sym typeface="Rokkitt"/>
            </a:endParaRPr>
          </a:p>
        </p:txBody>
      </p:sp>
      <p:sp>
        <p:nvSpPr>
          <p:cNvPr id="140" name="Google Shape;140;p1"/>
          <p:cNvSpPr txBox="1"/>
          <p:nvPr/>
        </p:nvSpPr>
        <p:spPr>
          <a:xfrm>
            <a:off x="6477000" y="2051700"/>
            <a:ext cx="2286000" cy="1557900"/>
          </a:xfrm>
          <a:prstGeom prst="rect">
            <a:avLst/>
          </a:prstGeom>
          <a:noFill/>
          <a:ln>
            <a:noFill/>
          </a:ln>
        </p:spPr>
        <p:txBody>
          <a:bodyPr anchorCtr="0" anchor="ctr" bIns="47625" lIns="95250" spcFirstLastPara="1" rIns="95250" wrap="square" tIns="47625">
            <a:spAutoFit/>
          </a:bodyPr>
          <a:lstStyle/>
          <a:p>
            <a:pPr indent="0" lvl="0" marL="0" marR="0" rtl="0" algn="l">
              <a:spcBef>
                <a:spcPts val="0"/>
              </a:spcBef>
              <a:spcAft>
                <a:spcPts val="0"/>
              </a:spcAft>
              <a:buNone/>
            </a:pPr>
            <a:r>
              <a:rPr b="1" i="0" lang="en-US" sz="2400" u="none" cap="none" strike="noStrike">
                <a:solidFill>
                  <a:schemeClr val="dk1"/>
                </a:solidFill>
                <a:latin typeface="Rokkitt"/>
                <a:ea typeface="Rokkitt"/>
                <a:cs typeface="Rokkitt"/>
                <a:sym typeface="Rokkitt"/>
              </a:rPr>
              <a:t>A SUBMISSION </a:t>
            </a:r>
            <a:endParaRPr/>
          </a:p>
          <a:p>
            <a:pPr indent="0" lvl="0" marL="0" marR="0" rtl="0" algn="l">
              <a:spcBef>
                <a:spcPts val="0"/>
              </a:spcBef>
              <a:spcAft>
                <a:spcPts val="0"/>
              </a:spcAft>
              <a:buNone/>
            </a:pPr>
            <a:r>
              <a:rPr b="1" i="0" lang="en-US" sz="2400" u="none" cap="none" strike="noStrike">
                <a:solidFill>
                  <a:schemeClr val="dk1"/>
                </a:solidFill>
                <a:latin typeface="Rokkitt"/>
                <a:ea typeface="Rokkitt"/>
                <a:cs typeface="Rokkitt"/>
                <a:sym typeface="Rokkitt"/>
              </a:rPr>
              <a:t>BY KUMAR KANISHK</a:t>
            </a:r>
            <a:endParaRPr b="1" i="0" sz="2400" u="none" cap="none" strike="noStrike">
              <a:solidFill>
                <a:schemeClr val="dk1"/>
              </a:solidFill>
              <a:latin typeface="Rokkitt"/>
              <a:ea typeface="Rokkitt"/>
              <a:cs typeface="Rokkitt"/>
              <a:sym typeface="Rokki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FILLING MISSING VALUES IN AGE</a:t>
            </a:r>
            <a:endParaRPr/>
          </a:p>
        </p:txBody>
      </p:sp>
      <p:pic>
        <p:nvPicPr>
          <p:cNvPr id="200" name="Google Shape;200;p10"/>
          <p:cNvPicPr preferRelativeResize="0"/>
          <p:nvPr>
            <p:ph idx="1" type="body"/>
          </p:nvPr>
        </p:nvPicPr>
        <p:blipFill rotWithShape="1">
          <a:blip r:embed="rId3">
            <a:alphaModFix/>
          </a:blip>
          <a:srcRect b="24150" l="13710" r="30450" t="66380"/>
          <a:stretch/>
        </p:blipFill>
        <p:spPr>
          <a:xfrm>
            <a:off x="429672" y="1573282"/>
            <a:ext cx="4412776" cy="420805"/>
          </a:xfrm>
          <a:prstGeom prst="rect">
            <a:avLst/>
          </a:prstGeom>
          <a:noFill/>
          <a:ln>
            <a:noFill/>
          </a:ln>
        </p:spPr>
      </p:pic>
      <p:pic>
        <p:nvPicPr>
          <p:cNvPr id="201" name="Google Shape;201;p10"/>
          <p:cNvPicPr preferRelativeResize="0"/>
          <p:nvPr/>
        </p:nvPicPr>
        <p:blipFill rotWithShape="1">
          <a:blip r:embed="rId4">
            <a:alphaModFix/>
          </a:blip>
          <a:srcRect b="11040" l="13310" r="26489" t="43410"/>
          <a:stretch/>
        </p:blipFill>
        <p:spPr>
          <a:xfrm>
            <a:off x="429672" y="2232926"/>
            <a:ext cx="5504597" cy="23428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FINAL TRAINING SET AFTER FEATURE ENGINEERING </a:t>
            </a:r>
            <a:endParaRPr/>
          </a:p>
        </p:txBody>
      </p:sp>
      <p:pic>
        <p:nvPicPr>
          <p:cNvPr id="207" name="Google Shape;207;p11"/>
          <p:cNvPicPr preferRelativeResize="0"/>
          <p:nvPr>
            <p:ph idx="1" type="body"/>
          </p:nvPr>
        </p:nvPicPr>
        <p:blipFill rotWithShape="1">
          <a:blip r:embed="rId3">
            <a:alphaModFix/>
          </a:blip>
          <a:srcRect b="-159" l="13420" r="41960" t="32349"/>
          <a:stretch/>
        </p:blipFill>
        <p:spPr>
          <a:xfrm>
            <a:off x="1489881" y="1826247"/>
            <a:ext cx="4014721" cy="34319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MODELING</a:t>
            </a:r>
            <a:endParaRPr/>
          </a:p>
        </p:txBody>
      </p:sp>
      <p:sp>
        <p:nvSpPr>
          <p:cNvPr id="213" name="Google Shape;213;p12"/>
          <p:cNvSpPr txBox="1"/>
          <p:nvPr>
            <p:ph idx="1" type="body"/>
          </p:nvPr>
        </p:nvSpPr>
        <p:spPr>
          <a:xfrm>
            <a:off x="429676" y="1593850"/>
            <a:ext cx="7901523" cy="2870199"/>
          </a:xfrm>
          <a:prstGeom prst="rect">
            <a:avLst/>
          </a:prstGeom>
          <a:noFill/>
          <a:ln>
            <a:noFill/>
          </a:ln>
        </p:spPr>
        <p:txBody>
          <a:bodyPr anchorCtr="0" anchor="t" bIns="45700" lIns="91425" spcFirstLastPara="1" rIns="91425" wrap="square" tIns="93600">
            <a:normAutofit/>
          </a:bodyPr>
          <a:lstStyle/>
          <a:p>
            <a:pPr indent="-342900" lvl="0" marL="342900" rtl="0" algn="l">
              <a:spcBef>
                <a:spcPts val="0"/>
              </a:spcBef>
              <a:spcAft>
                <a:spcPts val="0"/>
              </a:spcAft>
              <a:buClr>
                <a:srgbClr val="595959"/>
              </a:buClr>
              <a:buSzPts val="1800"/>
              <a:buFont typeface="Noto Sans Symbols"/>
              <a:buChar char="❑"/>
            </a:pPr>
            <a:r>
              <a:rPr lang="en-US"/>
              <a:t>THREE CLASSIFIERS WERE USED</a:t>
            </a:r>
            <a:endParaRPr/>
          </a:p>
          <a:p>
            <a:pPr indent="-342900" lvl="0" marL="342900" rtl="0" algn="l">
              <a:spcBef>
                <a:spcPts val="1200"/>
              </a:spcBef>
              <a:spcAft>
                <a:spcPts val="0"/>
              </a:spcAft>
              <a:buClr>
                <a:srgbClr val="595959"/>
              </a:buClr>
              <a:buSzPts val="1800"/>
              <a:buFont typeface="Noto Sans Symbols"/>
              <a:buChar char="❑"/>
            </a:pPr>
            <a:r>
              <a:rPr lang="en-US"/>
              <a:t>KNEIGHBOURS</a:t>
            </a:r>
            <a:endParaRPr/>
          </a:p>
          <a:p>
            <a:pPr indent="-342900" lvl="0" marL="342900" rtl="0" algn="l">
              <a:spcBef>
                <a:spcPts val="1200"/>
              </a:spcBef>
              <a:spcAft>
                <a:spcPts val="0"/>
              </a:spcAft>
              <a:buClr>
                <a:srgbClr val="595959"/>
              </a:buClr>
              <a:buSzPts val="1800"/>
              <a:buFont typeface="Noto Sans Symbols"/>
              <a:buChar char="❑"/>
            </a:pPr>
            <a:r>
              <a:rPr lang="en-US"/>
              <a:t>NAIVE BAYES</a:t>
            </a:r>
            <a:endParaRPr/>
          </a:p>
          <a:p>
            <a:pPr indent="-342900" lvl="0" marL="342900" rtl="0" algn="l">
              <a:spcBef>
                <a:spcPts val="1200"/>
              </a:spcBef>
              <a:spcAft>
                <a:spcPts val="0"/>
              </a:spcAft>
              <a:buClr>
                <a:srgbClr val="595959"/>
              </a:buClr>
              <a:buSzPts val="1800"/>
              <a:buFont typeface="Noto Sans Symbols"/>
              <a:buChar char="❑"/>
            </a:pPr>
            <a:r>
              <a:rPr lang="en-US"/>
              <a:t>SVM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SCORES</a:t>
            </a:r>
            <a:endParaRPr/>
          </a:p>
        </p:txBody>
      </p:sp>
      <p:pic>
        <p:nvPicPr>
          <p:cNvPr id="219" name="Google Shape;219;p13"/>
          <p:cNvPicPr preferRelativeResize="0"/>
          <p:nvPr>
            <p:ph idx="1" type="body"/>
          </p:nvPr>
        </p:nvPicPr>
        <p:blipFill rotWithShape="1">
          <a:blip r:embed="rId3">
            <a:alphaModFix/>
          </a:blip>
          <a:srcRect b="53320" l="13420" r="48440" t="32349"/>
          <a:stretch/>
        </p:blipFill>
        <p:spPr>
          <a:xfrm>
            <a:off x="209997" y="1481994"/>
            <a:ext cx="4123163" cy="871318"/>
          </a:xfrm>
          <a:prstGeom prst="rect">
            <a:avLst/>
          </a:prstGeom>
          <a:noFill/>
          <a:ln>
            <a:noFill/>
          </a:ln>
        </p:spPr>
      </p:pic>
      <p:pic>
        <p:nvPicPr>
          <p:cNvPr id="220" name="Google Shape;220;p13"/>
          <p:cNvPicPr preferRelativeResize="0"/>
          <p:nvPr/>
        </p:nvPicPr>
        <p:blipFill rotWithShape="1">
          <a:blip r:embed="rId3">
            <a:alphaModFix/>
          </a:blip>
          <a:srcRect b="15839" l="13740" r="53819" t="73080"/>
          <a:stretch/>
        </p:blipFill>
        <p:spPr>
          <a:xfrm>
            <a:off x="209997" y="2647950"/>
            <a:ext cx="4077671" cy="783478"/>
          </a:xfrm>
          <a:prstGeom prst="rect">
            <a:avLst/>
          </a:prstGeom>
          <a:noFill/>
          <a:ln>
            <a:noFill/>
          </a:ln>
        </p:spPr>
      </p:pic>
      <p:pic>
        <p:nvPicPr>
          <p:cNvPr id="221" name="Google Shape;221;p13"/>
          <p:cNvPicPr preferRelativeResize="0"/>
          <p:nvPr/>
        </p:nvPicPr>
        <p:blipFill rotWithShape="1">
          <a:blip r:embed="rId4">
            <a:alphaModFix/>
          </a:blip>
          <a:srcRect b="4629" l="13310" r="61939" t="84760"/>
          <a:stretch/>
        </p:blipFill>
        <p:spPr>
          <a:xfrm>
            <a:off x="215684" y="3620328"/>
            <a:ext cx="4111790" cy="9917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TESTING </a:t>
            </a:r>
            <a:endParaRPr/>
          </a:p>
        </p:txBody>
      </p:sp>
      <p:pic>
        <p:nvPicPr>
          <p:cNvPr id="227" name="Google Shape;227;p14"/>
          <p:cNvPicPr preferRelativeResize="0"/>
          <p:nvPr>
            <p:ph idx="1" type="body"/>
          </p:nvPr>
        </p:nvPicPr>
        <p:blipFill rotWithShape="1">
          <a:blip r:embed="rId3">
            <a:alphaModFix/>
          </a:blip>
          <a:srcRect b="1639" l="13420" r="48579" t="36950"/>
          <a:stretch/>
        </p:blipFill>
        <p:spPr>
          <a:xfrm>
            <a:off x="1936661" y="1527800"/>
            <a:ext cx="3974144" cy="3612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KAGGLE SUBMISSION</a:t>
            </a:r>
            <a:endParaRPr/>
          </a:p>
        </p:txBody>
      </p:sp>
      <p:pic>
        <p:nvPicPr>
          <p:cNvPr id="233" name="Google Shape;233;p15"/>
          <p:cNvPicPr preferRelativeResize="0"/>
          <p:nvPr>
            <p:ph idx="1" type="body"/>
          </p:nvPr>
        </p:nvPicPr>
        <p:blipFill rotWithShape="1">
          <a:blip r:embed="rId3">
            <a:alphaModFix/>
          </a:blip>
          <a:srcRect b="2400" l="0" r="-1510" t="17710"/>
          <a:stretch/>
        </p:blipFill>
        <p:spPr>
          <a:xfrm>
            <a:off x="429672" y="1593846"/>
            <a:ext cx="8020566" cy="3550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ENDING NOTE</a:t>
            </a:r>
            <a:endParaRPr/>
          </a:p>
        </p:txBody>
      </p:sp>
      <p:sp>
        <p:nvSpPr>
          <p:cNvPr id="239" name="Google Shape;239;p16"/>
          <p:cNvSpPr txBox="1"/>
          <p:nvPr>
            <p:ph idx="1" type="body"/>
          </p:nvPr>
        </p:nvSpPr>
        <p:spPr>
          <a:xfrm>
            <a:off x="429676" y="1593850"/>
            <a:ext cx="7901523" cy="2870199"/>
          </a:xfrm>
          <a:prstGeom prst="rect">
            <a:avLst/>
          </a:prstGeom>
          <a:noFill/>
          <a:ln>
            <a:noFill/>
          </a:ln>
        </p:spPr>
        <p:txBody>
          <a:bodyPr anchorCtr="0" anchor="t" bIns="45700" lIns="91425" spcFirstLastPara="1" rIns="91425" wrap="square" tIns="93600">
            <a:normAutofit/>
          </a:bodyPr>
          <a:lstStyle/>
          <a:p>
            <a:pPr indent="-342900" lvl="0" marL="342900" rtl="0" algn="l">
              <a:spcBef>
                <a:spcPts val="0"/>
              </a:spcBef>
              <a:spcAft>
                <a:spcPts val="0"/>
              </a:spcAft>
              <a:buClr>
                <a:srgbClr val="595959"/>
              </a:buClr>
              <a:buSzPts val="1800"/>
              <a:buFont typeface="Noto Sans Symbols"/>
              <a:buChar char="❑"/>
            </a:pPr>
            <a:r>
              <a:rPr lang="en-US"/>
              <a:t>Each algorithm gave different results</a:t>
            </a:r>
            <a:endParaRPr/>
          </a:p>
          <a:p>
            <a:pPr indent="-342900" lvl="0" marL="342900" rtl="0" algn="l">
              <a:spcBef>
                <a:spcPts val="1200"/>
              </a:spcBef>
              <a:spcAft>
                <a:spcPts val="0"/>
              </a:spcAft>
              <a:buClr>
                <a:srgbClr val="595959"/>
              </a:buClr>
              <a:buSzPts val="1800"/>
              <a:buFont typeface="Noto Sans Symbols"/>
              <a:buChar char="❑"/>
            </a:pPr>
            <a:r>
              <a:rPr lang="en-US"/>
              <a:t>No algorithm can provide 100 percent accuracy</a:t>
            </a:r>
            <a:endParaRPr/>
          </a:p>
          <a:p>
            <a:pPr indent="-342900" lvl="0" marL="342900" rtl="0" algn="l">
              <a:spcBef>
                <a:spcPts val="1200"/>
              </a:spcBef>
              <a:spcAft>
                <a:spcPts val="0"/>
              </a:spcAft>
              <a:buClr>
                <a:srgbClr val="595959"/>
              </a:buClr>
              <a:buSzPts val="1800"/>
              <a:buFont typeface="Noto Sans Symbols"/>
              <a:buChar char="❑"/>
            </a:pPr>
            <a:r>
              <a:rPr lang="en-US"/>
              <a:t>The  most efficient result was given by svm followed by knn followed by naive bayes</a:t>
            </a:r>
            <a:endParaRPr/>
          </a:p>
          <a:p>
            <a:pPr indent="-342900" lvl="0" marL="342900" rtl="0" algn="l">
              <a:spcBef>
                <a:spcPts val="1200"/>
              </a:spcBef>
              <a:spcAft>
                <a:spcPts val="0"/>
              </a:spcAft>
              <a:buClr>
                <a:srgbClr val="595959"/>
              </a:buClr>
              <a:buSzPts val="1800"/>
              <a:buFont typeface="Noto Sans Symbols"/>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type="title"/>
          </p:nvPr>
        </p:nvSpPr>
        <p:spPr>
          <a:xfrm>
            <a:off x="0" y="356358"/>
            <a:ext cx="8086296" cy="921219"/>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1000"/>
              <a:buFont typeface="Arial"/>
              <a:buNone/>
            </a:pPr>
            <a:r>
              <a:rPr b="1" lang="en-US" sz="1000">
                <a:solidFill>
                  <a:schemeClr val="dk1"/>
                </a:solidFill>
                <a:latin typeface="Arial"/>
                <a:ea typeface="Arial"/>
                <a:cs typeface="Arial"/>
                <a:sym typeface="Arial"/>
              </a:rPr>
              <a:t>THE TITANIC SANK IN THE EARLY MORNING HOURS OF 15 APRIL 1912 IN THE NORTH ATLANTIC OCEAN, FOUR DAYS INTO THE SHIP'S MAIDEN VOYAGE FROM SOUTHAMPTON TO NEW YORK CITY. THE LARGEST OCEAN LINER IN SERVICE AT THE TIME, </a:t>
            </a:r>
            <a:r>
              <a:rPr b="1" i="1" lang="en-US" sz="1000">
                <a:solidFill>
                  <a:schemeClr val="dk1"/>
                </a:solidFill>
                <a:latin typeface="Arial"/>
                <a:ea typeface="Arial"/>
                <a:cs typeface="Arial"/>
                <a:sym typeface="Arial"/>
              </a:rPr>
              <a:t>TITANIC</a:t>
            </a:r>
            <a:r>
              <a:rPr b="1" lang="en-US" sz="1000">
                <a:solidFill>
                  <a:schemeClr val="dk1"/>
                </a:solidFill>
                <a:latin typeface="Arial"/>
                <a:ea typeface="Arial"/>
                <a:cs typeface="Arial"/>
                <a:sym typeface="Arial"/>
              </a:rPr>
              <a:t> HAD AN ESTIMATED 2,224 PEOPLE ON BOARD WHEN SHE STRUCK AN  ICEBERG AT AROUND 23:40 (SHIP'S TIME)ON SUNDAY, 14 APRIL 1912. HER SINKING TWO HOURS AND FORTY MINUTES LATER AT 02:20  ON MONDAY, 15 APRIL, RESULTED IN THE DEATHS OF MORE THAN 1,500 PEOPLE, MAKING IT ONE OF THE DEADLIEST DISASTER IN HISTORY.</a:t>
            </a:r>
            <a:endParaRPr b="1" sz="1000">
              <a:solidFill>
                <a:schemeClr val="dk1"/>
              </a:solidFill>
              <a:latin typeface="Arial"/>
              <a:ea typeface="Arial"/>
              <a:cs typeface="Arial"/>
              <a:sym typeface="Arial"/>
            </a:endParaRPr>
          </a:p>
        </p:txBody>
      </p:sp>
      <p:pic>
        <p:nvPicPr>
          <p:cNvPr id="146" name="Google Shape;146;p2"/>
          <p:cNvPicPr preferRelativeResize="0"/>
          <p:nvPr>
            <p:ph idx="1" type="body"/>
          </p:nvPr>
        </p:nvPicPr>
        <p:blipFill rotWithShape="1">
          <a:blip r:embed="rId3">
            <a:alphaModFix/>
          </a:blip>
          <a:srcRect b="54309" l="580" r="-580" t="30"/>
          <a:stretch/>
        </p:blipFill>
        <p:spPr>
          <a:xfrm>
            <a:off x="472135" y="1633556"/>
            <a:ext cx="7901523" cy="2870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AIM OF THE SUBMISSION</a:t>
            </a:r>
            <a:endParaRPr/>
          </a:p>
        </p:txBody>
      </p:sp>
      <p:sp>
        <p:nvSpPr>
          <p:cNvPr id="152" name="Google Shape;152;p3"/>
          <p:cNvSpPr txBox="1"/>
          <p:nvPr>
            <p:ph idx="1" type="body"/>
          </p:nvPr>
        </p:nvSpPr>
        <p:spPr>
          <a:xfrm>
            <a:off x="429676" y="1593850"/>
            <a:ext cx="7901523" cy="2870199"/>
          </a:xfrm>
          <a:prstGeom prst="rect">
            <a:avLst/>
          </a:prstGeom>
          <a:noFill/>
          <a:ln>
            <a:noFill/>
          </a:ln>
        </p:spPr>
        <p:txBody>
          <a:bodyPr anchorCtr="0" anchor="t" bIns="45700" lIns="91425" spcFirstLastPara="1" rIns="91425" wrap="square" tIns="93600">
            <a:normAutofit/>
          </a:bodyPr>
          <a:lstStyle/>
          <a:p>
            <a:pPr indent="0" lvl="0" marL="342900" rtl="0" algn="l">
              <a:lnSpc>
                <a:spcPct val="90000"/>
              </a:lnSpc>
              <a:spcBef>
                <a:spcPts val="0"/>
              </a:spcBef>
              <a:spcAft>
                <a:spcPts val="0"/>
              </a:spcAft>
              <a:buClr>
                <a:srgbClr val="207E89"/>
              </a:buClr>
              <a:buSzPts val="1800"/>
              <a:buNone/>
            </a:pPr>
            <a:r>
              <a:rPr lang="en-US">
                <a:solidFill>
                  <a:srgbClr val="207E89"/>
                </a:solidFill>
                <a:latin typeface="Inter"/>
                <a:ea typeface="Inter"/>
                <a:cs typeface="Inter"/>
                <a:sym typeface="Inter"/>
              </a:rPr>
              <a:t>We have to use machine learning to create a model that predicts which passengers survived the Titanic shipwreck.</a:t>
            </a:r>
            <a:endParaRPr/>
          </a:p>
          <a:p>
            <a:pPr indent="0" lvl="0" marL="342900" rtl="0" algn="l">
              <a:lnSpc>
                <a:spcPct val="90000"/>
              </a:lnSpc>
              <a:spcBef>
                <a:spcPts val="1200"/>
              </a:spcBef>
              <a:spcAft>
                <a:spcPts val="0"/>
              </a:spcAft>
              <a:buClr>
                <a:srgbClr val="207E89"/>
              </a:buClr>
              <a:buSzPts val="1800"/>
              <a:buNone/>
            </a:pPr>
            <a:r>
              <a:t/>
            </a:r>
            <a:endParaRPr>
              <a:solidFill>
                <a:srgbClr val="207E89"/>
              </a:solidFill>
              <a:latin typeface="Inter"/>
              <a:ea typeface="Inter"/>
              <a:cs typeface="Inter"/>
              <a:sym typeface="Inter"/>
            </a:endParaRPr>
          </a:p>
          <a:p>
            <a:pPr indent="0" lvl="0" marL="342900" rtl="0" algn="l">
              <a:lnSpc>
                <a:spcPct val="90000"/>
              </a:lnSpc>
              <a:spcBef>
                <a:spcPts val="1200"/>
              </a:spcBef>
              <a:spcAft>
                <a:spcPts val="0"/>
              </a:spcAft>
              <a:buClr>
                <a:srgbClr val="207E89"/>
              </a:buClr>
              <a:buSzPts val="1800"/>
              <a:buNone/>
            </a:pPr>
            <a:r>
              <a:rPr lang="en-US">
                <a:solidFill>
                  <a:srgbClr val="207E89"/>
                </a:solidFill>
                <a:latin typeface="Inter"/>
                <a:ea typeface="Inter"/>
                <a:cs typeface="Inter"/>
                <a:sym typeface="Inter"/>
              </a:rPr>
              <a:t>We have  to build a predictive model that answers the question: “what sorts of people were more likely to survive?” using passenger data (i.e name, age, gender, socio-economic class, etc).</a:t>
            </a:r>
            <a:endParaRPr/>
          </a:p>
          <a:p>
            <a:pPr indent="0" lvl="0" marL="342900" rtl="0" algn="l">
              <a:lnSpc>
                <a:spcPct val="90000"/>
              </a:lnSpc>
              <a:spcBef>
                <a:spcPts val="1200"/>
              </a:spcBef>
              <a:spcAft>
                <a:spcPts val="0"/>
              </a:spcAft>
              <a:buClr>
                <a:srgbClr val="595959"/>
              </a:buClr>
              <a:buSzPts val="1800"/>
              <a:buNone/>
            </a:pPr>
            <a:r>
              <a:t/>
            </a:r>
            <a:endParaRPr>
              <a:solidFill>
                <a:srgbClr val="207E89"/>
              </a:solidFill>
              <a:latin typeface="Inter"/>
              <a:ea typeface="Inter"/>
              <a:cs typeface="Inter"/>
              <a:sym typeface="Inter"/>
            </a:endParaRPr>
          </a:p>
          <a:p>
            <a:pPr indent="0" lvl="0" marL="342900" rtl="0" algn="l">
              <a:lnSpc>
                <a:spcPct val="90000"/>
              </a:lnSpc>
              <a:spcBef>
                <a:spcPts val="1200"/>
              </a:spcBef>
              <a:spcAft>
                <a:spcPts val="0"/>
              </a:spcAft>
              <a:buClr>
                <a:srgbClr val="595959"/>
              </a:buClr>
              <a:buSzPts val="1800"/>
              <a:buNone/>
            </a:pPr>
            <a:r>
              <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THE PROCESS</a:t>
            </a:r>
            <a:endParaRPr/>
          </a:p>
        </p:txBody>
      </p:sp>
      <p:sp>
        <p:nvSpPr>
          <p:cNvPr id="158" name="Google Shape;158;p4"/>
          <p:cNvSpPr txBox="1"/>
          <p:nvPr>
            <p:ph idx="1" type="body"/>
          </p:nvPr>
        </p:nvSpPr>
        <p:spPr>
          <a:xfrm>
            <a:off x="429676" y="1593850"/>
            <a:ext cx="7901523" cy="2870199"/>
          </a:xfrm>
          <a:prstGeom prst="rect">
            <a:avLst/>
          </a:prstGeom>
          <a:noFill/>
          <a:ln>
            <a:noFill/>
          </a:ln>
        </p:spPr>
        <p:txBody>
          <a:bodyPr anchorCtr="0" anchor="t" bIns="45700" lIns="91425" spcFirstLastPara="1" rIns="91425" wrap="square" tIns="93600">
            <a:normAutofit/>
          </a:bodyPr>
          <a:lstStyle/>
          <a:p>
            <a:pPr indent="0" lvl="0" marL="342900" rtl="0" algn="l">
              <a:spcBef>
                <a:spcPts val="0"/>
              </a:spcBef>
              <a:spcAft>
                <a:spcPts val="0"/>
              </a:spcAft>
              <a:buClr>
                <a:srgbClr val="595959"/>
              </a:buClr>
              <a:buSzPts val="1800"/>
              <a:buFont typeface="Noto Sans Symbols"/>
              <a:buNone/>
            </a:pPr>
            <a:r>
              <a:rPr lang="en-US"/>
              <a:t>The whole process is done in a series of steps</a:t>
            </a:r>
            <a:endParaRPr/>
          </a:p>
          <a:p>
            <a:pPr indent="-342900" lvl="0" marL="342900" rtl="0" algn="l">
              <a:spcBef>
                <a:spcPts val="1200"/>
              </a:spcBef>
              <a:spcAft>
                <a:spcPts val="0"/>
              </a:spcAft>
              <a:buClr>
                <a:srgbClr val="207E89"/>
              </a:buClr>
              <a:buSzPts val="1800"/>
              <a:buFont typeface="Noto Sans Symbols"/>
              <a:buChar char="❑"/>
            </a:pPr>
            <a:r>
              <a:rPr lang="en-US">
                <a:solidFill>
                  <a:srgbClr val="207E89"/>
                </a:solidFill>
              </a:rPr>
              <a:t>EXPLORATORY DATA ANALYSIS</a:t>
            </a:r>
            <a:endParaRPr/>
          </a:p>
          <a:p>
            <a:pPr indent="-342900" lvl="0" marL="342900" rtl="0" algn="l">
              <a:spcBef>
                <a:spcPts val="1200"/>
              </a:spcBef>
              <a:spcAft>
                <a:spcPts val="0"/>
              </a:spcAft>
              <a:buClr>
                <a:srgbClr val="207E89"/>
              </a:buClr>
              <a:buSzPts val="1800"/>
              <a:buFont typeface="Noto Sans Symbols"/>
              <a:buChar char="❑"/>
            </a:pPr>
            <a:r>
              <a:rPr lang="en-US">
                <a:solidFill>
                  <a:srgbClr val="207E89"/>
                </a:solidFill>
              </a:rPr>
              <a:t>FEATURE ENGINEERING</a:t>
            </a:r>
            <a:endParaRPr/>
          </a:p>
          <a:p>
            <a:pPr indent="-342900" lvl="0" marL="342900" rtl="0" algn="l">
              <a:spcBef>
                <a:spcPts val="1200"/>
              </a:spcBef>
              <a:spcAft>
                <a:spcPts val="0"/>
              </a:spcAft>
              <a:buClr>
                <a:srgbClr val="207E89"/>
              </a:buClr>
              <a:buSzPts val="1800"/>
              <a:buFont typeface="Noto Sans Symbols"/>
              <a:buChar char="❑"/>
            </a:pPr>
            <a:r>
              <a:rPr lang="en-US">
                <a:solidFill>
                  <a:srgbClr val="207E89"/>
                </a:solidFill>
              </a:rPr>
              <a:t>MODELING</a:t>
            </a:r>
            <a:endParaRPr/>
          </a:p>
          <a:p>
            <a:pPr indent="-342900" lvl="0" marL="342900" rtl="0" algn="l">
              <a:spcBef>
                <a:spcPts val="1200"/>
              </a:spcBef>
              <a:spcAft>
                <a:spcPts val="0"/>
              </a:spcAft>
              <a:buClr>
                <a:srgbClr val="207E89"/>
              </a:buClr>
              <a:buSzPts val="1800"/>
              <a:buFont typeface="Noto Sans Symbols"/>
              <a:buChar char="❑"/>
            </a:pPr>
            <a:r>
              <a:rPr lang="en-US">
                <a:solidFill>
                  <a:srgbClr val="207E89"/>
                </a:solidFill>
              </a:rPr>
              <a:t>TESTING</a:t>
            </a:r>
            <a:endParaRPr/>
          </a:p>
          <a:p>
            <a:pPr indent="-342900" lvl="0" marL="342900" rtl="0" algn="l">
              <a:spcBef>
                <a:spcPts val="1200"/>
              </a:spcBef>
              <a:spcAft>
                <a:spcPts val="0"/>
              </a:spcAft>
              <a:buClr>
                <a:srgbClr val="207E89"/>
              </a:buClr>
              <a:buSzPts val="1800"/>
              <a:buFont typeface="Noto Sans Symbols"/>
              <a:buChar char="❑"/>
            </a:pPr>
            <a:r>
              <a:t/>
            </a:r>
            <a:endParaRPr>
              <a:solidFill>
                <a:srgbClr val="207E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EXPLORATORY DATA ANALYSIS</a:t>
            </a:r>
            <a:endParaRPr/>
          </a:p>
        </p:txBody>
      </p:sp>
      <p:pic>
        <p:nvPicPr>
          <p:cNvPr id="164" name="Google Shape;164;p5"/>
          <p:cNvPicPr preferRelativeResize="0"/>
          <p:nvPr>
            <p:ph idx="1" type="body"/>
          </p:nvPr>
        </p:nvPicPr>
        <p:blipFill rotWithShape="1">
          <a:blip r:embed="rId3">
            <a:alphaModFix/>
          </a:blip>
          <a:srcRect b="11870" l="13709" r="7420" t="61010"/>
          <a:stretch/>
        </p:blipFill>
        <p:spPr>
          <a:xfrm>
            <a:off x="227466" y="2073697"/>
            <a:ext cx="6232474" cy="1205550"/>
          </a:xfrm>
          <a:prstGeom prst="rect">
            <a:avLst/>
          </a:prstGeom>
          <a:noFill/>
          <a:ln>
            <a:noFill/>
          </a:ln>
        </p:spPr>
      </p:pic>
      <p:sp>
        <p:nvSpPr>
          <p:cNvPr id="165" name="Google Shape;165;p5"/>
          <p:cNvSpPr txBox="1"/>
          <p:nvPr/>
        </p:nvSpPr>
        <p:spPr>
          <a:xfrm>
            <a:off x="227466" y="1393040"/>
            <a:ext cx="1253890" cy="552335"/>
          </a:xfrm>
          <a:prstGeom prst="rect">
            <a:avLst/>
          </a:prstGeom>
          <a:noFill/>
          <a:ln>
            <a:noFill/>
          </a:ln>
        </p:spPr>
        <p:txBody>
          <a:bodyPr anchorCtr="0" anchor="ctr" bIns="47625" lIns="95250" spcFirstLastPara="1" rIns="95250" wrap="square" tIns="47625">
            <a:spAutoFit/>
          </a:bodyPr>
          <a:lstStyle/>
          <a:p>
            <a:pPr indent="0" lvl="0" marL="0" marR="0" rtl="0" algn="l">
              <a:spcBef>
                <a:spcPts val="0"/>
              </a:spcBef>
              <a:spcAft>
                <a:spcPts val="0"/>
              </a:spcAft>
              <a:buNone/>
            </a:pPr>
            <a:r>
              <a:rPr b="1" i="0" lang="en-US" sz="1500" u="none" cap="none" strike="noStrike">
                <a:solidFill>
                  <a:schemeClr val="dk1"/>
                </a:solidFill>
                <a:latin typeface="Rokkitt"/>
                <a:ea typeface="Rokkitt"/>
                <a:cs typeface="Rokkitt"/>
                <a:sym typeface="Rokkitt"/>
              </a:rPr>
              <a:t>TRAINING DATA SET</a:t>
            </a:r>
            <a:endParaRPr b="1" i="0" sz="1800" u="none" cap="none" strike="noStrike">
              <a:solidFill>
                <a:schemeClr val="dk1"/>
              </a:solidFill>
              <a:latin typeface="Rokkitt"/>
              <a:ea typeface="Rokkitt"/>
              <a:cs typeface="Rokkitt"/>
              <a:sym typeface="Rokkitt"/>
            </a:endParaRPr>
          </a:p>
        </p:txBody>
      </p:sp>
      <p:sp>
        <p:nvSpPr>
          <p:cNvPr id="166" name="Google Shape;166;p5"/>
          <p:cNvSpPr txBox="1"/>
          <p:nvPr/>
        </p:nvSpPr>
        <p:spPr>
          <a:xfrm>
            <a:off x="88144" y="3409950"/>
            <a:ext cx="1905000" cy="780878"/>
          </a:xfrm>
          <a:prstGeom prst="rect">
            <a:avLst/>
          </a:prstGeom>
          <a:noFill/>
          <a:ln>
            <a:noFill/>
          </a:ln>
        </p:spPr>
        <p:txBody>
          <a:bodyPr anchorCtr="0" anchor="ctr" bIns="47625" lIns="95250" spcFirstLastPara="1" rIns="95250" wrap="square" tIns="47625">
            <a:spAutoFit/>
          </a:bodyPr>
          <a:lstStyle/>
          <a:p>
            <a:pPr indent="0" lvl="0" marL="0" marR="0" rtl="0" algn="l">
              <a:spcBef>
                <a:spcPts val="0"/>
              </a:spcBef>
              <a:spcAft>
                <a:spcPts val="0"/>
              </a:spcAft>
              <a:buNone/>
            </a:pPr>
            <a:r>
              <a:rPr b="1" i="0" lang="en-US" sz="1500" u="none" cap="none" strike="noStrike">
                <a:solidFill>
                  <a:schemeClr val="dk1"/>
                </a:solidFill>
                <a:latin typeface="Rokkitt"/>
                <a:ea typeface="Rokkitt"/>
                <a:cs typeface="Rokkitt"/>
                <a:sym typeface="Rokkitt"/>
              </a:rPr>
              <a:t>TESTING </a:t>
            </a:r>
            <a:endParaRPr/>
          </a:p>
          <a:p>
            <a:pPr indent="0" lvl="0" marL="0" marR="0" rtl="0" algn="l">
              <a:spcBef>
                <a:spcPts val="0"/>
              </a:spcBef>
              <a:spcAft>
                <a:spcPts val="0"/>
              </a:spcAft>
              <a:buNone/>
            </a:pPr>
            <a:r>
              <a:rPr b="1" i="0" lang="en-US" sz="1500" u="none" cap="none" strike="noStrike">
                <a:solidFill>
                  <a:schemeClr val="dk1"/>
                </a:solidFill>
                <a:latin typeface="Rokkitt"/>
                <a:ea typeface="Rokkitt"/>
                <a:cs typeface="Rokkitt"/>
                <a:sym typeface="Rokkitt"/>
              </a:rPr>
              <a:t>DATA SET</a:t>
            </a:r>
            <a:endParaRPr/>
          </a:p>
          <a:p>
            <a:pPr indent="0" lvl="0" marL="0" marR="0" rtl="0" algn="l">
              <a:spcBef>
                <a:spcPts val="0"/>
              </a:spcBef>
              <a:spcAft>
                <a:spcPts val="0"/>
              </a:spcAft>
              <a:buNone/>
            </a:pPr>
            <a:r>
              <a:t/>
            </a:r>
            <a:endParaRPr b="1" i="0" sz="1800" u="none" cap="none" strike="noStrike">
              <a:solidFill>
                <a:schemeClr val="dk1"/>
              </a:solidFill>
              <a:latin typeface="Rokkitt"/>
              <a:ea typeface="Rokkitt"/>
              <a:cs typeface="Rokkitt"/>
              <a:sym typeface="Rokkitt"/>
            </a:endParaRPr>
          </a:p>
        </p:txBody>
      </p:sp>
      <p:pic>
        <p:nvPicPr>
          <p:cNvPr id="167" name="Google Shape;167;p5"/>
          <p:cNvPicPr preferRelativeResize="0"/>
          <p:nvPr/>
        </p:nvPicPr>
        <p:blipFill rotWithShape="1">
          <a:blip r:embed="rId4">
            <a:alphaModFix/>
          </a:blip>
          <a:srcRect b="40409" l="13400" r="21229" t="30680"/>
          <a:stretch/>
        </p:blipFill>
        <p:spPr>
          <a:xfrm>
            <a:off x="227466" y="3912355"/>
            <a:ext cx="4935940" cy="12282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BAR CHART FOR CATEGORICAL FEATURES</a:t>
            </a:r>
            <a:endParaRPr/>
          </a:p>
        </p:txBody>
      </p:sp>
      <p:pic>
        <p:nvPicPr>
          <p:cNvPr id="173" name="Google Shape;173;p6"/>
          <p:cNvPicPr preferRelativeResize="0"/>
          <p:nvPr>
            <p:ph idx="1" type="body"/>
          </p:nvPr>
        </p:nvPicPr>
        <p:blipFill rotWithShape="1">
          <a:blip r:embed="rId3">
            <a:alphaModFix/>
          </a:blip>
          <a:srcRect b="7520" l="13709" r="39370" t="33630"/>
          <a:stretch/>
        </p:blipFill>
        <p:spPr>
          <a:xfrm>
            <a:off x="0" y="1429397"/>
            <a:ext cx="4204268" cy="2966190"/>
          </a:xfrm>
          <a:prstGeom prst="rect">
            <a:avLst/>
          </a:prstGeom>
          <a:noFill/>
          <a:ln>
            <a:noFill/>
          </a:ln>
        </p:spPr>
      </p:pic>
      <p:pic>
        <p:nvPicPr>
          <p:cNvPr id="174" name="Google Shape;174;p6"/>
          <p:cNvPicPr preferRelativeResize="0"/>
          <p:nvPr/>
        </p:nvPicPr>
        <p:blipFill rotWithShape="1">
          <a:blip r:embed="rId4">
            <a:alphaModFix/>
          </a:blip>
          <a:srcRect b="7720" l="13810" r="37189" t="33900"/>
          <a:stretch/>
        </p:blipFill>
        <p:spPr>
          <a:xfrm>
            <a:off x="4299051" y="1429397"/>
            <a:ext cx="4608376" cy="30878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BAR GRAPHS ON CATEGORICAL FEATURES</a:t>
            </a:r>
            <a:endParaRPr/>
          </a:p>
        </p:txBody>
      </p:sp>
      <p:pic>
        <p:nvPicPr>
          <p:cNvPr id="180" name="Google Shape;180;p7"/>
          <p:cNvPicPr preferRelativeResize="0"/>
          <p:nvPr>
            <p:ph idx="1" type="body"/>
          </p:nvPr>
        </p:nvPicPr>
        <p:blipFill rotWithShape="1">
          <a:blip r:embed="rId3">
            <a:alphaModFix/>
          </a:blip>
          <a:srcRect b="5400" l="12100" r="31329" t="33790"/>
          <a:stretch/>
        </p:blipFill>
        <p:spPr>
          <a:xfrm>
            <a:off x="0" y="1404585"/>
            <a:ext cx="4321791" cy="2613922"/>
          </a:xfrm>
          <a:prstGeom prst="rect">
            <a:avLst/>
          </a:prstGeom>
          <a:noFill/>
          <a:ln>
            <a:noFill/>
          </a:ln>
        </p:spPr>
      </p:pic>
      <p:pic>
        <p:nvPicPr>
          <p:cNvPr id="181" name="Google Shape;181;p7"/>
          <p:cNvPicPr preferRelativeResize="0"/>
          <p:nvPr/>
        </p:nvPicPr>
        <p:blipFill rotWithShape="1">
          <a:blip r:embed="rId4">
            <a:alphaModFix/>
          </a:blip>
          <a:srcRect b="3079" l="13310" r="25249" t="36780"/>
          <a:stretch/>
        </p:blipFill>
        <p:spPr>
          <a:xfrm>
            <a:off x="4321787" y="1549431"/>
            <a:ext cx="4628854" cy="2548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FEATURE ENGINEERING</a:t>
            </a:r>
            <a:endParaRPr/>
          </a:p>
        </p:txBody>
      </p:sp>
      <p:pic>
        <p:nvPicPr>
          <p:cNvPr id="187" name="Google Shape;187;p8"/>
          <p:cNvPicPr preferRelativeResize="0"/>
          <p:nvPr>
            <p:ph idx="1" type="body"/>
          </p:nvPr>
        </p:nvPicPr>
        <p:blipFill rotWithShape="1">
          <a:blip r:embed="rId3">
            <a:alphaModFix/>
          </a:blip>
          <a:srcRect b="4709" l="14140" r="7130" t="43350"/>
          <a:stretch/>
        </p:blipFill>
        <p:spPr>
          <a:xfrm>
            <a:off x="125101" y="1313602"/>
            <a:ext cx="6221104" cy="2308746"/>
          </a:xfrm>
          <a:prstGeom prst="rect">
            <a:avLst/>
          </a:prstGeom>
          <a:noFill/>
          <a:ln>
            <a:noFill/>
          </a:ln>
        </p:spPr>
      </p:pic>
      <p:sp>
        <p:nvSpPr>
          <p:cNvPr id="188" name="Google Shape;188;p8"/>
          <p:cNvSpPr txBox="1"/>
          <p:nvPr/>
        </p:nvSpPr>
        <p:spPr>
          <a:xfrm flipH="1">
            <a:off x="125101" y="3971791"/>
            <a:ext cx="1512636" cy="323792"/>
          </a:xfrm>
          <a:prstGeom prst="rect">
            <a:avLst/>
          </a:prstGeom>
          <a:noFill/>
          <a:ln>
            <a:noFill/>
          </a:ln>
        </p:spPr>
        <p:txBody>
          <a:bodyPr anchorCtr="0" anchor="ctr" bIns="47625" lIns="95250" spcFirstLastPara="1" rIns="95250" wrap="square" tIns="47625">
            <a:spAutoFit/>
          </a:bodyPr>
          <a:lstStyle/>
          <a:p>
            <a:pPr indent="0" lvl="0" marL="0" marR="0" rtl="0" algn="l">
              <a:spcBef>
                <a:spcPts val="0"/>
              </a:spcBef>
              <a:spcAft>
                <a:spcPts val="0"/>
              </a:spcAft>
              <a:buNone/>
            </a:pPr>
            <a:r>
              <a:t/>
            </a:r>
            <a:endParaRPr b="1" i="0" sz="1800" u="none" cap="none" strike="noStrike">
              <a:solidFill>
                <a:schemeClr val="dk1"/>
              </a:solidFill>
              <a:latin typeface="Rokkitt"/>
              <a:ea typeface="Rokkitt"/>
              <a:cs typeface="Rokkitt"/>
              <a:sym typeface="Rokki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429676" y="486821"/>
            <a:ext cx="7899400" cy="7048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2500"/>
              <a:buFont typeface="Rokkitt"/>
              <a:buNone/>
            </a:pPr>
            <a:r>
              <a:rPr lang="en-US"/>
              <a:t>FEATURE ENIGNEERING ON SEX ATTRIBUTE</a:t>
            </a:r>
            <a:endParaRPr/>
          </a:p>
        </p:txBody>
      </p:sp>
      <p:pic>
        <p:nvPicPr>
          <p:cNvPr id="194" name="Google Shape;194;p9"/>
          <p:cNvPicPr preferRelativeResize="0"/>
          <p:nvPr>
            <p:ph idx="1" type="body"/>
          </p:nvPr>
        </p:nvPicPr>
        <p:blipFill rotWithShape="1">
          <a:blip r:embed="rId3">
            <a:alphaModFix/>
          </a:blip>
          <a:srcRect b="-509" l="13300" r="20809" t="29519"/>
          <a:stretch/>
        </p:blipFill>
        <p:spPr>
          <a:xfrm>
            <a:off x="429672" y="1357198"/>
            <a:ext cx="5254388" cy="31844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instripes">
  <a:themeElements>
    <a:clrScheme name="Pinstripes">
      <a:dk1>
        <a:srgbClr val="000000"/>
      </a:dk1>
      <a:lt1>
        <a:srgbClr val="FFFFFF"/>
      </a:lt1>
      <a:dk2>
        <a:srgbClr val="3B1F19"/>
      </a:dk2>
      <a:lt2>
        <a:srgbClr val="FDF3E5"/>
      </a:lt2>
      <a:accent1>
        <a:srgbClr val="76D3DE"/>
      </a:accent1>
      <a:accent2>
        <a:srgbClr val="F4B258"/>
      </a:accent2>
      <a:accent3>
        <a:srgbClr val="EC7D64"/>
      </a:accent3>
      <a:accent4>
        <a:srgbClr val="52CDB5"/>
      </a:accent4>
      <a:accent5>
        <a:srgbClr val="F4D158"/>
      </a:accent5>
      <a:accent6>
        <a:srgbClr val="BB809A"/>
      </a:accent6>
      <a:hlink>
        <a:srgbClr val="76D3DE"/>
      </a:hlink>
      <a:folHlink>
        <a:srgbClr val="BB80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instripes">
  <a:themeElements>
    <a:clrScheme name="Pinstripes">
      <a:dk1>
        <a:srgbClr val="000000"/>
      </a:dk1>
      <a:lt1>
        <a:srgbClr val="FFFFFF"/>
      </a:lt1>
      <a:dk2>
        <a:srgbClr val="3B1F19"/>
      </a:dk2>
      <a:lt2>
        <a:srgbClr val="FDF3E5"/>
      </a:lt2>
      <a:accent1>
        <a:srgbClr val="76D3DE"/>
      </a:accent1>
      <a:accent2>
        <a:srgbClr val="F4B258"/>
      </a:accent2>
      <a:accent3>
        <a:srgbClr val="EC7D64"/>
      </a:accent3>
      <a:accent4>
        <a:srgbClr val="52CDB5"/>
      </a:accent4>
      <a:accent5>
        <a:srgbClr val="F4D158"/>
      </a:accent5>
      <a:accent6>
        <a:srgbClr val="BB809A"/>
      </a:accent6>
      <a:hlink>
        <a:srgbClr val="76D3DE"/>
      </a:hlink>
      <a:folHlink>
        <a:srgbClr val="BB80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instripes">
  <a:themeElements>
    <a:clrScheme name="Pinstripes">
      <a:dk1>
        <a:srgbClr val="000000"/>
      </a:dk1>
      <a:lt1>
        <a:srgbClr val="FFFFFF"/>
      </a:lt1>
      <a:dk2>
        <a:srgbClr val="3B1F19"/>
      </a:dk2>
      <a:lt2>
        <a:srgbClr val="FDF3E5"/>
      </a:lt2>
      <a:accent1>
        <a:srgbClr val="76D3DE"/>
      </a:accent1>
      <a:accent2>
        <a:srgbClr val="F4B258"/>
      </a:accent2>
      <a:accent3>
        <a:srgbClr val="EC7D64"/>
      </a:accent3>
      <a:accent4>
        <a:srgbClr val="52CDB5"/>
      </a:accent4>
      <a:accent5>
        <a:srgbClr val="F4D158"/>
      </a:accent5>
      <a:accent6>
        <a:srgbClr val="BB809A"/>
      </a:accent6>
      <a:hlink>
        <a:srgbClr val="76D3DE"/>
      </a:hlink>
      <a:folHlink>
        <a:srgbClr val="BB80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2020-07-19T02:37:08Z</dcterms:created>
  <dc:creator>kumarkanishka90</dc:creator>
</cp:coreProperties>
</file>