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6"/>
  </p:notesMasterIdLst>
  <p:handoutMasterIdLst>
    <p:handoutMasterId r:id="rId27"/>
  </p:handoutMasterIdLst>
  <p:sldIdLst>
    <p:sldId id="267" r:id="rId5"/>
    <p:sldId id="260" r:id="rId6"/>
    <p:sldId id="297" r:id="rId7"/>
    <p:sldId id="340" r:id="rId8"/>
    <p:sldId id="341" r:id="rId9"/>
    <p:sldId id="332" r:id="rId10"/>
    <p:sldId id="342" r:id="rId11"/>
    <p:sldId id="343" r:id="rId12"/>
    <p:sldId id="311" r:id="rId13"/>
    <p:sldId id="333" r:id="rId14"/>
    <p:sldId id="323" r:id="rId15"/>
    <p:sldId id="334" r:id="rId16"/>
    <p:sldId id="324" r:id="rId17"/>
    <p:sldId id="325" r:id="rId18"/>
    <p:sldId id="335" r:id="rId19"/>
    <p:sldId id="330" r:id="rId20"/>
    <p:sldId id="331" r:id="rId21"/>
    <p:sldId id="336" r:id="rId22"/>
    <p:sldId id="338" r:id="rId23"/>
    <p:sldId id="339" r:id="rId24"/>
    <p:sldId id="31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F44F"/>
    <a:srgbClr val="355F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C1448-B869-4D54-9870-E02D2651FF4E}" v="198" dt="2024-03-31T13:20:59.616"/>
  </p1510:revLst>
</p1510:revInfo>
</file>

<file path=ppt/tableStyles.xml><?xml version="1.0" encoding="utf-8"?>
<a:tblStyleLst xmlns:a="http://schemas.openxmlformats.org/drawingml/2006/main" def="{3B4B98B0-60AC-42C2-AFA5-B58CD77FA1E5}">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2" autoAdjust="0"/>
    <p:restoredTop sz="94660" autoAdjust="0"/>
  </p:normalViewPr>
  <p:slideViewPr>
    <p:cSldViewPr snapToGrid="0">
      <p:cViewPr varScale="1">
        <p:scale>
          <a:sx n="78" d="100"/>
          <a:sy n="78" d="100"/>
        </p:scale>
        <p:origin x="1042" y="62"/>
      </p:cViewPr>
      <p:guideLst/>
    </p:cSldViewPr>
  </p:slideViewPr>
  <p:outlineViewPr>
    <p:cViewPr>
      <p:scale>
        <a:sx n="33" d="100"/>
        <a:sy n="33" d="100"/>
      </p:scale>
      <p:origin x="0" y="-392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shka Garg" userId="3e35a63ee7d438ec" providerId="LiveId" clId="{246C1448-B869-4D54-9870-E02D2651FF4E}"/>
    <pc:docChg chg="undo redo custSel addSld delSld modSld sldOrd">
      <pc:chgData name="Kanishka Garg" userId="3e35a63ee7d438ec" providerId="LiveId" clId="{246C1448-B869-4D54-9870-E02D2651FF4E}" dt="2024-03-31T13:29:55.886" v="2621" actId="20577"/>
      <pc:docMkLst>
        <pc:docMk/>
      </pc:docMkLst>
      <pc:sldChg chg="modSp del mod ord">
        <pc:chgData name="Kanishka Garg" userId="3e35a63ee7d438ec" providerId="LiveId" clId="{246C1448-B869-4D54-9870-E02D2651FF4E}" dt="2024-03-30T16:04:40.324" v="2161" actId="2696"/>
        <pc:sldMkLst>
          <pc:docMk/>
          <pc:sldMk cId="2143997743" sldId="301"/>
        </pc:sldMkLst>
        <pc:spChg chg="mod">
          <ac:chgData name="Kanishka Garg" userId="3e35a63ee7d438ec" providerId="LiveId" clId="{246C1448-B869-4D54-9870-E02D2651FF4E}" dt="2024-03-30T16:02:16.399" v="2134" actId="12"/>
          <ac:spMkLst>
            <pc:docMk/>
            <pc:sldMk cId="2143997743" sldId="301"/>
            <ac:spMk id="2" creationId="{DD562CA9-6196-5387-3C33-C1D5DCFCB408}"/>
          </ac:spMkLst>
        </pc:spChg>
      </pc:sldChg>
      <pc:sldChg chg="addSp delSp modSp mod ord">
        <pc:chgData name="Kanishka Garg" userId="3e35a63ee7d438ec" providerId="LiveId" clId="{246C1448-B869-4D54-9870-E02D2651FF4E}" dt="2024-03-31T13:20:04.576" v="2427" actId="20577"/>
        <pc:sldMkLst>
          <pc:docMk/>
          <pc:sldMk cId="1933365881" sldId="311"/>
        </pc:sldMkLst>
        <pc:spChg chg="del mod">
          <ac:chgData name="Kanishka Garg" userId="3e35a63ee7d438ec" providerId="LiveId" clId="{246C1448-B869-4D54-9870-E02D2651FF4E}" dt="2024-03-30T14:28:01.828" v="194" actId="478"/>
          <ac:spMkLst>
            <pc:docMk/>
            <pc:sldMk cId="1933365881" sldId="311"/>
            <ac:spMk id="2" creationId="{F98B42C5-D05B-FE1B-8737-EC0D58A66741}"/>
          </ac:spMkLst>
        </pc:spChg>
        <pc:spChg chg="mod">
          <ac:chgData name="Kanishka Garg" userId="3e35a63ee7d438ec" providerId="LiveId" clId="{246C1448-B869-4D54-9870-E02D2651FF4E}" dt="2024-03-31T13:20:04.576" v="2427" actId="20577"/>
          <ac:spMkLst>
            <pc:docMk/>
            <pc:sldMk cId="1933365881" sldId="311"/>
            <ac:spMk id="3" creationId="{3423B500-E03B-F7BB-016C-A054AFEEE152}"/>
          </ac:spMkLst>
        </pc:spChg>
        <pc:spChg chg="add del mod">
          <ac:chgData name="Kanishka Garg" userId="3e35a63ee7d438ec" providerId="LiveId" clId="{246C1448-B869-4D54-9870-E02D2651FF4E}" dt="2024-03-30T14:12:18.721" v="4" actId="478"/>
          <ac:spMkLst>
            <pc:docMk/>
            <pc:sldMk cId="1933365881" sldId="311"/>
            <ac:spMk id="5" creationId="{88BF1C60-47BE-3302-68AC-63B50CA882DA}"/>
          </ac:spMkLst>
        </pc:spChg>
        <pc:spChg chg="add mod">
          <ac:chgData name="Kanishka Garg" userId="3e35a63ee7d438ec" providerId="LiveId" clId="{246C1448-B869-4D54-9870-E02D2651FF4E}" dt="2024-03-30T14:12:15.269" v="2"/>
          <ac:spMkLst>
            <pc:docMk/>
            <pc:sldMk cId="1933365881" sldId="311"/>
            <ac:spMk id="6" creationId="{6A66DACC-22BF-1CF4-CF0D-0E611760B70A}"/>
          </ac:spMkLst>
        </pc:spChg>
        <pc:spChg chg="add mod">
          <ac:chgData name="Kanishka Garg" userId="3e35a63ee7d438ec" providerId="LiveId" clId="{246C1448-B869-4D54-9870-E02D2651FF4E}" dt="2024-03-30T14:12:15.269" v="2"/>
          <ac:spMkLst>
            <pc:docMk/>
            <pc:sldMk cId="1933365881" sldId="311"/>
            <ac:spMk id="7" creationId="{DE341F7F-0B8A-ACDB-72D3-A1FF1539888A}"/>
          </ac:spMkLst>
        </pc:spChg>
        <pc:spChg chg="add mod">
          <ac:chgData name="Kanishka Garg" userId="3e35a63ee7d438ec" providerId="LiveId" clId="{246C1448-B869-4D54-9870-E02D2651FF4E}" dt="2024-03-30T14:12:15.269" v="2"/>
          <ac:spMkLst>
            <pc:docMk/>
            <pc:sldMk cId="1933365881" sldId="311"/>
            <ac:spMk id="8" creationId="{81F7DEB1-90C5-8D33-E86B-B1E8FACFE3A4}"/>
          </ac:spMkLst>
        </pc:spChg>
        <pc:spChg chg="add del mod">
          <ac:chgData name="Kanishka Garg" userId="3e35a63ee7d438ec" providerId="LiveId" clId="{246C1448-B869-4D54-9870-E02D2651FF4E}" dt="2024-03-30T14:12:18.721" v="4" actId="478"/>
          <ac:spMkLst>
            <pc:docMk/>
            <pc:sldMk cId="1933365881" sldId="311"/>
            <ac:spMk id="9" creationId="{730AAF6A-A3F2-B3EB-7DE6-29F067EB748A}"/>
          </ac:spMkLst>
        </pc:spChg>
        <pc:spChg chg="add del mod">
          <ac:chgData name="Kanishka Garg" userId="3e35a63ee7d438ec" providerId="LiveId" clId="{246C1448-B869-4D54-9870-E02D2651FF4E}" dt="2024-03-30T14:12:18.721" v="4" actId="478"/>
          <ac:spMkLst>
            <pc:docMk/>
            <pc:sldMk cId="1933365881" sldId="311"/>
            <ac:spMk id="10" creationId="{913F452F-4C62-A16E-87DA-DF38795CB5D3}"/>
          </ac:spMkLst>
        </pc:spChg>
        <pc:spChg chg="add del mod">
          <ac:chgData name="Kanishka Garg" userId="3e35a63ee7d438ec" providerId="LiveId" clId="{246C1448-B869-4D54-9870-E02D2651FF4E}" dt="2024-03-30T14:12:18.721" v="4" actId="478"/>
          <ac:spMkLst>
            <pc:docMk/>
            <pc:sldMk cId="1933365881" sldId="311"/>
            <ac:spMk id="11" creationId="{E3D122A7-B539-A067-2BAB-0AB8E0775A5B}"/>
          </ac:spMkLst>
        </pc:spChg>
        <pc:spChg chg="mod">
          <ac:chgData name="Kanishka Garg" userId="3e35a63ee7d438ec" providerId="LiveId" clId="{246C1448-B869-4D54-9870-E02D2651FF4E}" dt="2024-03-30T14:28:18.471" v="196" actId="1076"/>
          <ac:spMkLst>
            <pc:docMk/>
            <pc:sldMk cId="1933365881" sldId="311"/>
            <ac:spMk id="12" creationId="{1A12C665-4CFD-EC43-AFEE-C14D72FBAE81}"/>
          </ac:spMkLst>
        </pc:spChg>
        <pc:spChg chg="add mod">
          <ac:chgData name="Kanishka Garg" userId="3e35a63ee7d438ec" providerId="LiveId" clId="{246C1448-B869-4D54-9870-E02D2651FF4E}" dt="2024-03-30T14:12:31.343" v="8"/>
          <ac:spMkLst>
            <pc:docMk/>
            <pc:sldMk cId="1933365881" sldId="311"/>
            <ac:spMk id="13" creationId="{B372A040-924C-ED7E-5716-AE4D18F1F151}"/>
          </ac:spMkLst>
        </pc:spChg>
        <pc:spChg chg="add mod">
          <ac:chgData name="Kanishka Garg" userId="3e35a63ee7d438ec" providerId="LiveId" clId="{246C1448-B869-4D54-9870-E02D2651FF4E}" dt="2024-03-30T14:12:31.343" v="8"/>
          <ac:spMkLst>
            <pc:docMk/>
            <pc:sldMk cId="1933365881" sldId="311"/>
            <ac:spMk id="15" creationId="{A4502EFB-8E8B-A4A9-06C3-E0F27C35F93C}"/>
          </ac:spMkLst>
        </pc:spChg>
        <pc:spChg chg="add mod">
          <ac:chgData name="Kanishka Garg" userId="3e35a63ee7d438ec" providerId="LiveId" clId="{246C1448-B869-4D54-9870-E02D2651FF4E}" dt="2024-03-30T14:12:31.343" v="8"/>
          <ac:spMkLst>
            <pc:docMk/>
            <pc:sldMk cId="1933365881" sldId="311"/>
            <ac:spMk id="16" creationId="{B07397C7-91AB-01D7-4196-809A00680B30}"/>
          </ac:spMkLst>
        </pc:spChg>
        <pc:graphicFrameChg chg="del">
          <ac:chgData name="Kanishka Garg" userId="3e35a63ee7d438ec" providerId="LiveId" clId="{246C1448-B869-4D54-9870-E02D2651FF4E}" dt="2024-03-30T14:12:09.394" v="0" actId="478"/>
          <ac:graphicFrameMkLst>
            <pc:docMk/>
            <pc:sldMk cId="1933365881" sldId="311"/>
            <ac:graphicFrameMk id="14" creationId="{07AA535B-EB21-147E-0487-36BE2FF27490}"/>
          </ac:graphicFrameMkLst>
        </pc:graphicFrameChg>
        <pc:graphicFrameChg chg="add mod modGraphic">
          <ac:chgData name="Kanishka Garg" userId="3e35a63ee7d438ec" providerId="LiveId" clId="{246C1448-B869-4D54-9870-E02D2651FF4E}" dt="2024-03-31T13:18:44.381" v="2381"/>
          <ac:graphicFrameMkLst>
            <pc:docMk/>
            <pc:sldMk cId="1933365881" sldId="311"/>
            <ac:graphicFrameMk id="17" creationId="{8DE717CF-0A82-4AB3-74E0-E76A9F350F8F}"/>
          </ac:graphicFrameMkLst>
        </pc:graphicFrameChg>
      </pc:sldChg>
      <pc:sldChg chg="del">
        <pc:chgData name="Kanishka Garg" userId="3e35a63ee7d438ec" providerId="LiveId" clId="{246C1448-B869-4D54-9870-E02D2651FF4E}" dt="2024-03-30T15:28:30.841" v="950" actId="2696"/>
        <pc:sldMkLst>
          <pc:docMk/>
          <pc:sldMk cId="2581133107" sldId="312"/>
        </pc:sldMkLst>
      </pc:sldChg>
      <pc:sldChg chg="del">
        <pc:chgData name="Kanishka Garg" userId="3e35a63ee7d438ec" providerId="LiveId" clId="{246C1448-B869-4D54-9870-E02D2651FF4E}" dt="2024-03-30T15:27:25.145" v="940" actId="2696"/>
        <pc:sldMkLst>
          <pc:docMk/>
          <pc:sldMk cId="3417377373" sldId="313"/>
        </pc:sldMkLst>
      </pc:sldChg>
      <pc:sldChg chg="del">
        <pc:chgData name="Kanishka Garg" userId="3e35a63ee7d438ec" providerId="LiveId" clId="{246C1448-B869-4D54-9870-E02D2651FF4E}" dt="2024-03-30T16:10:31.887" v="2182" actId="2696"/>
        <pc:sldMkLst>
          <pc:docMk/>
          <pc:sldMk cId="3084318586" sldId="314"/>
        </pc:sldMkLst>
      </pc:sldChg>
      <pc:sldChg chg="del">
        <pc:chgData name="Kanishka Garg" userId="3e35a63ee7d438ec" providerId="LiveId" clId="{246C1448-B869-4D54-9870-E02D2651FF4E}" dt="2024-03-30T15:15:42.020" v="816" actId="2696"/>
        <pc:sldMkLst>
          <pc:docMk/>
          <pc:sldMk cId="3142516973" sldId="315"/>
        </pc:sldMkLst>
      </pc:sldChg>
      <pc:sldChg chg="del">
        <pc:chgData name="Kanishka Garg" userId="3e35a63ee7d438ec" providerId="LiveId" clId="{246C1448-B869-4D54-9870-E02D2651FF4E}" dt="2024-03-30T15:27:45.652" v="941" actId="2696"/>
        <pc:sldMkLst>
          <pc:docMk/>
          <pc:sldMk cId="1014626628" sldId="316"/>
        </pc:sldMkLst>
      </pc:sldChg>
      <pc:sldChg chg="del">
        <pc:chgData name="Kanishka Garg" userId="3e35a63ee7d438ec" providerId="LiveId" clId="{246C1448-B869-4D54-9870-E02D2651FF4E}" dt="2024-03-30T15:15:53.168" v="817" actId="2696"/>
        <pc:sldMkLst>
          <pc:docMk/>
          <pc:sldMk cId="2965016110" sldId="317"/>
        </pc:sldMkLst>
      </pc:sldChg>
      <pc:sldChg chg="delSp modSp mod">
        <pc:chgData name="Kanishka Garg" userId="3e35a63ee7d438ec" providerId="LiveId" clId="{246C1448-B869-4D54-9870-E02D2651FF4E}" dt="2024-03-30T15:17:00.816" v="863" actId="1076"/>
        <pc:sldMkLst>
          <pc:docMk/>
          <pc:sldMk cId="1827241247" sldId="318"/>
        </pc:sldMkLst>
        <pc:spChg chg="mod">
          <ac:chgData name="Kanishka Garg" userId="3e35a63ee7d438ec" providerId="LiveId" clId="{246C1448-B869-4D54-9870-E02D2651FF4E}" dt="2024-03-30T15:17:00.816" v="863" actId="1076"/>
          <ac:spMkLst>
            <pc:docMk/>
            <pc:sldMk cId="1827241247" sldId="318"/>
            <ac:spMk id="2" creationId="{76E7D3B4-A143-0931-A1B4-B25C42809429}"/>
          </ac:spMkLst>
        </pc:spChg>
        <pc:spChg chg="del mod">
          <ac:chgData name="Kanishka Garg" userId="3e35a63ee7d438ec" providerId="LiveId" clId="{246C1448-B869-4D54-9870-E02D2651FF4E}" dt="2024-03-30T15:16:51.245" v="861" actId="478"/>
          <ac:spMkLst>
            <pc:docMk/>
            <pc:sldMk cId="1827241247" sldId="318"/>
            <ac:spMk id="4" creationId="{6AF1DDBD-1496-5B4C-6F8D-33A1D1147637}"/>
          </ac:spMkLst>
        </pc:spChg>
      </pc:sldChg>
      <pc:sldChg chg="del">
        <pc:chgData name="Kanishka Garg" userId="3e35a63ee7d438ec" providerId="LiveId" clId="{246C1448-B869-4D54-9870-E02D2651FF4E}" dt="2024-03-30T15:13:52.605" v="796" actId="2696"/>
        <pc:sldMkLst>
          <pc:docMk/>
          <pc:sldMk cId="3534631513" sldId="319"/>
        </pc:sldMkLst>
      </pc:sldChg>
      <pc:sldChg chg="del">
        <pc:chgData name="Kanishka Garg" userId="3e35a63ee7d438ec" providerId="LiveId" clId="{246C1448-B869-4D54-9870-E02D2651FF4E}" dt="2024-03-30T15:14:11.061" v="801" actId="2696"/>
        <pc:sldMkLst>
          <pc:docMk/>
          <pc:sldMk cId="3797247047" sldId="320"/>
        </pc:sldMkLst>
      </pc:sldChg>
      <pc:sldChg chg="del">
        <pc:chgData name="Kanishka Garg" userId="3e35a63ee7d438ec" providerId="LiveId" clId="{246C1448-B869-4D54-9870-E02D2651FF4E}" dt="2024-03-30T15:14:37.347" v="810" actId="2696"/>
        <pc:sldMkLst>
          <pc:docMk/>
          <pc:sldMk cId="3678367805" sldId="321"/>
        </pc:sldMkLst>
      </pc:sldChg>
      <pc:sldChg chg="del">
        <pc:chgData name="Kanishka Garg" userId="3e35a63ee7d438ec" providerId="LiveId" clId="{246C1448-B869-4D54-9870-E02D2651FF4E}" dt="2024-03-30T15:14:52.308" v="815" actId="2696"/>
        <pc:sldMkLst>
          <pc:docMk/>
          <pc:sldMk cId="68970403" sldId="322"/>
        </pc:sldMkLst>
      </pc:sldChg>
      <pc:sldChg chg="modSp mod">
        <pc:chgData name="Kanishka Garg" userId="3e35a63ee7d438ec" providerId="LiveId" clId="{246C1448-B869-4D54-9870-E02D2651FF4E}" dt="2024-03-30T14:29:46.412" v="205" actId="207"/>
        <pc:sldMkLst>
          <pc:docMk/>
          <pc:sldMk cId="3731576758" sldId="324"/>
        </pc:sldMkLst>
        <pc:spChg chg="mod">
          <ac:chgData name="Kanishka Garg" userId="3e35a63ee7d438ec" providerId="LiveId" clId="{246C1448-B869-4D54-9870-E02D2651FF4E}" dt="2024-03-30T14:29:46.412" v="205" actId="207"/>
          <ac:spMkLst>
            <pc:docMk/>
            <pc:sldMk cId="3731576758" sldId="324"/>
            <ac:spMk id="3" creationId="{B81370F9-EEBD-E7A1-8607-D1C4AA925C84}"/>
          </ac:spMkLst>
        </pc:spChg>
      </pc:sldChg>
      <pc:sldChg chg="modSp del mod ord">
        <pc:chgData name="Kanishka Garg" userId="3e35a63ee7d438ec" providerId="LiveId" clId="{246C1448-B869-4D54-9870-E02D2651FF4E}" dt="2024-03-31T13:21:39.858" v="2447" actId="2696"/>
        <pc:sldMkLst>
          <pc:docMk/>
          <pc:sldMk cId="3232069754" sldId="326"/>
        </pc:sldMkLst>
        <pc:graphicFrameChg chg="mod modGraphic">
          <ac:chgData name="Kanishka Garg" userId="3e35a63ee7d438ec" providerId="LiveId" clId="{246C1448-B869-4D54-9870-E02D2651FF4E}" dt="2024-03-30T15:30:57.463" v="966" actId="14734"/>
          <ac:graphicFrameMkLst>
            <pc:docMk/>
            <pc:sldMk cId="3232069754" sldId="326"/>
            <ac:graphicFrameMk id="4" creationId="{D13B642A-1AD4-83A1-4FCA-E5EED0F4C1E9}"/>
          </ac:graphicFrameMkLst>
        </pc:graphicFrameChg>
      </pc:sldChg>
      <pc:sldChg chg="modSp del mod ord">
        <pc:chgData name="Kanishka Garg" userId="3e35a63ee7d438ec" providerId="LiveId" clId="{246C1448-B869-4D54-9870-E02D2651FF4E}" dt="2024-03-31T13:21:42.666" v="2448" actId="2696"/>
        <pc:sldMkLst>
          <pc:docMk/>
          <pc:sldMk cId="255185080" sldId="327"/>
        </pc:sldMkLst>
        <pc:graphicFrameChg chg="modGraphic">
          <ac:chgData name="Kanishka Garg" userId="3e35a63ee7d438ec" providerId="LiveId" clId="{246C1448-B869-4D54-9870-E02D2651FF4E}" dt="2024-03-30T15:30:24.467" v="959" actId="14734"/>
          <ac:graphicFrameMkLst>
            <pc:docMk/>
            <pc:sldMk cId="255185080" sldId="327"/>
            <ac:graphicFrameMk id="4" creationId="{D13B642A-1AD4-83A1-4FCA-E5EED0F4C1E9}"/>
          </ac:graphicFrameMkLst>
        </pc:graphicFrameChg>
      </pc:sldChg>
      <pc:sldChg chg="modSp add del mod ord">
        <pc:chgData name="Kanishka Garg" userId="3e35a63ee7d438ec" providerId="LiveId" clId="{246C1448-B869-4D54-9870-E02D2651FF4E}" dt="2024-03-30T14:55:49.877" v="512" actId="47"/>
        <pc:sldMkLst>
          <pc:docMk/>
          <pc:sldMk cId="3655408910" sldId="328"/>
        </pc:sldMkLst>
        <pc:spChg chg="mod">
          <ac:chgData name="Kanishka Garg" userId="3e35a63ee7d438ec" providerId="LiveId" clId="{246C1448-B869-4D54-9870-E02D2651FF4E}" dt="2024-03-30T14:21:34.174" v="67" actId="14100"/>
          <ac:spMkLst>
            <pc:docMk/>
            <pc:sldMk cId="3655408910" sldId="328"/>
            <ac:spMk id="2" creationId="{DD562CA9-6196-5387-3C33-C1D5DCFCB408}"/>
          </ac:spMkLst>
        </pc:spChg>
        <pc:spChg chg="mod">
          <ac:chgData name="Kanishka Garg" userId="3e35a63ee7d438ec" providerId="LiveId" clId="{246C1448-B869-4D54-9870-E02D2651FF4E}" dt="2024-03-30T14:51:20.972" v="472" actId="20577"/>
          <ac:spMkLst>
            <pc:docMk/>
            <pc:sldMk cId="3655408910" sldId="328"/>
            <ac:spMk id="3" creationId="{B81370F9-EEBD-E7A1-8607-D1C4AA925C84}"/>
          </ac:spMkLst>
        </pc:spChg>
      </pc:sldChg>
      <pc:sldChg chg="modSp add del mod">
        <pc:chgData name="Kanishka Garg" userId="3e35a63ee7d438ec" providerId="LiveId" clId="{246C1448-B869-4D54-9870-E02D2651FF4E}" dt="2024-03-30T15:08:42.481" v="641" actId="2696"/>
        <pc:sldMkLst>
          <pc:docMk/>
          <pc:sldMk cId="3392301150" sldId="329"/>
        </pc:sldMkLst>
        <pc:spChg chg="mod">
          <ac:chgData name="Kanishka Garg" userId="3e35a63ee7d438ec" providerId="LiveId" clId="{246C1448-B869-4D54-9870-E02D2651FF4E}" dt="2024-03-30T14:30:56.368" v="215" actId="20577"/>
          <ac:spMkLst>
            <pc:docMk/>
            <pc:sldMk cId="3392301150" sldId="329"/>
            <ac:spMk id="2" creationId="{DD562CA9-6196-5387-3C33-C1D5DCFCB408}"/>
          </ac:spMkLst>
        </pc:spChg>
        <pc:spChg chg="mod">
          <ac:chgData name="Kanishka Garg" userId="3e35a63ee7d438ec" providerId="LiveId" clId="{246C1448-B869-4D54-9870-E02D2651FF4E}" dt="2024-03-30T14:31:35.407" v="228" actId="20577"/>
          <ac:spMkLst>
            <pc:docMk/>
            <pc:sldMk cId="3392301150" sldId="329"/>
            <ac:spMk id="3" creationId="{B81370F9-EEBD-E7A1-8607-D1C4AA925C84}"/>
          </ac:spMkLst>
        </pc:spChg>
      </pc:sldChg>
      <pc:sldChg chg="addSp delSp modSp add mod">
        <pc:chgData name="Kanishka Garg" userId="3e35a63ee7d438ec" providerId="LiveId" clId="{246C1448-B869-4D54-9870-E02D2651FF4E}" dt="2024-03-30T15:08:10.009" v="640" actId="113"/>
        <pc:sldMkLst>
          <pc:docMk/>
          <pc:sldMk cId="3387222846" sldId="330"/>
        </pc:sldMkLst>
        <pc:spChg chg="mod">
          <ac:chgData name="Kanishka Garg" userId="3e35a63ee7d438ec" providerId="LiveId" clId="{246C1448-B869-4D54-9870-E02D2651FF4E}" dt="2024-03-30T14:55:41.649" v="511" actId="14100"/>
          <ac:spMkLst>
            <pc:docMk/>
            <pc:sldMk cId="3387222846" sldId="330"/>
            <ac:spMk id="2" creationId="{DD562CA9-6196-5387-3C33-C1D5DCFCB408}"/>
          </ac:spMkLst>
        </pc:spChg>
        <pc:spChg chg="del mod">
          <ac:chgData name="Kanishka Garg" userId="3e35a63ee7d438ec" providerId="LiveId" clId="{246C1448-B869-4D54-9870-E02D2651FF4E}" dt="2024-03-30T14:32:15.648" v="233" actId="478"/>
          <ac:spMkLst>
            <pc:docMk/>
            <pc:sldMk cId="3387222846" sldId="330"/>
            <ac:spMk id="3" creationId="{B81370F9-EEBD-E7A1-8607-D1C4AA925C84}"/>
          </ac:spMkLst>
        </pc:spChg>
        <pc:graphicFrameChg chg="add mod modGraphic">
          <ac:chgData name="Kanishka Garg" userId="3e35a63ee7d438ec" providerId="LiveId" clId="{246C1448-B869-4D54-9870-E02D2651FF4E}" dt="2024-03-30T15:08:10.009" v="640" actId="113"/>
          <ac:graphicFrameMkLst>
            <pc:docMk/>
            <pc:sldMk cId="3387222846" sldId="330"/>
            <ac:graphicFrameMk id="4" creationId="{9F91CD89-9DF4-9A17-9A66-BFA579A638F7}"/>
          </ac:graphicFrameMkLst>
        </pc:graphicFrameChg>
      </pc:sldChg>
      <pc:sldChg chg="modSp add mod ord">
        <pc:chgData name="Kanishka Garg" userId="3e35a63ee7d438ec" providerId="LiveId" clId="{246C1448-B869-4D54-9870-E02D2651FF4E}" dt="2024-03-30T16:10:14.626" v="2181" actId="20577"/>
        <pc:sldMkLst>
          <pc:docMk/>
          <pc:sldMk cId="1493070886" sldId="331"/>
        </pc:sldMkLst>
        <pc:spChg chg="mod">
          <ac:chgData name="Kanishka Garg" userId="3e35a63ee7d438ec" providerId="LiveId" clId="{246C1448-B869-4D54-9870-E02D2651FF4E}" dt="2024-03-30T14:56:05.636" v="521" actId="20577"/>
          <ac:spMkLst>
            <pc:docMk/>
            <pc:sldMk cId="1493070886" sldId="331"/>
            <ac:spMk id="2" creationId="{DD562CA9-6196-5387-3C33-C1D5DCFCB408}"/>
          </ac:spMkLst>
        </pc:spChg>
        <pc:graphicFrameChg chg="mod modGraphic">
          <ac:chgData name="Kanishka Garg" userId="3e35a63ee7d438ec" providerId="LiveId" clId="{246C1448-B869-4D54-9870-E02D2651FF4E}" dt="2024-03-30T16:10:14.626" v="2181" actId="20577"/>
          <ac:graphicFrameMkLst>
            <pc:docMk/>
            <pc:sldMk cId="1493070886" sldId="331"/>
            <ac:graphicFrameMk id="4" creationId="{9F91CD89-9DF4-9A17-9A66-BFA579A638F7}"/>
          </ac:graphicFrameMkLst>
        </pc:graphicFrameChg>
      </pc:sldChg>
      <pc:sldChg chg="addSp modSp add mod">
        <pc:chgData name="Kanishka Garg" userId="3e35a63ee7d438ec" providerId="LiveId" clId="{246C1448-B869-4D54-9870-E02D2651FF4E}" dt="2024-03-30T15:12:01.015" v="781" actId="1076"/>
        <pc:sldMkLst>
          <pc:docMk/>
          <pc:sldMk cId="4235515016" sldId="332"/>
        </pc:sldMkLst>
        <pc:spChg chg="mod">
          <ac:chgData name="Kanishka Garg" userId="3e35a63ee7d438ec" providerId="LiveId" clId="{246C1448-B869-4D54-9870-E02D2651FF4E}" dt="2024-03-30T15:11:21.799" v="776" actId="20577"/>
          <ac:spMkLst>
            <pc:docMk/>
            <pc:sldMk cId="4235515016" sldId="332"/>
            <ac:spMk id="2" creationId="{DD562CA9-6196-5387-3C33-C1D5DCFCB408}"/>
          </ac:spMkLst>
        </pc:spChg>
        <pc:spChg chg="add mod">
          <ac:chgData name="Kanishka Garg" userId="3e35a63ee7d438ec" providerId="LiveId" clId="{246C1448-B869-4D54-9870-E02D2651FF4E}" dt="2024-03-30T15:12:01.015" v="781" actId="1076"/>
          <ac:spMkLst>
            <pc:docMk/>
            <pc:sldMk cId="4235515016" sldId="332"/>
            <ac:spMk id="3" creationId="{B602D216-0477-A558-3930-D2A1804F55C1}"/>
          </ac:spMkLst>
        </pc:spChg>
      </pc:sldChg>
      <pc:sldChg chg="addSp delSp modSp add mod ord">
        <pc:chgData name="Kanishka Garg" userId="3e35a63ee7d438ec" providerId="LiveId" clId="{246C1448-B869-4D54-9870-E02D2651FF4E}" dt="2024-03-30T16:14:26.040" v="2185"/>
        <pc:sldMkLst>
          <pc:docMk/>
          <pc:sldMk cId="1758860017" sldId="333"/>
        </pc:sldMkLst>
        <pc:spChg chg="mod">
          <ac:chgData name="Kanishka Garg" userId="3e35a63ee7d438ec" providerId="LiveId" clId="{246C1448-B869-4D54-9870-E02D2651FF4E}" dt="2024-03-30T15:12:57.439" v="791"/>
          <ac:spMkLst>
            <pc:docMk/>
            <pc:sldMk cId="1758860017" sldId="333"/>
            <ac:spMk id="2" creationId="{DD562CA9-6196-5387-3C33-C1D5DCFCB408}"/>
          </ac:spMkLst>
        </pc:spChg>
        <pc:spChg chg="del">
          <ac:chgData name="Kanishka Garg" userId="3e35a63ee7d438ec" providerId="LiveId" clId="{246C1448-B869-4D54-9870-E02D2651FF4E}" dt="2024-03-30T15:12:35.333" v="786" actId="478"/>
          <ac:spMkLst>
            <pc:docMk/>
            <pc:sldMk cId="1758860017" sldId="333"/>
            <ac:spMk id="3" creationId="{B602D216-0477-A558-3930-D2A1804F55C1}"/>
          </ac:spMkLst>
        </pc:spChg>
        <pc:spChg chg="add del mod">
          <ac:chgData name="Kanishka Garg" userId="3e35a63ee7d438ec" providerId="LiveId" clId="{246C1448-B869-4D54-9870-E02D2651FF4E}" dt="2024-03-30T16:13:55.422" v="2184" actId="931"/>
          <ac:spMkLst>
            <pc:docMk/>
            <pc:sldMk cId="1758860017" sldId="333"/>
            <ac:spMk id="6" creationId="{20DB50C7-6858-99F7-146A-5943C12A95C3}"/>
          </ac:spMkLst>
        </pc:spChg>
        <pc:picChg chg="add del mod">
          <ac:chgData name="Kanishka Garg" userId="3e35a63ee7d438ec" providerId="LiveId" clId="{246C1448-B869-4D54-9870-E02D2651FF4E}" dt="2024-03-30T15:12:45.396" v="789" actId="478"/>
          <ac:picMkLst>
            <pc:docMk/>
            <pc:sldMk cId="1758860017" sldId="333"/>
            <ac:picMk id="4" creationId="{744462C5-95FE-7175-C7B0-3876C9EB903B}"/>
          </ac:picMkLst>
        </pc:picChg>
        <pc:picChg chg="add mod">
          <ac:chgData name="Kanishka Garg" userId="3e35a63ee7d438ec" providerId="LiveId" clId="{246C1448-B869-4D54-9870-E02D2651FF4E}" dt="2024-03-30T16:14:26.040" v="2185"/>
          <ac:picMkLst>
            <pc:docMk/>
            <pc:sldMk cId="1758860017" sldId="333"/>
            <ac:picMk id="8" creationId="{CE3E67EA-C1A9-F329-20FC-8D25E79CA214}"/>
          </ac:picMkLst>
        </pc:picChg>
      </pc:sldChg>
      <pc:sldChg chg="addSp delSp modSp add mod ord">
        <pc:chgData name="Kanishka Garg" userId="3e35a63ee7d438ec" providerId="LiveId" clId="{246C1448-B869-4D54-9870-E02D2651FF4E}" dt="2024-03-30T16:16:43.767" v="2191"/>
        <pc:sldMkLst>
          <pc:docMk/>
          <pc:sldMk cId="1658929438" sldId="334"/>
        </pc:sldMkLst>
        <pc:spChg chg="mod">
          <ac:chgData name="Kanishka Garg" userId="3e35a63ee7d438ec" providerId="LiveId" clId="{246C1448-B869-4D54-9870-E02D2651FF4E}" dt="2024-03-30T15:14:07.018" v="800"/>
          <ac:spMkLst>
            <pc:docMk/>
            <pc:sldMk cId="1658929438" sldId="334"/>
            <ac:spMk id="2" creationId="{DD562CA9-6196-5387-3C33-C1D5DCFCB408}"/>
          </ac:spMkLst>
        </pc:spChg>
        <pc:spChg chg="del">
          <ac:chgData name="Kanishka Garg" userId="3e35a63ee7d438ec" providerId="LiveId" clId="{246C1448-B869-4D54-9870-E02D2651FF4E}" dt="2024-03-30T16:15:49.905" v="2186" actId="931"/>
          <ac:spMkLst>
            <pc:docMk/>
            <pc:sldMk cId="1658929438" sldId="334"/>
            <ac:spMk id="6" creationId="{20DB50C7-6858-99F7-146A-5943C12A95C3}"/>
          </ac:spMkLst>
        </pc:spChg>
        <pc:spChg chg="add del mod">
          <ac:chgData name="Kanishka Garg" userId="3e35a63ee7d438ec" providerId="LiveId" clId="{246C1448-B869-4D54-9870-E02D2651FF4E}" dt="2024-03-30T16:16:39.157" v="2190" actId="931"/>
          <ac:spMkLst>
            <pc:docMk/>
            <pc:sldMk cId="1658929438" sldId="334"/>
            <ac:spMk id="7" creationId="{C4D8B177-A854-136F-742E-64D2786D41C3}"/>
          </ac:spMkLst>
        </pc:spChg>
        <pc:picChg chg="add del mod">
          <ac:chgData name="Kanishka Garg" userId="3e35a63ee7d438ec" providerId="LiveId" clId="{246C1448-B869-4D54-9870-E02D2651FF4E}" dt="2024-03-30T16:16:31.411" v="2188" actId="478"/>
          <ac:picMkLst>
            <pc:docMk/>
            <pc:sldMk cId="1658929438" sldId="334"/>
            <ac:picMk id="4" creationId="{07C08813-1840-1F33-0C29-2518C0F286EA}"/>
          </ac:picMkLst>
        </pc:picChg>
        <pc:picChg chg="add mod">
          <ac:chgData name="Kanishka Garg" userId="3e35a63ee7d438ec" providerId="LiveId" clId="{246C1448-B869-4D54-9870-E02D2651FF4E}" dt="2024-03-30T16:16:43.767" v="2191"/>
          <ac:picMkLst>
            <pc:docMk/>
            <pc:sldMk cId="1658929438" sldId="334"/>
            <ac:picMk id="9" creationId="{3453A8AA-3138-3830-D381-CCE4693D920B}"/>
          </ac:picMkLst>
        </pc:picChg>
      </pc:sldChg>
      <pc:sldChg chg="add del">
        <pc:chgData name="Kanishka Garg" userId="3e35a63ee7d438ec" providerId="LiveId" clId="{246C1448-B869-4D54-9870-E02D2651FF4E}" dt="2024-03-30T15:13:47.832" v="795" actId="2696"/>
        <pc:sldMkLst>
          <pc:docMk/>
          <pc:sldMk cId="2884102199" sldId="334"/>
        </pc:sldMkLst>
      </pc:sldChg>
      <pc:sldChg chg="addSp delSp modSp add mod ord">
        <pc:chgData name="Kanishka Garg" userId="3e35a63ee7d438ec" providerId="LiveId" clId="{246C1448-B869-4D54-9870-E02D2651FF4E}" dt="2024-03-30T16:20:58.278" v="2204"/>
        <pc:sldMkLst>
          <pc:docMk/>
          <pc:sldMk cId="3044124491" sldId="335"/>
        </pc:sldMkLst>
        <pc:spChg chg="mod">
          <ac:chgData name="Kanishka Garg" userId="3e35a63ee7d438ec" providerId="LiveId" clId="{246C1448-B869-4D54-9870-E02D2651FF4E}" dt="2024-03-30T16:16:58.055" v="2192" actId="1076"/>
          <ac:spMkLst>
            <pc:docMk/>
            <pc:sldMk cId="3044124491" sldId="335"/>
            <ac:spMk id="2" creationId="{DD562CA9-6196-5387-3C33-C1D5DCFCB408}"/>
          </ac:spMkLst>
        </pc:spChg>
        <pc:spChg chg="del">
          <ac:chgData name="Kanishka Garg" userId="3e35a63ee7d438ec" providerId="LiveId" clId="{246C1448-B869-4D54-9870-E02D2651FF4E}" dt="2024-03-30T16:17:41.381" v="2193" actId="931"/>
          <ac:spMkLst>
            <pc:docMk/>
            <pc:sldMk cId="3044124491" sldId="335"/>
            <ac:spMk id="6" creationId="{20DB50C7-6858-99F7-146A-5943C12A95C3}"/>
          </ac:spMkLst>
        </pc:spChg>
        <pc:spChg chg="add del mod">
          <ac:chgData name="Kanishka Garg" userId="3e35a63ee7d438ec" providerId="LiveId" clId="{246C1448-B869-4D54-9870-E02D2651FF4E}" dt="2024-03-30T16:18:43.252" v="2198" actId="931"/>
          <ac:spMkLst>
            <pc:docMk/>
            <pc:sldMk cId="3044124491" sldId="335"/>
            <ac:spMk id="7" creationId="{A9FA0D41-8134-7AF9-D0D5-605EB75C1750}"/>
          </ac:spMkLst>
        </pc:spChg>
        <pc:spChg chg="add del mod">
          <ac:chgData name="Kanishka Garg" userId="3e35a63ee7d438ec" providerId="LiveId" clId="{246C1448-B869-4D54-9870-E02D2651FF4E}" dt="2024-03-30T16:20:55.313" v="2203" actId="931"/>
          <ac:spMkLst>
            <pc:docMk/>
            <pc:sldMk cId="3044124491" sldId="335"/>
            <ac:spMk id="11" creationId="{08A049B9-A1FA-15E9-004B-97C8DB072BC8}"/>
          </ac:spMkLst>
        </pc:spChg>
        <pc:picChg chg="add del mod">
          <ac:chgData name="Kanishka Garg" userId="3e35a63ee7d438ec" providerId="LiveId" clId="{246C1448-B869-4D54-9870-E02D2651FF4E}" dt="2024-03-30T16:18:29.340" v="2196" actId="478"/>
          <ac:picMkLst>
            <pc:docMk/>
            <pc:sldMk cId="3044124491" sldId="335"/>
            <ac:picMk id="4" creationId="{94039222-7D85-B3AE-89D9-0090C93F37F1}"/>
          </ac:picMkLst>
        </pc:picChg>
        <pc:picChg chg="add del mod">
          <ac:chgData name="Kanishka Garg" userId="3e35a63ee7d438ec" providerId="LiveId" clId="{246C1448-B869-4D54-9870-E02D2651FF4E}" dt="2024-03-30T16:20:45.731" v="2201" actId="478"/>
          <ac:picMkLst>
            <pc:docMk/>
            <pc:sldMk cId="3044124491" sldId="335"/>
            <ac:picMk id="9" creationId="{B1AB3982-7544-2978-A953-C6B3EEEFE3EC}"/>
          </ac:picMkLst>
        </pc:picChg>
        <pc:picChg chg="add mod">
          <ac:chgData name="Kanishka Garg" userId="3e35a63ee7d438ec" providerId="LiveId" clId="{246C1448-B869-4D54-9870-E02D2651FF4E}" dt="2024-03-30T16:20:58.278" v="2204"/>
          <ac:picMkLst>
            <pc:docMk/>
            <pc:sldMk cId="3044124491" sldId="335"/>
            <ac:picMk id="13" creationId="{9C114566-125F-9737-D7AF-83AD02F9715F}"/>
          </ac:picMkLst>
        </pc:picChg>
      </pc:sldChg>
      <pc:sldChg chg="addSp delSp modSp add mod ord">
        <pc:chgData name="Kanishka Garg" userId="3e35a63ee7d438ec" providerId="LiveId" clId="{246C1448-B869-4D54-9870-E02D2651FF4E}" dt="2024-03-30T16:25:26.857" v="2220" actId="1076"/>
        <pc:sldMkLst>
          <pc:docMk/>
          <pc:sldMk cId="1638098498" sldId="336"/>
        </pc:sldMkLst>
        <pc:spChg chg="mod">
          <ac:chgData name="Kanishka Garg" userId="3e35a63ee7d438ec" providerId="LiveId" clId="{246C1448-B869-4D54-9870-E02D2651FF4E}" dt="2024-03-30T15:14:48.284" v="814"/>
          <ac:spMkLst>
            <pc:docMk/>
            <pc:sldMk cId="1638098498" sldId="336"/>
            <ac:spMk id="2" creationId="{DD562CA9-6196-5387-3C33-C1D5DCFCB408}"/>
          </ac:spMkLst>
        </pc:spChg>
        <pc:spChg chg="del">
          <ac:chgData name="Kanishka Garg" userId="3e35a63ee7d438ec" providerId="LiveId" clId="{246C1448-B869-4D54-9870-E02D2651FF4E}" dt="2024-03-30T16:22:47.200" v="2205" actId="931"/>
          <ac:spMkLst>
            <pc:docMk/>
            <pc:sldMk cId="1638098498" sldId="336"/>
            <ac:spMk id="6" creationId="{20DB50C7-6858-99F7-146A-5943C12A95C3}"/>
          </ac:spMkLst>
        </pc:spChg>
        <pc:spChg chg="add del mod">
          <ac:chgData name="Kanishka Garg" userId="3e35a63ee7d438ec" providerId="LiveId" clId="{246C1448-B869-4D54-9870-E02D2651FF4E}" dt="2024-03-30T16:24:27.839" v="2213" actId="931"/>
          <ac:spMkLst>
            <pc:docMk/>
            <pc:sldMk cId="1638098498" sldId="336"/>
            <ac:spMk id="7" creationId="{54DE43D5-C5F2-B904-7C71-0E12F1C2FA94}"/>
          </ac:spMkLst>
        </pc:spChg>
        <pc:spChg chg="add del mod">
          <ac:chgData name="Kanishka Garg" userId="3e35a63ee7d438ec" providerId="LiveId" clId="{246C1448-B869-4D54-9870-E02D2651FF4E}" dt="2024-03-30T16:25:23.953" v="2219" actId="478"/>
          <ac:spMkLst>
            <pc:docMk/>
            <pc:sldMk cId="1638098498" sldId="336"/>
            <ac:spMk id="13" creationId="{476BF999-6FBF-AA57-FF84-8AED87E81E84}"/>
          </ac:spMkLst>
        </pc:spChg>
        <pc:picChg chg="add del mod">
          <ac:chgData name="Kanishka Garg" userId="3e35a63ee7d438ec" providerId="LiveId" clId="{246C1448-B869-4D54-9870-E02D2651FF4E}" dt="2024-03-30T16:24:17.779" v="2211" actId="478"/>
          <ac:picMkLst>
            <pc:docMk/>
            <pc:sldMk cId="1638098498" sldId="336"/>
            <ac:picMk id="4" creationId="{02649CDE-CC44-A7AA-11BF-0C52A93CF1BF}"/>
          </ac:picMkLst>
        </pc:picChg>
        <pc:picChg chg="add del mod">
          <ac:chgData name="Kanishka Garg" userId="3e35a63ee7d438ec" providerId="LiveId" clId="{246C1448-B869-4D54-9870-E02D2651FF4E}" dt="2024-03-30T16:25:21.385" v="2218" actId="478"/>
          <ac:picMkLst>
            <pc:docMk/>
            <pc:sldMk cId="1638098498" sldId="336"/>
            <ac:picMk id="9" creationId="{D26B8D97-16A0-E0D8-8BAD-D71FAB2C7B56}"/>
          </ac:picMkLst>
        </pc:picChg>
        <pc:picChg chg="add mod">
          <ac:chgData name="Kanishka Garg" userId="3e35a63ee7d438ec" providerId="LiveId" clId="{246C1448-B869-4D54-9870-E02D2651FF4E}" dt="2024-03-30T16:25:26.857" v="2220" actId="1076"/>
          <ac:picMkLst>
            <pc:docMk/>
            <pc:sldMk cId="1638098498" sldId="336"/>
            <ac:picMk id="11" creationId="{C069B832-B87A-1706-019C-06FD4039CF4E}"/>
          </ac:picMkLst>
        </pc:picChg>
      </pc:sldChg>
      <pc:sldChg chg="add del">
        <pc:chgData name="Kanishka Garg" userId="3e35a63ee7d438ec" providerId="LiveId" clId="{246C1448-B869-4D54-9870-E02D2651FF4E}" dt="2024-03-30T15:14:34.719" v="809" actId="2696"/>
        <pc:sldMkLst>
          <pc:docMk/>
          <pc:sldMk cId="3263233856" sldId="336"/>
        </pc:sldMkLst>
      </pc:sldChg>
      <pc:sldChg chg="add del">
        <pc:chgData name="Kanishka Garg" userId="3e35a63ee7d438ec" providerId="LiveId" clId="{246C1448-B869-4D54-9870-E02D2651FF4E}" dt="2024-03-30T15:17:54.188" v="868" actId="2696"/>
        <pc:sldMkLst>
          <pc:docMk/>
          <pc:sldMk cId="585272635" sldId="337"/>
        </pc:sldMkLst>
      </pc:sldChg>
      <pc:sldChg chg="addSp delSp modSp add mod ord">
        <pc:chgData name="Kanishka Garg" userId="3e35a63ee7d438ec" providerId="LiveId" clId="{246C1448-B869-4D54-9870-E02D2651FF4E}" dt="2024-03-31T13:27:52.041" v="2573" actId="20577"/>
        <pc:sldMkLst>
          <pc:docMk/>
          <pc:sldMk cId="2407832992" sldId="338"/>
        </pc:sldMkLst>
        <pc:spChg chg="del mod">
          <ac:chgData name="Kanishka Garg" userId="3e35a63ee7d438ec" providerId="LiveId" clId="{246C1448-B869-4D54-9870-E02D2651FF4E}" dt="2024-03-30T15:19:10.144" v="879" actId="478"/>
          <ac:spMkLst>
            <pc:docMk/>
            <pc:sldMk cId="2407832992" sldId="338"/>
            <ac:spMk id="2" creationId="{DD562CA9-6196-5387-3C33-C1D5DCFCB408}"/>
          </ac:spMkLst>
        </pc:spChg>
        <pc:spChg chg="add del mod">
          <ac:chgData name="Kanishka Garg" userId="3e35a63ee7d438ec" providerId="LiveId" clId="{246C1448-B869-4D54-9870-E02D2651FF4E}" dt="2024-03-30T15:19:19.227" v="881" actId="478"/>
          <ac:spMkLst>
            <pc:docMk/>
            <pc:sldMk cId="2407832992" sldId="338"/>
            <ac:spMk id="5" creationId="{B690E599-EF14-3ABE-A883-CDC3AC2044A1}"/>
          </ac:spMkLst>
        </pc:spChg>
        <pc:graphicFrameChg chg="mod modGraphic">
          <ac:chgData name="Kanishka Garg" userId="3e35a63ee7d438ec" providerId="LiveId" clId="{246C1448-B869-4D54-9870-E02D2651FF4E}" dt="2024-03-31T13:27:52.041" v="2573" actId="20577"/>
          <ac:graphicFrameMkLst>
            <pc:docMk/>
            <pc:sldMk cId="2407832992" sldId="338"/>
            <ac:graphicFrameMk id="4" creationId="{9F91CD89-9DF4-9A17-9A66-BFA579A638F7}"/>
          </ac:graphicFrameMkLst>
        </pc:graphicFrameChg>
      </pc:sldChg>
      <pc:sldChg chg="modSp add mod">
        <pc:chgData name="Kanishka Garg" userId="3e35a63ee7d438ec" providerId="LiveId" clId="{246C1448-B869-4D54-9870-E02D2651FF4E}" dt="2024-03-31T13:29:55.886" v="2621" actId="20577"/>
        <pc:sldMkLst>
          <pc:docMk/>
          <pc:sldMk cId="2039919289" sldId="339"/>
        </pc:sldMkLst>
        <pc:graphicFrameChg chg="mod modGraphic">
          <ac:chgData name="Kanishka Garg" userId="3e35a63ee7d438ec" providerId="LiveId" clId="{246C1448-B869-4D54-9870-E02D2651FF4E}" dt="2024-03-31T13:29:55.886" v="2621" actId="20577"/>
          <ac:graphicFrameMkLst>
            <pc:docMk/>
            <pc:sldMk cId="2039919289" sldId="339"/>
            <ac:graphicFrameMk id="4" creationId="{9F91CD89-9DF4-9A17-9A66-BFA579A638F7}"/>
          </ac:graphicFrameMkLst>
        </pc:graphicFrameChg>
      </pc:sldChg>
      <pc:sldChg chg="addSp delSp modSp add mod ord">
        <pc:chgData name="Kanishka Garg" userId="3e35a63ee7d438ec" providerId="LiveId" clId="{246C1448-B869-4D54-9870-E02D2651FF4E}" dt="2024-03-30T16:12:55.356" v="2183" actId="931"/>
        <pc:sldMkLst>
          <pc:docMk/>
          <pc:sldMk cId="1664467588" sldId="340"/>
        </pc:sldMkLst>
        <pc:spChg chg="mod">
          <ac:chgData name="Kanishka Garg" userId="3e35a63ee7d438ec" providerId="LiveId" clId="{246C1448-B869-4D54-9870-E02D2651FF4E}" dt="2024-03-30T15:28:17.840" v="947"/>
          <ac:spMkLst>
            <pc:docMk/>
            <pc:sldMk cId="1664467588" sldId="340"/>
            <ac:spMk id="2" creationId="{DD562CA9-6196-5387-3C33-C1D5DCFCB408}"/>
          </ac:spMkLst>
        </pc:spChg>
        <pc:spChg chg="del">
          <ac:chgData name="Kanishka Garg" userId="3e35a63ee7d438ec" providerId="LiveId" clId="{246C1448-B869-4D54-9870-E02D2651FF4E}" dt="2024-03-30T16:12:55.356" v="2183" actId="931"/>
          <ac:spMkLst>
            <pc:docMk/>
            <pc:sldMk cId="1664467588" sldId="340"/>
            <ac:spMk id="6" creationId="{20DB50C7-6858-99F7-146A-5943C12A95C3}"/>
          </ac:spMkLst>
        </pc:spChg>
        <pc:picChg chg="add mod">
          <ac:chgData name="Kanishka Garg" userId="3e35a63ee7d438ec" providerId="LiveId" clId="{246C1448-B869-4D54-9870-E02D2651FF4E}" dt="2024-03-30T16:12:55.356" v="2183" actId="931"/>
          <ac:picMkLst>
            <pc:docMk/>
            <pc:sldMk cId="1664467588" sldId="340"/>
            <ac:picMk id="4" creationId="{505A2372-911C-C8FB-918C-DB29E1CF1E8C}"/>
          </ac:picMkLst>
        </pc:picChg>
      </pc:sldChg>
      <pc:sldChg chg="add del">
        <pc:chgData name="Kanishka Garg" userId="3e35a63ee7d438ec" providerId="LiveId" clId="{246C1448-B869-4D54-9870-E02D2651FF4E}" dt="2024-03-30T15:28:28.442" v="949" actId="2696"/>
        <pc:sldMkLst>
          <pc:docMk/>
          <pc:sldMk cId="2759049597" sldId="341"/>
        </pc:sldMkLst>
      </pc:sldChg>
      <pc:sldChg chg="addSp delSp modSp add mod">
        <pc:chgData name="Kanishka Garg" userId="3e35a63ee7d438ec" providerId="LiveId" clId="{246C1448-B869-4D54-9870-E02D2651FF4E}" dt="2024-03-31T03:27:26.938" v="2228" actId="20577"/>
        <pc:sldMkLst>
          <pc:docMk/>
          <pc:sldMk cId="3065384073" sldId="341"/>
        </pc:sldMkLst>
        <pc:spChg chg="del mod">
          <ac:chgData name="Kanishka Garg" userId="3e35a63ee7d438ec" providerId="LiveId" clId="{246C1448-B869-4D54-9870-E02D2651FF4E}" dt="2024-03-30T16:02:45.011" v="2140" actId="478"/>
          <ac:spMkLst>
            <pc:docMk/>
            <pc:sldMk cId="3065384073" sldId="341"/>
            <ac:spMk id="2" creationId="{DD562CA9-6196-5387-3C33-C1D5DCFCB408}"/>
          </ac:spMkLst>
        </pc:spChg>
        <pc:spChg chg="add del mod">
          <ac:chgData name="Kanishka Garg" userId="3e35a63ee7d438ec" providerId="LiveId" clId="{246C1448-B869-4D54-9870-E02D2651FF4E}" dt="2024-03-31T03:27:26.938" v="2228" actId="20577"/>
          <ac:spMkLst>
            <pc:docMk/>
            <pc:sldMk cId="3065384073" sldId="341"/>
            <ac:spMk id="3" creationId="{519B7ACC-1F82-B226-B338-B33C30F510FC}"/>
          </ac:spMkLst>
        </pc:spChg>
        <pc:spChg chg="del">
          <ac:chgData name="Kanishka Garg" userId="3e35a63ee7d438ec" providerId="LiveId" clId="{246C1448-B869-4D54-9870-E02D2651FF4E}" dt="2024-03-30T16:02:35.570" v="2136" actId="478"/>
          <ac:spMkLst>
            <pc:docMk/>
            <pc:sldMk cId="3065384073" sldId="341"/>
            <ac:spMk id="6" creationId="{20DB50C7-6858-99F7-146A-5943C12A95C3}"/>
          </ac:spMkLst>
        </pc:spChg>
      </pc:sldChg>
      <pc:sldChg chg="modSp add mod">
        <pc:chgData name="Kanishka Garg" userId="3e35a63ee7d438ec" providerId="LiveId" clId="{246C1448-B869-4D54-9870-E02D2651FF4E}" dt="2024-03-31T13:15:46.675" v="2366" actId="207"/>
        <pc:sldMkLst>
          <pc:docMk/>
          <pc:sldMk cId="2372502654" sldId="342"/>
        </pc:sldMkLst>
        <pc:graphicFrameChg chg="mod modGraphic">
          <ac:chgData name="Kanishka Garg" userId="3e35a63ee7d438ec" providerId="LiveId" clId="{246C1448-B869-4D54-9870-E02D2651FF4E}" dt="2024-03-31T13:15:46.675" v="2366" actId="207"/>
          <ac:graphicFrameMkLst>
            <pc:docMk/>
            <pc:sldMk cId="2372502654" sldId="342"/>
            <ac:graphicFrameMk id="4" creationId="{D13B642A-1AD4-83A1-4FCA-E5EED0F4C1E9}"/>
          </ac:graphicFrameMkLst>
        </pc:graphicFrameChg>
      </pc:sldChg>
      <pc:sldChg chg="modSp add mod">
        <pc:chgData name="Kanishka Garg" userId="3e35a63ee7d438ec" providerId="LiveId" clId="{246C1448-B869-4D54-9870-E02D2651FF4E}" dt="2024-03-31T13:21:15.903" v="2446" actId="14100"/>
        <pc:sldMkLst>
          <pc:docMk/>
          <pc:sldMk cId="3301413135" sldId="343"/>
        </pc:sldMkLst>
        <pc:graphicFrameChg chg="mod modGraphic">
          <ac:chgData name="Kanishka Garg" userId="3e35a63ee7d438ec" providerId="LiveId" clId="{246C1448-B869-4D54-9870-E02D2651FF4E}" dt="2024-03-31T13:21:15.903" v="2446" actId="14100"/>
          <ac:graphicFrameMkLst>
            <pc:docMk/>
            <pc:sldMk cId="3301413135" sldId="343"/>
            <ac:graphicFrameMk id="4" creationId="{D13B642A-1AD4-83A1-4FCA-E5EED0F4C1E9}"/>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0C3E0-C339-FC48-B675-7270D7DA49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BE5E50-E9FE-5A92-78F7-73F845D37D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6818A-7A83-4A6E-91B3-BFCD663DE6C4}" type="datetimeFigureOut">
              <a:rPr lang="en-US" smtClean="0"/>
              <a:t>3/31/2024</a:t>
            </a:fld>
            <a:endParaRPr lang="en-US"/>
          </a:p>
        </p:txBody>
      </p:sp>
      <p:sp>
        <p:nvSpPr>
          <p:cNvPr id="4" name="Footer Placeholder 3">
            <a:extLst>
              <a:ext uri="{FF2B5EF4-FFF2-40B4-BE49-F238E27FC236}">
                <a16:creationId xmlns:a16="http://schemas.microsoft.com/office/drawing/2014/main" id="{747FF1FD-66C1-F042-4A0F-33536F95E5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B5D1B3-F0BB-C348-DF64-AE6994FBD9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C8951A-16B0-4D4A-A78C-C7558C6C80BF}" type="slidenum">
              <a:rPr lang="en-US" smtClean="0"/>
              <a:t>‹#›</a:t>
            </a:fld>
            <a:endParaRPr lang="en-US"/>
          </a:p>
        </p:txBody>
      </p:sp>
    </p:spTree>
    <p:extLst>
      <p:ext uri="{BB962C8B-B14F-4D97-AF65-F5344CB8AC3E}">
        <p14:creationId xmlns:p14="http://schemas.microsoft.com/office/powerpoint/2010/main" val="3848591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3/31/2024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394813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298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dirty="0"/>
          </a:p>
        </p:txBody>
      </p:sp>
    </p:spTree>
    <p:extLst>
      <p:ext uri="{BB962C8B-B14F-4D97-AF65-F5344CB8AC3E}">
        <p14:creationId xmlns:p14="http://schemas.microsoft.com/office/powerpoint/2010/main" val="659820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12</a:t>
            </a:fld>
            <a:endParaRPr lang="en-US" dirty="0"/>
          </a:p>
        </p:txBody>
      </p:sp>
    </p:spTree>
    <p:extLst>
      <p:ext uri="{BB962C8B-B14F-4D97-AF65-F5344CB8AC3E}">
        <p14:creationId xmlns:p14="http://schemas.microsoft.com/office/powerpoint/2010/main" val="2567429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13</a:t>
            </a:fld>
            <a:endParaRPr lang="en-US" dirty="0"/>
          </a:p>
        </p:txBody>
      </p:sp>
    </p:spTree>
    <p:extLst>
      <p:ext uri="{BB962C8B-B14F-4D97-AF65-F5344CB8AC3E}">
        <p14:creationId xmlns:p14="http://schemas.microsoft.com/office/powerpoint/2010/main" val="2043659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14</a:t>
            </a:fld>
            <a:endParaRPr lang="en-US" dirty="0"/>
          </a:p>
        </p:txBody>
      </p:sp>
    </p:spTree>
    <p:extLst>
      <p:ext uri="{BB962C8B-B14F-4D97-AF65-F5344CB8AC3E}">
        <p14:creationId xmlns:p14="http://schemas.microsoft.com/office/powerpoint/2010/main" val="3850187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15</a:t>
            </a:fld>
            <a:endParaRPr lang="en-US" dirty="0"/>
          </a:p>
        </p:txBody>
      </p:sp>
    </p:spTree>
    <p:extLst>
      <p:ext uri="{BB962C8B-B14F-4D97-AF65-F5344CB8AC3E}">
        <p14:creationId xmlns:p14="http://schemas.microsoft.com/office/powerpoint/2010/main" val="1266996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16</a:t>
            </a:fld>
            <a:endParaRPr lang="en-US" dirty="0"/>
          </a:p>
        </p:txBody>
      </p:sp>
    </p:spTree>
    <p:extLst>
      <p:ext uri="{BB962C8B-B14F-4D97-AF65-F5344CB8AC3E}">
        <p14:creationId xmlns:p14="http://schemas.microsoft.com/office/powerpoint/2010/main" val="2441683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17</a:t>
            </a:fld>
            <a:endParaRPr lang="en-US" dirty="0"/>
          </a:p>
        </p:txBody>
      </p:sp>
    </p:spTree>
    <p:extLst>
      <p:ext uri="{BB962C8B-B14F-4D97-AF65-F5344CB8AC3E}">
        <p14:creationId xmlns:p14="http://schemas.microsoft.com/office/powerpoint/2010/main" val="987555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18</a:t>
            </a:fld>
            <a:endParaRPr lang="en-US" dirty="0"/>
          </a:p>
        </p:txBody>
      </p:sp>
    </p:spTree>
    <p:extLst>
      <p:ext uri="{BB962C8B-B14F-4D97-AF65-F5344CB8AC3E}">
        <p14:creationId xmlns:p14="http://schemas.microsoft.com/office/powerpoint/2010/main" val="1320745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19</a:t>
            </a:fld>
            <a:endParaRPr lang="en-US" dirty="0"/>
          </a:p>
        </p:txBody>
      </p:sp>
    </p:spTree>
    <p:extLst>
      <p:ext uri="{BB962C8B-B14F-4D97-AF65-F5344CB8AC3E}">
        <p14:creationId xmlns:p14="http://schemas.microsoft.com/office/powerpoint/2010/main" val="2558392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777506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20</a:t>
            </a:fld>
            <a:endParaRPr lang="en-US" dirty="0"/>
          </a:p>
        </p:txBody>
      </p:sp>
    </p:spTree>
    <p:extLst>
      <p:ext uri="{BB962C8B-B14F-4D97-AF65-F5344CB8AC3E}">
        <p14:creationId xmlns:p14="http://schemas.microsoft.com/office/powerpoint/2010/main" val="4125190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21</a:t>
            </a:fld>
            <a:endParaRPr lang="en-US" dirty="0"/>
          </a:p>
        </p:txBody>
      </p:sp>
    </p:spTree>
    <p:extLst>
      <p:ext uri="{BB962C8B-B14F-4D97-AF65-F5344CB8AC3E}">
        <p14:creationId xmlns:p14="http://schemas.microsoft.com/office/powerpoint/2010/main" val="133377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128780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738830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4247571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237314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2689067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1603655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224427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120838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dirty="0"/>
              <a:t>Click icon to add picture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867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473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762004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dirty="0"/>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dirty="0"/>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dirty="0"/>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dirty="0"/>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dirty="0"/>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dirty="0"/>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dirty="0"/>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dirty="0"/>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dirty="0"/>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dirty="0"/>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dirty="0"/>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dirty="0"/>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dirty="0"/>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dirty="0"/>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dirty="0"/>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dirty="0"/>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dirty="0"/>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dirty="0"/>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dirty="0"/>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dirty="0"/>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dirty="0"/>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dirty="0"/>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dirty="0"/>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dirty="0"/>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dirty="0"/>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dirty="0"/>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dirty="0"/>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dirty="0"/>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dirty="0"/>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dirty="0"/>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dirty="0"/>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dirty="0"/>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dirty="0"/>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16467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63737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516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312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dirty="0"/>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8" r:id="rId4"/>
    <p:sldLayoutId id="2147483680" r:id="rId5"/>
    <p:sldLayoutId id="2147483682" r:id="rId6"/>
    <p:sldLayoutId id="2147483685" r:id="rId7"/>
    <p:sldLayoutId id="2147483653" r:id="rId8"/>
    <p:sldLayoutId id="2147483665" r:id="rId9"/>
    <p:sldLayoutId id="2147483672" r:id="rId10"/>
    <p:sldLayoutId id="2147483681" r:id="rId11"/>
    <p:sldLayoutId id="2147483684" r:id="rId12"/>
    <p:sldLayoutId id="2147483670" r:id="rId13"/>
    <p:sldLayoutId id="2147483660" r:id="rId14"/>
    <p:sldLayoutId id="2147483654"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5632196" y="685800"/>
            <a:ext cx="5913531" cy="5438955"/>
          </a:xfrm>
        </p:spPr>
        <p:txBody>
          <a:bodyPr anchor="ctr" anchorCtr="0"/>
          <a:lstStyle/>
          <a:p>
            <a:r>
              <a:rPr lang="en-US" dirty="0"/>
              <a:t>WORLD CUP 2023 ANALYSIS</a:t>
            </a:r>
            <a:br>
              <a:rPr lang="en-US" dirty="0"/>
            </a:br>
            <a:r>
              <a:rPr lang="en-US" sz="2000" dirty="0"/>
              <a:t>BY KANISHKA GARG</a:t>
            </a:r>
          </a:p>
        </p:txBody>
      </p:sp>
    </p:spTree>
    <p:extLst>
      <p:ext uri="{BB962C8B-B14F-4D97-AF65-F5344CB8AC3E}">
        <p14:creationId xmlns:p14="http://schemas.microsoft.com/office/powerpoint/2010/main" val="171255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6223818" y="675019"/>
            <a:ext cx="5800541" cy="5507962"/>
          </a:xfrm>
        </p:spPr>
        <p:txBody>
          <a:bodyPr/>
          <a:lstStyle/>
          <a:p>
            <a:r>
              <a:rPr lang="en-US" dirty="0"/>
              <a:t>Team Performance Analysis</a:t>
            </a:r>
          </a:p>
        </p:txBody>
      </p:sp>
      <p:pic>
        <p:nvPicPr>
          <p:cNvPr id="8" name="Picture Placeholder 7">
            <a:extLst>
              <a:ext uri="{FF2B5EF4-FFF2-40B4-BE49-F238E27FC236}">
                <a16:creationId xmlns:a16="http://schemas.microsoft.com/office/drawing/2014/main" id="{CE3E67EA-C1A9-F329-20FC-8D25E79CA214}"/>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saturation sat="0"/>
                    </a14:imgEffect>
                  </a14:imgLayer>
                </a14:imgProps>
              </a:ext>
            </a:extLst>
          </a:blip>
          <a:srcRect l="21736" r="21736"/>
          <a:stretch>
            <a:fillRect/>
          </a:stretch>
        </p:blipFill>
        <p:spPr>
          <a:xfrm>
            <a:off x="820738" y="1127125"/>
            <a:ext cx="4379912" cy="4379913"/>
          </a:xfrm>
        </p:spPr>
      </p:pic>
    </p:spTree>
    <p:extLst>
      <p:ext uri="{BB962C8B-B14F-4D97-AF65-F5344CB8AC3E}">
        <p14:creationId xmlns:p14="http://schemas.microsoft.com/office/powerpoint/2010/main" val="175886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259080" y="812179"/>
            <a:ext cx="11765280" cy="2190101"/>
          </a:xfrm>
        </p:spPr>
        <p:txBody>
          <a:bodyPr/>
          <a:lstStyle/>
          <a:p>
            <a:r>
              <a:rPr lang="en-US" sz="2800" dirty="0">
                <a:solidFill>
                  <a:schemeClr val="tx2">
                    <a:lumMod val="50000"/>
                    <a:lumOff val="50000"/>
                  </a:schemeClr>
                </a:solidFill>
              </a:rPr>
              <a:t>Top performing teams </a:t>
            </a:r>
            <a:r>
              <a:rPr lang="en-US" sz="2400" dirty="0">
                <a:solidFill>
                  <a:schemeClr val="tx2">
                    <a:lumMod val="50000"/>
                    <a:lumOff val="50000"/>
                  </a:schemeClr>
                </a:solidFill>
              </a:rPr>
              <a:t>– </a:t>
            </a:r>
            <a:r>
              <a:rPr lang="en-US" sz="2400" dirty="0"/>
              <a:t>India, Australia, South Africa, New Zealand</a:t>
            </a:r>
            <a:br>
              <a:rPr lang="en-US" sz="2400" dirty="0"/>
            </a:br>
            <a:br>
              <a:rPr lang="en-US" sz="2400" dirty="0"/>
            </a:br>
            <a:r>
              <a:rPr lang="en-US" sz="2800" dirty="0">
                <a:solidFill>
                  <a:srgbClr val="FF0000"/>
                </a:solidFill>
              </a:rPr>
              <a:t>Poor performing teams </a:t>
            </a:r>
            <a:r>
              <a:rPr lang="en-US" sz="2400" dirty="0"/>
              <a:t>- Sri Lanka, Pakistan, Netherlands</a:t>
            </a:r>
            <a:br>
              <a:rPr lang="en-US" sz="2400" dirty="0"/>
            </a:br>
            <a:br>
              <a:rPr lang="en-US" sz="2400" dirty="0"/>
            </a:br>
            <a:br>
              <a:rPr lang="en-US" sz="2400" dirty="0"/>
            </a:br>
            <a:r>
              <a:rPr lang="en-US" sz="2400" dirty="0"/>
              <a:t>India is the best performer as it tops in the following:</a:t>
            </a:r>
            <a:br>
              <a:rPr lang="en-US" sz="2400" dirty="0"/>
            </a:br>
            <a:br>
              <a:rPr lang="en-US" sz="2400" dirty="0"/>
            </a:br>
            <a:endParaRPr lang="en-US" sz="2400" dirty="0"/>
          </a:p>
        </p:txBody>
      </p:sp>
      <p:sp>
        <p:nvSpPr>
          <p:cNvPr id="3" name="TextBox 2">
            <a:extLst>
              <a:ext uri="{FF2B5EF4-FFF2-40B4-BE49-F238E27FC236}">
                <a16:creationId xmlns:a16="http://schemas.microsoft.com/office/drawing/2014/main" id="{B81370F9-EEBD-E7A1-8607-D1C4AA925C84}"/>
              </a:ext>
            </a:extLst>
          </p:cNvPr>
          <p:cNvSpPr txBox="1"/>
          <p:nvPr/>
        </p:nvSpPr>
        <p:spPr>
          <a:xfrm>
            <a:off x="419100" y="3002280"/>
            <a:ext cx="11353800" cy="3416320"/>
          </a:xfrm>
          <a:prstGeom prst="rect">
            <a:avLst/>
          </a:prstGeom>
          <a:noFill/>
        </p:spPr>
        <p:txBody>
          <a:bodyPr wrap="square" rtlCol="0">
            <a:spAutoFit/>
          </a:bodyPr>
          <a:lstStyle/>
          <a:p>
            <a:pPr marL="342900" indent="-342900">
              <a:buFont typeface="Arial" panose="020B0604020202020204" pitchFamily="34" charset="0"/>
              <a:buChar cha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j-ea"/>
                <a:cs typeface="+mj-cs"/>
              </a:rPr>
              <a:t>Consistent highest runs made and lowest runs given in a match.</a:t>
            </a:r>
          </a:p>
          <a:p>
            <a:pPr marL="342900" indent="-342900">
              <a:buFont typeface="Arial" panose="020B0604020202020204" pitchFamily="34" charset="0"/>
              <a:buChar cha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j-ea"/>
                <a:cs typeface="+mj-cs"/>
              </a:rPr>
              <a:t>Consistent in giving lowest runs on a ball.</a:t>
            </a:r>
          </a:p>
          <a:p>
            <a:pPr marL="342900" indent="-342900">
              <a:buFont typeface="Arial" panose="020B0604020202020204" pitchFamily="34" charset="0"/>
              <a:buChar cha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j-ea"/>
                <a:cs typeface="+mj-cs"/>
              </a:rPr>
              <a:t>Maximum total fours throughout the tournament along with Australia and New Zealand.</a:t>
            </a:r>
          </a:p>
          <a:p>
            <a:pPr marL="342900" indent="-342900">
              <a:buFont typeface="Arial" panose="020B0604020202020204" pitchFamily="34" charset="0"/>
              <a:buChar cha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j-ea"/>
                <a:cs typeface="+mj-cs"/>
              </a:rPr>
              <a:t>Highest number of not outs in the tournament.</a:t>
            </a:r>
          </a:p>
          <a:p>
            <a:pPr marL="342900" indent="-342900">
              <a:buFont typeface="Arial" panose="020B0604020202020204" pitchFamily="34" charset="0"/>
              <a:buChar cha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j-ea"/>
                <a:cs typeface="+mj-cs"/>
              </a:rPr>
              <a:t>Highest number of wickets taken in the tournament.</a:t>
            </a:r>
          </a:p>
          <a:p>
            <a:pPr marL="342900" indent="-342900">
              <a:buFont typeface="Arial" panose="020B0604020202020204" pitchFamily="34" charset="0"/>
              <a:buChar cha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j-ea"/>
                <a:cs typeface="+mj-cs"/>
              </a:rPr>
              <a:t>Highest maidens in the tournament.</a:t>
            </a:r>
          </a:p>
          <a:p>
            <a:pPr marL="342900" indent="-342900">
              <a:buFont typeface="Arial" panose="020B0604020202020204" pitchFamily="34" charset="0"/>
              <a:buChar cha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j-ea"/>
                <a:cs typeface="+mj-cs"/>
              </a:rPr>
              <a:t>Other top performers and lowest performers are based on either top 4 or</a:t>
            </a:r>
          </a:p>
          <a:p>
            <a:pPr marL="342900" indent="-342900">
              <a:buFont typeface="Arial" panose="020B0604020202020204" pitchFamily="34" charset="0"/>
              <a:buChar cha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j-ea"/>
                <a:cs typeface="+mj-cs"/>
              </a:rPr>
              <a:t>bottom 3 ranks on above parameters.</a:t>
            </a:r>
            <a:endParaRPr lang="en-IN" dirty="0"/>
          </a:p>
        </p:txBody>
      </p:sp>
    </p:spTree>
    <p:extLst>
      <p:ext uri="{BB962C8B-B14F-4D97-AF65-F5344CB8AC3E}">
        <p14:creationId xmlns:p14="http://schemas.microsoft.com/office/powerpoint/2010/main" val="350466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6223818" y="675019"/>
            <a:ext cx="5800541" cy="5507962"/>
          </a:xfrm>
        </p:spPr>
        <p:txBody>
          <a:bodyPr/>
          <a:lstStyle/>
          <a:p>
            <a:r>
              <a:rPr lang="en-US" dirty="0"/>
              <a:t>Player Performance Analysis</a:t>
            </a:r>
          </a:p>
        </p:txBody>
      </p:sp>
      <p:pic>
        <p:nvPicPr>
          <p:cNvPr id="9" name="Picture Placeholder 8">
            <a:extLst>
              <a:ext uri="{FF2B5EF4-FFF2-40B4-BE49-F238E27FC236}">
                <a16:creationId xmlns:a16="http://schemas.microsoft.com/office/drawing/2014/main" id="{3453A8AA-3138-3830-D381-CCE4693D920B}"/>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saturation sat="0"/>
                    </a14:imgEffect>
                  </a14:imgLayer>
                </a14:imgProps>
              </a:ext>
            </a:extLst>
          </a:blip>
          <a:srcRect l="21868" r="21868"/>
          <a:stretch>
            <a:fillRect/>
          </a:stretch>
        </p:blipFill>
        <p:spPr>
          <a:xfrm>
            <a:off x="835025" y="1238250"/>
            <a:ext cx="4379913" cy="4381500"/>
          </a:xfrm>
        </p:spPr>
      </p:pic>
    </p:spTree>
    <p:extLst>
      <p:ext uri="{BB962C8B-B14F-4D97-AF65-F5344CB8AC3E}">
        <p14:creationId xmlns:p14="http://schemas.microsoft.com/office/powerpoint/2010/main" val="165892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213360" y="914400"/>
            <a:ext cx="11765280" cy="1036320"/>
          </a:xfrm>
        </p:spPr>
        <p:txBody>
          <a:bodyPr/>
          <a:lstStyle/>
          <a:p>
            <a:r>
              <a:rPr lang="en-US" sz="2800" dirty="0">
                <a:solidFill>
                  <a:schemeClr val="tx2">
                    <a:lumMod val="50000"/>
                    <a:lumOff val="50000"/>
                  </a:schemeClr>
                </a:solidFill>
              </a:rPr>
              <a:t>Top batsman</a:t>
            </a:r>
            <a:r>
              <a:rPr lang="en-US" sz="2400" dirty="0">
                <a:solidFill>
                  <a:schemeClr val="tx2">
                    <a:lumMod val="50000"/>
                    <a:lumOff val="50000"/>
                  </a:schemeClr>
                </a:solidFill>
              </a:rPr>
              <a:t>– </a:t>
            </a:r>
            <a:r>
              <a:rPr lang="en-US" sz="2400" dirty="0"/>
              <a:t>V Kohli (IND), R G Sharma (IND), Q de Kock (SA), DJ Mitchell (NZ)</a:t>
            </a:r>
            <a:br>
              <a:rPr lang="en-US" sz="2400" dirty="0"/>
            </a:br>
            <a:br>
              <a:rPr lang="en-US" sz="2400" dirty="0"/>
            </a:br>
            <a:br>
              <a:rPr lang="en-US" sz="2400" dirty="0"/>
            </a:br>
            <a:r>
              <a:rPr lang="en-US" sz="2400" dirty="0"/>
              <a:t>Important points regarding batting:</a:t>
            </a:r>
            <a:br>
              <a:rPr lang="en-US" sz="2400" dirty="0"/>
            </a:br>
            <a:br>
              <a:rPr lang="en-US" sz="2400" dirty="0"/>
            </a:br>
            <a:endParaRPr lang="en-US" sz="2400" dirty="0"/>
          </a:p>
        </p:txBody>
      </p:sp>
      <p:sp>
        <p:nvSpPr>
          <p:cNvPr id="3" name="TextBox 2">
            <a:extLst>
              <a:ext uri="{FF2B5EF4-FFF2-40B4-BE49-F238E27FC236}">
                <a16:creationId xmlns:a16="http://schemas.microsoft.com/office/drawing/2014/main" id="{B81370F9-EEBD-E7A1-8607-D1C4AA925C84}"/>
              </a:ext>
            </a:extLst>
          </p:cNvPr>
          <p:cNvSpPr txBox="1"/>
          <p:nvPr/>
        </p:nvSpPr>
        <p:spPr>
          <a:xfrm>
            <a:off x="213360" y="2148840"/>
            <a:ext cx="11353800" cy="4339650"/>
          </a:xfrm>
          <a:prstGeom prst="rect">
            <a:avLst/>
          </a:prstGeom>
          <a:noFill/>
        </p:spPr>
        <p:txBody>
          <a:bodyPr wrap="square" rtlCol="0">
            <a:spAutoFit/>
          </a:bodyPr>
          <a:lstStyle/>
          <a:p>
            <a:pPr marL="342900" indent="-342900">
              <a:buFont typeface="Arial" panose="020B0604020202020204" pitchFamily="34" charset="0"/>
              <a:buChar char="•"/>
            </a:pP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GJ Maxwell was the only batsman who scored 201 in a single inning. MR Marsh (AUS) made second highest runs of 177 in a single inning.</a:t>
            </a:r>
          </a:p>
          <a:p>
            <a:pPr marL="342900" indent="-342900">
              <a:buFont typeface="Arial" panose="020B0604020202020204" pitchFamily="34" charset="0"/>
              <a:buChar char="•"/>
            </a:pP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V Kohli tops in total runs scored, average runs scored and total 4s.</a:t>
            </a:r>
          </a:p>
          <a:p>
            <a:pPr marL="342900" indent="-342900">
              <a:buFont typeface="Arial" panose="020B0604020202020204" pitchFamily="34" charset="0"/>
              <a:buChar char="•"/>
            </a:pP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RG Sharma tops in total 6s.</a:t>
            </a:r>
          </a:p>
          <a:p>
            <a:pPr marL="342900" indent="-342900">
              <a:buFont typeface="Arial" panose="020B0604020202020204" pitchFamily="34" charset="0"/>
              <a:buChar char="•"/>
            </a:pPr>
            <a:r>
              <a:rPr kumimoji="0" lang="en-US" sz="2300" b="1" i="0" u="none" strike="noStrike" kern="1200" cap="none" spc="0" normalizeH="0" baseline="0" noProof="0" dirty="0" err="1">
                <a:ln>
                  <a:noFill/>
                </a:ln>
                <a:solidFill>
                  <a:srgbClr val="DEF44F"/>
                </a:solidFill>
                <a:effectLst/>
                <a:uLnTx/>
                <a:uFillTx/>
                <a:latin typeface="Trebuchet MS" panose="020B0603020202020204"/>
                <a:ea typeface="+mj-ea"/>
                <a:cs typeface="+mj-cs"/>
              </a:rPr>
              <a:t>Shoriful</a:t>
            </a: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 Islam, PJ Cummins and KL Rahul are the three batsman who were not out 4 times each (maximum as compared to others).</a:t>
            </a:r>
          </a:p>
          <a:p>
            <a:pPr marL="342900" indent="-342900">
              <a:buFont typeface="Arial" panose="020B0604020202020204" pitchFamily="34" charset="0"/>
              <a:buChar char="•"/>
            </a:pP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Virat Kohli (IND) made maximum total runs of 711 with an average of 71 runs in all matches. His maximum score his 117 and minimum is 0.</a:t>
            </a:r>
          </a:p>
          <a:p>
            <a:pPr marL="342900" indent="-342900">
              <a:buFont typeface="Arial" panose="020B0604020202020204" pitchFamily="34" charset="0"/>
              <a:buChar char="•"/>
            </a:pP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Then comes Q de Kock (SA) with second highest total runs of 594 with an average of 174 across all matches. His maximum score is 59 and minimum of 3.</a:t>
            </a:r>
          </a:p>
          <a:p>
            <a:pPr marL="342900" indent="-342900">
              <a:buFont typeface="Arial" panose="020B0604020202020204" pitchFamily="34" charset="0"/>
              <a:buChar char="•"/>
            </a:pP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Other top performers are based on top 6 ranks on various parameters.</a:t>
            </a:r>
            <a:endParaRPr lang="en-IN" sz="2300" dirty="0"/>
          </a:p>
        </p:txBody>
      </p:sp>
    </p:spTree>
    <p:extLst>
      <p:ext uri="{BB962C8B-B14F-4D97-AF65-F5344CB8AC3E}">
        <p14:creationId xmlns:p14="http://schemas.microsoft.com/office/powerpoint/2010/main" val="3731576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213360" y="914400"/>
            <a:ext cx="11765280" cy="1036320"/>
          </a:xfrm>
        </p:spPr>
        <p:txBody>
          <a:bodyPr/>
          <a:lstStyle/>
          <a:p>
            <a:r>
              <a:rPr lang="en-US" sz="2800" dirty="0">
                <a:solidFill>
                  <a:schemeClr val="tx2">
                    <a:lumMod val="50000"/>
                    <a:lumOff val="50000"/>
                  </a:schemeClr>
                </a:solidFill>
              </a:rPr>
              <a:t>Top bowlers</a:t>
            </a:r>
            <a:r>
              <a:rPr lang="en-US" sz="2400" dirty="0">
                <a:solidFill>
                  <a:schemeClr val="tx2">
                    <a:lumMod val="50000"/>
                    <a:lumOff val="50000"/>
                  </a:schemeClr>
                </a:solidFill>
              </a:rPr>
              <a:t>– </a:t>
            </a:r>
            <a:r>
              <a:rPr lang="da-DK" sz="2400" dirty="0"/>
              <a:t>JJ Bumrah (IND), Mohammed Shami (IND), Kuldeep Yadav (IND)</a:t>
            </a:r>
            <a:br>
              <a:rPr lang="da-DK" sz="2400" dirty="0"/>
            </a:br>
            <a:br>
              <a:rPr lang="da-DK" sz="2400" dirty="0"/>
            </a:br>
            <a:br>
              <a:rPr lang="da-DK" sz="2400" dirty="0"/>
            </a:br>
            <a:r>
              <a:rPr lang="en-US" sz="2400" dirty="0"/>
              <a:t>Important points regarding bowling:</a:t>
            </a:r>
            <a:br>
              <a:rPr lang="en-US" sz="2400" dirty="0"/>
            </a:br>
            <a:br>
              <a:rPr lang="en-US" sz="2400" dirty="0"/>
            </a:br>
            <a:endParaRPr lang="en-US" sz="2400" dirty="0"/>
          </a:p>
        </p:txBody>
      </p:sp>
      <p:sp>
        <p:nvSpPr>
          <p:cNvPr id="3" name="TextBox 2">
            <a:extLst>
              <a:ext uri="{FF2B5EF4-FFF2-40B4-BE49-F238E27FC236}">
                <a16:creationId xmlns:a16="http://schemas.microsoft.com/office/drawing/2014/main" id="{B81370F9-EEBD-E7A1-8607-D1C4AA925C84}"/>
              </a:ext>
            </a:extLst>
          </p:cNvPr>
          <p:cNvSpPr txBox="1"/>
          <p:nvPr/>
        </p:nvSpPr>
        <p:spPr>
          <a:xfrm>
            <a:off x="213360" y="2148840"/>
            <a:ext cx="11353800" cy="3985706"/>
          </a:xfrm>
          <a:prstGeom prst="rect">
            <a:avLst/>
          </a:prstGeom>
          <a:noFill/>
        </p:spPr>
        <p:txBody>
          <a:bodyPr wrap="square" rtlCol="0">
            <a:spAutoFit/>
          </a:bodyPr>
          <a:lstStyle/>
          <a:p>
            <a:pPr marL="342900" indent="-342900">
              <a:buFont typeface="Arial" panose="020B0604020202020204" pitchFamily="34" charset="0"/>
              <a:buChar char="•"/>
            </a:pP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Mohammed </a:t>
            </a:r>
            <a:r>
              <a:rPr kumimoji="0" lang="en-US" sz="2300" b="1" i="0" u="none" strike="noStrike" kern="1200" cap="none" spc="0" normalizeH="0" baseline="0" noProof="0" dirty="0" err="1">
                <a:ln>
                  <a:noFill/>
                </a:ln>
                <a:solidFill>
                  <a:srgbClr val="DEF44F"/>
                </a:solidFill>
                <a:effectLst/>
                <a:uLnTx/>
                <a:uFillTx/>
                <a:latin typeface="Trebuchet MS" panose="020B0603020202020204"/>
                <a:ea typeface="+mj-ea"/>
                <a:cs typeface="+mj-cs"/>
              </a:rPr>
              <a:t>Shami</a:t>
            </a: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 who took maximum wickets with consistency too (maximum average).</a:t>
            </a:r>
          </a:p>
          <a:p>
            <a:pPr marL="342900" indent="-342900">
              <a:buFont typeface="Arial" panose="020B0604020202020204" pitchFamily="34" charset="0"/>
              <a:buChar char="•"/>
            </a:pP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JR Hazelwood (AUS) gave maximum maidens which is 8, K </a:t>
            </a:r>
            <a:r>
              <a:rPr kumimoji="0" lang="en-US" sz="2300" b="1" i="0" u="none" strike="noStrike" kern="1200" cap="none" spc="0" normalizeH="0" baseline="0" noProof="0" dirty="0" err="1">
                <a:ln>
                  <a:noFill/>
                </a:ln>
                <a:solidFill>
                  <a:srgbClr val="DEF44F"/>
                </a:solidFill>
                <a:effectLst/>
                <a:uLnTx/>
                <a:uFillTx/>
                <a:latin typeface="Trebuchet MS" panose="020B0603020202020204"/>
                <a:ea typeface="+mj-ea"/>
                <a:cs typeface="+mj-cs"/>
              </a:rPr>
              <a:t>Rabada</a:t>
            </a: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 and JJ </a:t>
            </a:r>
            <a:r>
              <a:rPr kumimoji="0" lang="en-US" sz="2300" b="1" i="0" u="none" strike="noStrike" kern="1200" cap="none" spc="0" normalizeH="0" baseline="0" noProof="0" dirty="0" err="1">
                <a:ln>
                  <a:noFill/>
                </a:ln>
                <a:solidFill>
                  <a:srgbClr val="DEF44F"/>
                </a:solidFill>
                <a:effectLst/>
                <a:uLnTx/>
                <a:uFillTx/>
                <a:latin typeface="Trebuchet MS" panose="020B0603020202020204"/>
                <a:ea typeface="+mj-ea"/>
                <a:cs typeface="+mj-cs"/>
              </a:rPr>
              <a:t>Bumrah</a:t>
            </a: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 with 7 maidens each.</a:t>
            </a:r>
          </a:p>
          <a:p>
            <a:pPr marL="342900" indent="-342900">
              <a:buFont typeface="Arial" panose="020B0604020202020204" pitchFamily="34" charset="0"/>
              <a:buChar char="•"/>
            </a:pP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Kuldeep Yadav had a minimum economy rate of 1.35 by giving just 7 runs when he bowled 5.1 overs (31 bowls)</a:t>
            </a:r>
          </a:p>
          <a:p>
            <a:pPr marL="342900" indent="-342900">
              <a:buFont typeface="Arial" panose="020B0604020202020204" pitchFamily="34" charset="0"/>
              <a:buChar char="•"/>
            </a:pP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MJ </a:t>
            </a:r>
            <a:r>
              <a:rPr kumimoji="0" lang="en-US" sz="2300" b="1" i="0" u="none" strike="noStrike" kern="1200" cap="none" spc="0" normalizeH="0" baseline="0" noProof="0" dirty="0" err="1">
                <a:ln>
                  <a:noFill/>
                </a:ln>
                <a:solidFill>
                  <a:srgbClr val="DEF44F"/>
                </a:solidFill>
                <a:effectLst/>
                <a:uLnTx/>
                <a:uFillTx/>
                <a:latin typeface="Trebuchet MS" panose="020B0603020202020204"/>
                <a:ea typeface="+mj-ea"/>
                <a:cs typeface="+mj-cs"/>
              </a:rPr>
              <a:t>Santber</a:t>
            </a: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 bowled maximum total balls in the tournament with 554 balls bowled and giving 449 runs on it.</a:t>
            </a:r>
          </a:p>
          <a:p>
            <a:pPr marL="342900" indent="-342900">
              <a:buFont typeface="Arial" panose="020B0604020202020204" pitchFamily="34" charset="0"/>
              <a:buChar char="•"/>
            </a:pP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In giving least runs on a ball, team India tops the first 5 ranks with R Ashwin having least runs per ball of 0.57.</a:t>
            </a:r>
          </a:p>
          <a:p>
            <a:pPr marL="342900" indent="-342900">
              <a:buFont typeface="Arial" panose="020B0604020202020204" pitchFamily="34" charset="0"/>
              <a:buChar char="•"/>
            </a:pPr>
            <a:r>
              <a:rPr kumimoji="0" lang="en-US" sz="2300" b="1" i="0" u="none" strike="noStrike" kern="1200" cap="none" spc="0" normalizeH="0" baseline="0" noProof="0" dirty="0">
                <a:ln>
                  <a:noFill/>
                </a:ln>
                <a:solidFill>
                  <a:srgbClr val="DEF44F"/>
                </a:solidFill>
                <a:effectLst/>
                <a:uLnTx/>
                <a:uFillTx/>
                <a:latin typeface="Trebuchet MS" panose="020B0603020202020204"/>
                <a:ea typeface="+mj-ea"/>
                <a:cs typeface="+mj-cs"/>
              </a:rPr>
              <a:t>Other top performers are based on top 6 ranks on various parameters.</a:t>
            </a:r>
            <a:endParaRPr lang="en-IN" sz="2300" dirty="0"/>
          </a:p>
        </p:txBody>
      </p:sp>
    </p:spTree>
    <p:extLst>
      <p:ext uri="{BB962C8B-B14F-4D97-AF65-F5344CB8AC3E}">
        <p14:creationId xmlns:p14="http://schemas.microsoft.com/office/powerpoint/2010/main" val="390335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6096000" y="675019"/>
            <a:ext cx="5800541" cy="5507962"/>
          </a:xfrm>
        </p:spPr>
        <p:txBody>
          <a:bodyPr/>
          <a:lstStyle/>
          <a:p>
            <a:r>
              <a:rPr lang="en-US" dirty="0"/>
              <a:t>Opposition and Ground Analysis</a:t>
            </a:r>
          </a:p>
        </p:txBody>
      </p:sp>
      <p:pic>
        <p:nvPicPr>
          <p:cNvPr id="13" name="Picture Placeholder 12">
            <a:extLst>
              <a:ext uri="{FF2B5EF4-FFF2-40B4-BE49-F238E27FC236}">
                <a16:creationId xmlns:a16="http://schemas.microsoft.com/office/drawing/2014/main" id="{9C114566-125F-9737-D7AF-83AD02F9715F}"/>
              </a:ext>
            </a:extLst>
          </p:cNvPr>
          <p:cNvPicPr>
            <a:picLocks noGrp="1" noChangeAspect="1"/>
          </p:cNvPicPr>
          <p:nvPr>
            <p:ph type="pic" sz="quarter" idx="13"/>
          </p:nvPr>
        </p:nvPicPr>
        <p:blipFill>
          <a:blip r:embed="rId3">
            <a:extLst>
              <a:ext uri="{BEBA8EAE-BF5A-486C-A8C5-ECC9F3942E4B}">
                <a14:imgProps xmlns:a14="http://schemas.microsoft.com/office/drawing/2010/main">
                  <a14:imgLayer r:embed="rId4">
                    <a14:imgEffect>
                      <a14:saturation sat="0"/>
                    </a14:imgEffect>
                  </a14:imgLayer>
                </a14:imgProps>
              </a:ext>
            </a:extLst>
          </a:blip>
          <a:srcRect l="21882" r="21882"/>
          <a:stretch>
            <a:fillRect/>
          </a:stretch>
        </p:blipFill>
        <p:spPr>
          <a:xfrm>
            <a:off x="1112838" y="1328738"/>
            <a:ext cx="4379912" cy="4379912"/>
          </a:xfrm>
        </p:spPr>
      </p:pic>
    </p:spTree>
    <p:extLst>
      <p:ext uri="{BB962C8B-B14F-4D97-AF65-F5344CB8AC3E}">
        <p14:creationId xmlns:p14="http://schemas.microsoft.com/office/powerpoint/2010/main" val="3044124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213360" y="88490"/>
            <a:ext cx="11765280" cy="634964"/>
          </a:xfrm>
        </p:spPr>
        <p:txBody>
          <a:bodyPr/>
          <a:lstStyle/>
          <a:p>
            <a:r>
              <a:rPr lang="en-US" sz="2400" dirty="0"/>
              <a:t>Opposition Analysis</a:t>
            </a:r>
          </a:p>
        </p:txBody>
      </p:sp>
      <p:graphicFrame>
        <p:nvGraphicFramePr>
          <p:cNvPr id="4" name="Table 3">
            <a:extLst>
              <a:ext uri="{FF2B5EF4-FFF2-40B4-BE49-F238E27FC236}">
                <a16:creationId xmlns:a16="http://schemas.microsoft.com/office/drawing/2014/main" id="{9F91CD89-9DF4-9A17-9A66-BFA579A638F7}"/>
              </a:ext>
            </a:extLst>
          </p:cNvPr>
          <p:cNvGraphicFramePr>
            <a:graphicFrameLocks noGrp="1"/>
          </p:cNvGraphicFramePr>
          <p:nvPr>
            <p:extLst>
              <p:ext uri="{D42A27DB-BD31-4B8C-83A1-F6EECF244321}">
                <p14:modId xmlns:p14="http://schemas.microsoft.com/office/powerpoint/2010/main" val="1048183821"/>
              </p:ext>
            </p:extLst>
          </p:nvPr>
        </p:nvGraphicFramePr>
        <p:xfrm>
          <a:off x="213360" y="723454"/>
          <a:ext cx="11765280" cy="5963148"/>
        </p:xfrm>
        <a:graphic>
          <a:graphicData uri="http://schemas.openxmlformats.org/drawingml/2006/table">
            <a:tbl>
              <a:tblPr bandRow="1">
                <a:tableStyleId>{0E3FDE45-AF77-4B5C-9715-49D594BDF05E}</a:tableStyleId>
              </a:tblPr>
              <a:tblGrid>
                <a:gridCol w="1703931">
                  <a:extLst>
                    <a:ext uri="{9D8B030D-6E8A-4147-A177-3AD203B41FA5}">
                      <a16:colId xmlns:a16="http://schemas.microsoft.com/office/drawing/2014/main" val="868952117"/>
                    </a:ext>
                  </a:extLst>
                </a:gridCol>
                <a:gridCol w="1563329">
                  <a:extLst>
                    <a:ext uri="{9D8B030D-6E8A-4147-A177-3AD203B41FA5}">
                      <a16:colId xmlns:a16="http://schemas.microsoft.com/office/drawing/2014/main" val="2659424604"/>
                    </a:ext>
                  </a:extLst>
                </a:gridCol>
                <a:gridCol w="3490452">
                  <a:extLst>
                    <a:ext uri="{9D8B030D-6E8A-4147-A177-3AD203B41FA5}">
                      <a16:colId xmlns:a16="http://schemas.microsoft.com/office/drawing/2014/main" val="3349840691"/>
                    </a:ext>
                  </a:extLst>
                </a:gridCol>
                <a:gridCol w="1592826">
                  <a:extLst>
                    <a:ext uri="{9D8B030D-6E8A-4147-A177-3AD203B41FA5}">
                      <a16:colId xmlns:a16="http://schemas.microsoft.com/office/drawing/2014/main" val="2606804899"/>
                    </a:ext>
                  </a:extLst>
                </a:gridCol>
                <a:gridCol w="3414742">
                  <a:extLst>
                    <a:ext uri="{9D8B030D-6E8A-4147-A177-3AD203B41FA5}">
                      <a16:colId xmlns:a16="http://schemas.microsoft.com/office/drawing/2014/main" val="847572717"/>
                    </a:ext>
                  </a:extLst>
                </a:gridCol>
              </a:tblGrid>
              <a:tr h="484036">
                <a:tc rowSpan="2">
                  <a:txBody>
                    <a:bodyPr/>
                    <a:lstStyle/>
                    <a:p>
                      <a:r>
                        <a:rPr lang="en-US" b="1" dirty="0"/>
                        <a:t>Team</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r>
                        <a:rPr lang="en-US" b="1" dirty="0"/>
                        <a:t>Good against</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IN" dirty="0"/>
                    </a:p>
                  </a:txBody>
                  <a:tcPr>
                    <a:solidFill>
                      <a:srgbClr val="FFFF00"/>
                    </a:solidFill>
                  </a:tcPr>
                </a:tc>
                <a:tc gridSpan="2">
                  <a:txBody>
                    <a:bodyPr/>
                    <a:lstStyle/>
                    <a:p>
                      <a:r>
                        <a:rPr lang="en-US" b="1" dirty="0"/>
                        <a:t>Bad against</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xBody>
                    <a:bodyPr/>
                    <a:lstStyle/>
                    <a:p>
                      <a:endParaRPr lang="en-IN" dirty="0"/>
                    </a:p>
                  </a:txBody>
                  <a:tcPr>
                    <a:solidFill>
                      <a:srgbClr val="FFFF00"/>
                    </a:solidFill>
                  </a:tcPr>
                </a:tc>
                <a:extLst>
                  <a:ext uri="{0D108BD9-81ED-4DB2-BD59-A6C34878D82A}">
                    <a16:rowId xmlns:a16="http://schemas.microsoft.com/office/drawing/2014/main" val="2898417058"/>
                  </a:ext>
                </a:extLst>
              </a:tr>
              <a:tr h="358307">
                <a:tc vMerge="1">
                  <a:txBody>
                    <a:bodyPr/>
                    <a:lstStyle/>
                    <a:p>
                      <a:endParaRPr lang="en-IN" dirty="0"/>
                    </a:p>
                  </a:txBody>
                  <a:tcPr/>
                </a:tc>
                <a:tc>
                  <a:txBody>
                    <a:bodyPr/>
                    <a:lstStyle/>
                    <a:p>
                      <a:r>
                        <a:rPr lang="en-US" dirty="0"/>
                        <a:t>Team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a:t>At which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a:t>Team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dirty="0"/>
                        <a:t>At which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812320635"/>
                  </a:ext>
                </a:extLst>
              </a:tr>
              <a:tr h="507602">
                <a:tc>
                  <a:txBody>
                    <a:bodyPr/>
                    <a:lstStyle/>
                    <a:p>
                      <a:r>
                        <a:rPr lang="en-US" sz="1800" b="0" i="0" dirty="0">
                          <a:solidFill>
                            <a:srgbClr val="DEF44F"/>
                          </a:solidFill>
                          <a:effectLst/>
                          <a:latin typeface="Roboto" panose="02000000000000000000" pitchFamily="2" charset="0"/>
                        </a:rPr>
                        <a:t>Australia</a:t>
                      </a:r>
                      <a:endParaRPr lang="en-IN" dirty="0"/>
                    </a:p>
                  </a:txBody>
                  <a:tcPr>
                    <a:lnT w="12700" cap="flat" cmpd="sng" algn="ctr">
                      <a:solidFill>
                        <a:schemeClr val="tx1"/>
                      </a:solidFill>
                      <a:prstDash val="solid"/>
                      <a:round/>
                      <a:headEnd type="none" w="med" len="med"/>
                      <a:tailEnd type="none" w="med" len="med"/>
                    </a:lnT>
                  </a:tcPr>
                </a:tc>
                <a:tc>
                  <a:txBody>
                    <a:bodyPr/>
                    <a:lstStyle/>
                    <a:p>
                      <a:r>
                        <a:rPr lang="en-US" sz="1800" b="0" i="0" dirty="0">
                          <a:solidFill>
                            <a:srgbClr val="DEF44F"/>
                          </a:solidFill>
                          <a:effectLst/>
                          <a:latin typeface="Roboto" panose="02000000000000000000" pitchFamily="2" charset="0"/>
                        </a:rPr>
                        <a:t>Netherlands</a:t>
                      </a:r>
                      <a:endParaRPr lang="en-IN" dirty="0"/>
                    </a:p>
                  </a:txBody>
                  <a:tcPr>
                    <a:lnT w="12700" cap="flat" cmpd="sng" algn="ctr">
                      <a:solidFill>
                        <a:schemeClr val="tx1"/>
                      </a:solidFill>
                      <a:prstDash val="solid"/>
                      <a:round/>
                      <a:headEnd type="none" w="med" len="med"/>
                      <a:tailEnd type="none" w="med" len="med"/>
                    </a:lnT>
                  </a:tcPr>
                </a:tc>
                <a:tc>
                  <a:txBody>
                    <a:bodyPr/>
                    <a:lstStyle/>
                    <a:p>
                      <a:r>
                        <a:rPr lang="en-US" sz="1400" b="0" i="0" dirty="0">
                          <a:solidFill>
                            <a:srgbClr val="DEF44F"/>
                          </a:solidFill>
                          <a:effectLst/>
                          <a:latin typeface="Roboto" panose="02000000000000000000" pitchFamily="2" charset="0"/>
                        </a:rPr>
                        <a:t>total runs made, 4s and maidens</a:t>
                      </a:r>
                      <a:endParaRPr lang="en-IN" sz="1400" dirty="0"/>
                    </a:p>
                  </a:txBody>
                  <a:tcPr>
                    <a:lnT w="12700" cap="flat" cmpd="sng" algn="ctr">
                      <a:solidFill>
                        <a:schemeClr val="tx1"/>
                      </a:solidFill>
                      <a:prstDash val="solid"/>
                      <a:round/>
                      <a:headEnd type="none" w="med" len="med"/>
                      <a:tailEnd type="none" w="med" len="med"/>
                    </a:lnT>
                  </a:tcPr>
                </a:tc>
                <a:tc>
                  <a:txBody>
                    <a:bodyPr/>
                    <a:lstStyle/>
                    <a:p>
                      <a:r>
                        <a:rPr lang="en-US" sz="1800" b="0" i="0" dirty="0">
                          <a:solidFill>
                            <a:srgbClr val="DEF44F"/>
                          </a:solidFill>
                          <a:effectLst/>
                          <a:latin typeface="Roboto" panose="02000000000000000000" pitchFamily="2" charset="0"/>
                        </a:rPr>
                        <a:t>South Africa </a:t>
                      </a:r>
                      <a:endParaRPr lang="en-IN" dirty="0"/>
                    </a:p>
                  </a:txBody>
                  <a:tcPr>
                    <a:lnT w="12700" cap="flat" cmpd="sng" algn="ctr">
                      <a:solidFill>
                        <a:schemeClr val="tx1"/>
                      </a:solidFill>
                      <a:prstDash val="solid"/>
                      <a:round/>
                      <a:headEnd type="none" w="med" len="med"/>
                      <a:tailEnd type="none" w="med" len="med"/>
                    </a:lnT>
                  </a:tcPr>
                </a:tc>
                <a:tc>
                  <a:txBody>
                    <a:bodyPr/>
                    <a:lstStyle/>
                    <a:p>
                      <a:r>
                        <a:rPr lang="en-US" sz="1400" b="0" i="0" dirty="0">
                          <a:solidFill>
                            <a:srgbClr val="DEF44F"/>
                          </a:solidFill>
                          <a:effectLst/>
                          <a:latin typeface="Roboto" panose="02000000000000000000" pitchFamily="2" charset="0"/>
                        </a:rPr>
                        <a:t>total runs made, maximum runs made, 6s, strike rate, wickets taken and 4s</a:t>
                      </a:r>
                      <a:endParaRPr lang="en-IN" sz="14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9773584"/>
                  </a:ext>
                </a:extLst>
              </a:tr>
              <a:tr h="507602">
                <a:tc>
                  <a:txBody>
                    <a:bodyPr/>
                    <a:lstStyle/>
                    <a:p>
                      <a:r>
                        <a:rPr lang="en-US" sz="1800" b="0" i="0" dirty="0">
                          <a:solidFill>
                            <a:srgbClr val="DEF44F"/>
                          </a:solidFill>
                          <a:effectLst/>
                          <a:latin typeface="Roboto" panose="02000000000000000000" pitchFamily="2" charset="0"/>
                        </a:rPr>
                        <a:t>India</a:t>
                      </a:r>
                      <a:endParaRPr lang="en-IN" dirty="0"/>
                    </a:p>
                  </a:txBody>
                  <a:tcPr>
                    <a:noFill/>
                  </a:tcPr>
                </a:tc>
                <a:tc>
                  <a:txBody>
                    <a:bodyPr/>
                    <a:lstStyle/>
                    <a:p>
                      <a:r>
                        <a:rPr lang="en-US" sz="1800" b="0" i="0" dirty="0">
                          <a:solidFill>
                            <a:srgbClr val="DEF44F"/>
                          </a:solidFill>
                          <a:effectLst/>
                          <a:latin typeface="Roboto" panose="02000000000000000000" pitchFamily="2" charset="0"/>
                        </a:rPr>
                        <a:t>Netherlands</a:t>
                      </a:r>
                      <a:endParaRPr lang="en-IN" dirty="0"/>
                    </a:p>
                  </a:txBody>
                  <a:tcPr>
                    <a:noFill/>
                  </a:tcPr>
                </a:tc>
                <a:tc>
                  <a:txBody>
                    <a:bodyPr/>
                    <a:lstStyle/>
                    <a:p>
                      <a:r>
                        <a:rPr lang="en-US" sz="1400" b="0" i="0" dirty="0">
                          <a:solidFill>
                            <a:srgbClr val="DEF44F"/>
                          </a:solidFill>
                          <a:effectLst/>
                          <a:latin typeface="Roboto" panose="02000000000000000000" pitchFamily="2" charset="0"/>
                        </a:rPr>
                        <a:t>total runs made, maximum runs made, 4s and strike rate</a:t>
                      </a:r>
                      <a:endParaRPr lang="en-IN" sz="1400" dirty="0"/>
                    </a:p>
                  </a:txBody>
                  <a:tcPr>
                    <a:noFill/>
                  </a:tcPr>
                </a:tc>
                <a:tc>
                  <a:txBody>
                    <a:bodyPr/>
                    <a:lstStyle/>
                    <a:p>
                      <a:r>
                        <a:rPr lang="en-US" sz="1800" b="0" i="0" dirty="0">
                          <a:solidFill>
                            <a:srgbClr val="DEF44F"/>
                          </a:solidFill>
                          <a:effectLst/>
                          <a:latin typeface="Roboto" panose="02000000000000000000" pitchFamily="2" charset="0"/>
                        </a:rPr>
                        <a:t>Australia</a:t>
                      </a:r>
                      <a:endParaRPr lang="en-IN" dirty="0"/>
                    </a:p>
                  </a:txBody>
                  <a:tcPr>
                    <a:noFill/>
                  </a:tcPr>
                </a:tc>
                <a:tc>
                  <a:txBody>
                    <a:bodyPr/>
                    <a:lstStyle/>
                    <a:p>
                      <a:r>
                        <a:rPr lang="en-US" sz="1400" b="0" i="0" dirty="0">
                          <a:solidFill>
                            <a:srgbClr val="DEF44F"/>
                          </a:solidFill>
                          <a:effectLst/>
                          <a:latin typeface="Roboto" panose="02000000000000000000" pitchFamily="2" charset="0"/>
                        </a:rPr>
                        <a:t>total runs made, 4s, strike rate and 4s</a:t>
                      </a:r>
                      <a:endParaRPr lang="en-IN" sz="1400" dirty="0"/>
                    </a:p>
                  </a:txBody>
                  <a:tcPr>
                    <a:noFill/>
                  </a:tcPr>
                </a:tc>
                <a:extLst>
                  <a:ext uri="{0D108BD9-81ED-4DB2-BD59-A6C34878D82A}">
                    <a16:rowId xmlns:a16="http://schemas.microsoft.com/office/drawing/2014/main" val="1027327996"/>
                  </a:ext>
                </a:extLst>
              </a:tr>
              <a:tr h="484036">
                <a:tc>
                  <a:txBody>
                    <a:bodyPr/>
                    <a:lstStyle/>
                    <a:p>
                      <a:r>
                        <a:rPr lang="en-US" sz="1800" b="0" i="0" dirty="0">
                          <a:solidFill>
                            <a:srgbClr val="DEF44F"/>
                          </a:solidFill>
                          <a:effectLst/>
                          <a:latin typeface="Roboto" panose="02000000000000000000" pitchFamily="2" charset="0"/>
                        </a:rPr>
                        <a:t>Pakistan</a:t>
                      </a:r>
                      <a:endParaRPr lang="en-IN" dirty="0"/>
                    </a:p>
                  </a:txBody>
                  <a:tcPr/>
                </a:tc>
                <a:tc>
                  <a:txBody>
                    <a:bodyPr/>
                    <a:lstStyle/>
                    <a:p>
                      <a:r>
                        <a:rPr lang="en-US" sz="1800" b="0" i="0" dirty="0">
                          <a:solidFill>
                            <a:srgbClr val="DEF44F"/>
                          </a:solidFill>
                          <a:effectLst/>
                          <a:latin typeface="Roboto" panose="02000000000000000000" pitchFamily="2" charset="0"/>
                        </a:rPr>
                        <a:t>Sri Lanka </a:t>
                      </a:r>
                      <a:endParaRPr lang="en-IN" dirty="0"/>
                    </a:p>
                  </a:txBody>
                  <a:tcPr/>
                </a:tc>
                <a:tc>
                  <a:txBody>
                    <a:bodyPr/>
                    <a:lstStyle/>
                    <a:p>
                      <a:r>
                        <a:rPr lang="en-US" sz="1400" b="0" i="0" dirty="0">
                          <a:solidFill>
                            <a:srgbClr val="DEF44F"/>
                          </a:solidFill>
                          <a:effectLst/>
                          <a:latin typeface="Roboto" panose="02000000000000000000" pitchFamily="2" charset="0"/>
                        </a:rPr>
                        <a:t>runs made and strike rate</a:t>
                      </a:r>
                      <a:endParaRPr lang="en-IN" sz="1400" dirty="0"/>
                    </a:p>
                  </a:txBody>
                  <a:tcPr/>
                </a:tc>
                <a:tc>
                  <a:txBody>
                    <a:bodyPr/>
                    <a:lstStyle/>
                    <a:p>
                      <a:r>
                        <a:rPr lang="en-US" sz="1800" b="0" i="0" dirty="0">
                          <a:solidFill>
                            <a:srgbClr val="DEF44F"/>
                          </a:solidFill>
                          <a:effectLst/>
                          <a:latin typeface="Roboto" panose="02000000000000000000" pitchFamily="2" charset="0"/>
                        </a:rPr>
                        <a:t>India</a:t>
                      </a:r>
                      <a:endParaRPr lang="en-IN" dirty="0"/>
                    </a:p>
                  </a:txBody>
                  <a:tcPr/>
                </a:tc>
                <a:tc>
                  <a:txBody>
                    <a:bodyPr/>
                    <a:lstStyle/>
                    <a:p>
                      <a:r>
                        <a:rPr lang="en-US" sz="1400" b="0" i="0" dirty="0">
                          <a:solidFill>
                            <a:srgbClr val="DEF44F"/>
                          </a:solidFill>
                          <a:effectLst/>
                          <a:latin typeface="Roboto" panose="02000000000000000000" pitchFamily="2" charset="0"/>
                        </a:rPr>
                        <a:t>runs made and strike rate</a:t>
                      </a:r>
                      <a:endParaRPr lang="en-IN" sz="1400" dirty="0"/>
                    </a:p>
                  </a:txBody>
                  <a:tcPr/>
                </a:tc>
                <a:extLst>
                  <a:ext uri="{0D108BD9-81ED-4DB2-BD59-A6C34878D82A}">
                    <a16:rowId xmlns:a16="http://schemas.microsoft.com/office/drawing/2014/main" val="2828322518"/>
                  </a:ext>
                </a:extLst>
              </a:tr>
              <a:tr h="484036">
                <a:tc>
                  <a:txBody>
                    <a:bodyPr/>
                    <a:lstStyle/>
                    <a:p>
                      <a:r>
                        <a:rPr lang="en-US" sz="1800" b="0" i="0" dirty="0">
                          <a:solidFill>
                            <a:srgbClr val="DEF44F"/>
                          </a:solidFill>
                          <a:effectLst/>
                          <a:latin typeface="Roboto" panose="02000000000000000000" pitchFamily="2" charset="0"/>
                        </a:rPr>
                        <a:t>England</a:t>
                      </a:r>
                      <a:endParaRPr lang="en-IN" dirty="0"/>
                    </a:p>
                  </a:txBody>
                  <a:tcPr/>
                </a:tc>
                <a:tc>
                  <a:txBody>
                    <a:bodyPr/>
                    <a:lstStyle/>
                    <a:p>
                      <a:r>
                        <a:rPr lang="en-US" sz="1800" b="0" i="0" dirty="0">
                          <a:solidFill>
                            <a:srgbClr val="DEF44F"/>
                          </a:solidFill>
                          <a:effectLst/>
                          <a:latin typeface="Roboto" panose="02000000000000000000" pitchFamily="2" charset="0"/>
                        </a:rPr>
                        <a:t>Netherland</a:t>
                      </a:r>
                      <a:endParaRPr lang="en-IN" dirty="0"/>
                    </a:p>
                  </a:txBody>
                  <a:tcPr/>
                </a:tc>
                <a:tc>
                  <a:txBody>
                    <a:bodyPr/>
                    <a:lstStyle/>
                    <a:p>
                      <a:r>
                        <a:rPr lang="en-US" sz="1400" b="0" i="0" dirty="0">
                          <a:solidFill>
                            <a:srgbClr val="DEF44F"/>
                          </a:solidFill>
                          <a:effectLst/>
                          <a:latin typeface="Roboto" panose="02000000000000000000" pitchFamily="2" charset="0"/>
                        </a:rPr>
                        <a:t>runs made, 6s and strike rate</a:t>
                      </a:r>
                      <a:endParaRPr lang="en-IN" sz="1400" dirty="0"/>
                    </a:p>
                  </a:txBody>
                  <a:tcPr/>
                </a:tc>
                <a:tc>
                  <a:txBody>
                    <a:bodyPr/>
                    <a:lstStyle/>
                    <a:p>
                      <a:r>
                        <a:rPr lang="en-US" sz="1800" b="0" i="0" dirty="0">
                          <a:solidFill>
                            <a:srgbClr val="DEF44F"/>
                          </a:solidFill>
                          <a:effectLst/>
                          <a:latin typeface="Roboto" panose="02000000000000000000" pitchFamily="2" charset="0"/>
                        </a:rPr>
                        <a:t>India</a:t>
                      </a:r>
                      <a:endParaRPr lang="en-IN" dirty="0"/>
                    </a:p>
                  </a:txBody>
                  <a:tcPr/>
                </a:tc>
                <a:tc>
                  <a:txBody>
                    <a:bodyPr/>
                    <a:lstStyle/>
                    <a:p>
                      <a:r>
                        <a:rPr lang="en-US" sz="1400" b="0" i="0" dirty="0">
                          <a:solidFill>
                            <a:srgbClr val="DEF44F"/>
                          </a:solidFill>
                          <a:effectLst/>
                          <a:latin typeface="Roboto" panose="02000000000000000000" pitchFamily="2" charset="0"/>
                        </a:rPr>
                        <a:t>runs made, 4s and strike rate</a:t>
                      </a:r>
                      <a:endParaRPr lang="en-IN" sz="1400" dirty="0"/>
                    </a:p>
                  </a:txBody>
                  <a:tcPr/>
                </a:tc>
                <a:extLst>
                  <a:ext uri="{0D108BD9-81ED-4DB2-BD59-A6C34878D82A}">
                    <a16:rowId xmlns:a16="http://schemas.microsoft.com/office/drawing/2014/main" val="2946127060"/>
                  </a:ext>
                </a:extLst>
              </a:tr>
              <a:tr h="507602">
                <a:tc>
                  <a:txBody>
                    <a:bodyPr/>
                    <a:lstStyle/>
                    <a:p>
                      <a:r>
                        <a:rPr lang="en-US" sz="1800" b="0" i="0" dirty="0">
                          <a:solidFill>
                            <a:srgbClr val="DEF44F"/>
                          </a:solidFill>
                          <a:effectLst/>
                          <a:latin typeface="Roboto" panose="02000000000000000000" pitchFamily="2" charset="0"/>
                        </a:rPr>
                        <a:t>New Zealand </a:t>
                      </a:r>
                      <a:endParaRPr lang="en-IN" dirty="0"/>
                    </a:p>
                  </a:txBody>
                  <a:tcPr/>
                </a:tc>
                <a:tc>
                  <a:txBody>
                    <a:bodyPr/>
                    <a:lstStyle/>
                    <a:p>
                      <a:r>
                        <a:rPr lang="en-US" sz="1800" b="0" i="0" dirty="0">
                          <a:solidFill>
                            <a:srgbClr val="DEF44F"/>
                          </a:solidFill>
                          <a:effectLst/>
                          <a:latin typeface="Roboto" panose="02000000000000000000" pitchFamily="2" charset="0"/>
                        </a:rPr>
                        <a:t>Pakistan</a:t>
                      </a:r>
                      <a:endParaRPr lang="en-IN" dirty="0"/>
                    </a:p>
                  </a:txBody>
                  <a:tcPr/>
                </a:tc>
                <a:tc>
                  <a:txBody>
                    <a:bodyPr/>
                    <a:lstStyle/>
                    <a:p>
                      <a:r>
                        <a:rPr lang="en-US" sz="1400" b="0" i="0" dirty="0">
                          <a:solidFill>
                            <a:srgbClr val="DEF44F"/>
                          </a:solidFill>
                          <a:effectLst/>
                          <a:latin typeface="Roboto" panose="02000000000000000000" pitchFamily="2" charset="0"/>
                        </a:rPr>
                        <a:t>runs made, 4s and strike rate</a:t>
                      </a:r>
                      <a:endParaRPr lang="en-IN" sz="1400" dirty="0"/>
                    </a:p>
                  </a:txBody>
                  <a:tcPr/>
                </a:tc>
                <a:tc>
                  <a:txBody>
                    <a:bodyPr/>
                    <a:lstStyle/>
                    <a:p>
                      <a:r>
                        <a:rPr lang="en-US" sz="1800" b="0" i="0" dirty="0">
                          <a:solidFill>
                            <a:srgbClr val="DEF44F"/>
                          </a:solidFill>
                          <a:effectLst/>
                          <a:latin typeface="Roboto" panose="02000000000000000000" pitchFamily="2" charset="0"/>
                        </a:rPr>
                        <a:t>South Africa </a:t>
                      </a:r>
                      <a:endParaRPr lang="en-IN" dirty="0"/>
                    </a:p>
                  </a:txBody>
                  <a:tcPr/>
                </a:tc>
                <a:tc>
                  <a:txBody>
                    <a:bodyPr/>
                    <a:lstStyle/>
                    <a:p>
                      <a:r>
                        <a:rPr lang="en-US" sz="1400" b="0" i="0" dirty="0">
                          <a:solidFill>
                            <a:srgbClr val="DEF44F"/>
                          </a:solidFill>
                          <a:effectLst/>
                          <a:latin typeface="Roboto" panose="02000000000000000000" pitchFamily="2" charset="0"/>
                        </a:rPr>
                        <a:t>total runs made, maximum runs made, 4s, 6s and strike rate</a:t>
                      </a:r>
                      <a:endParaRPr lang="en-IN" sz="1400" dirty="0"/>
                    </a:p>
                  </a:txBody>
                  <a:tcPr/>
                </a:tc>
                <a:extLst>
                  <a:ext uri="{0D108BD9-81ED-4DB2-BD59-A6C34878D82A}">
                    <a16:rowId xmlns:a16="http://schemas.microsoft.com/office/drawing/2014/main" val="3912059715"/>
                  </a:ext>
                </a:extLst>
              </a:tr>
              <a:tr h="507602">
                <a:tc>
                  <a:txBody>
                    <a:bodyPr/>
                    <a:lstStyle/>
                    <a:p>
                      <a:r>
                        <a:rPr lang="en-US" sz="1800" b="0" i="0" dirty="0">
                          <a:solidFill>
                            <a:srgbClr val="DEF44F"/>
                          </a:solidFill>
                          <a:effectLst/>
                          <a:latin typeface="Roboto" panose="02000000000000000000" pitchFamily="2" charset="0"/>
                        </a:rPr>
                        <a:t>Afghanistan</a:t>
                      </a:r>
                      <a:endParaRPr lang="en-IN" dirty="0"/>
                    </a:p>
                  </a:txBody>
                  <a:tcPr/>
                </a:tc>
                <a:tc>
                  <a:txBody>
                    <a:bodyPr/>
                    <a:lstStyle/>
                    <a:p>
                      <a:r>
                        <a:rPr lang="en-US" sz="1800" b="0" i="0" dirty="0">
                          <a:solidFill>
                            <a:srgbClr val="DEF44F"/>
                          </a:solidFill>
                          <a:effectLst/>
                          <a:latin typeface="Roboto" panose="02000000000000000000" pitchFamily="2" charset="0"/>
                        </a:rPr>
                        <a:t>Australia</a:t>
                      </a:r>
                      <a:endParaRPr lang="en-IN" dirty="0"/>
                    </a:p>
                  </a:txBody>
                  <a:tcPr/>
                </a:tc>
                <a:tc>
                  <a:txBody>
                    <a:bodyPr/>
                    <a:lstStyle/>
                    <a:p>
                      <a:r>
                        <a:rPr lang="en-US" sz="1400" b="0" i="0" dirty="0">
                          <a:solidFill>
                            <a:srgbClr val="DEF44F"/>
                          </a:solidFill>
                          <a:effectLst/>
                          <a:latin typeface="Roboto" panose="02000000000000000000" pitchFamily="2" charset="0"/>
                        </a:rPr>
                        <a:t>total runs made, maximum runs made, 6s, maidens and strike rate</a:t>
                      </a:r>
                      <a:endParaRPr lang="en-IN" sz="1400" dirty="0"/>
                    </a:p>
                  </a:txBody>
                  <a:tcPr/>
                </a:tc>
                <a:tc>
                  <a:txBody>
                    <a:bodyPr/>
                    <a:lstStyle/>
                    <a:p>
                      <a:r>
                        <a:rPr lang="en-US" sz="1800" b="0" i="0" dirty="0">
                          <a:solidFill>
                            <a:srgbClr val="DEF44F"/>
                          </a:solidFill>
                          <a:effectLst/>
                          <a:latin typeface="Roboto" panose="02000000000000000000" pitchFamily="2" charset="0"/>
                        </a:rPr>
                        <a:t>New Zealand </a:t>
                      </a:r>
                      <a:endParaRPr lang="en-IN" dirty="0"/>
                    </a:p>
                  </a:txBody>
                  <a:tcPr/>
                </a:tc>
                <a:tc>
                  <a:txBody>
                    <a:bodyPr/>
                    <a:lstStyle/>
                    <a:p>
                      <a:r>
                        <a:rPr lang="en-US" sz="1400" b="0" i="0" dirty="0">
                          <a:solidFill>
                            <a:srgbClr val="DEF44F"/>
                          </a:solidFill>
                          <a:effectLst/>
                          <a:latin typeface="Roboto" panose="02000000000000000000" pitchFamily="2" charset="0"/>
                        </a:rPr>
                        <a:t>total runs made, maximum runs made and 4s</a:t>
                      </a:r>
                      <a:endParaRPr lang="en-IN" sz="1400" dirty="0"/>
                    </a:p>
                  </a:txBody>
                  <a:tcPr/>
                </a:tc>
                <a:extLst>
                  <a:ext uri="{0D108BD9-81ED-4DB2-BD59-A6C34878D82A}">
                    <a16:rowId xmlns:a16="http://schemas.microsoft.com/office/drawing/2014/main" val="3530096260"/>
                  </a:ext>
                </a:extLst>
              </a:tr>
              <a:tr h="507602">
                <a:tc>
                  <a:txBody>
                    <a:bodyPr/>
                    <a:lstStyle/>
                    <a:p>
                      <a:r>
                        <a:rPr lang="en-US" sz="1800" b="0" i="0" dirty="0">
                          <a:solidFill>
                            <a:srgbClr val="DEF44F"/>
                          </a:solidFill>
                          <a:effectLst/>
                          <a:latin typeface="Roboto" panose="02000000000000000000" pitchFamily="2" charset="0"/>
                        </a:rPr>
                        <a:t>Netherlands</a:t>
                      </a:r>
                      <a:endParaRPr lang="en-IN" dirty="0"/>
                    </a:p>
                  </a:txBody>
                  <a:tcPr/>
                </a:tc>
                <a:tc>
                  <a:txBody>
                    <a:bodyPr/>
                    <a:lstStyle/>
                    <a:p>
                      <a:r>
                        <a:rPr lang="en-US" sz="1800" b="0" i="0" dirty="0">
                          <a:solidFill>
                            <a:srgbClr val="DEF44F"/>
                          </a:solidFill>
                          <a:effectLst/>
                          <a:latin typeface="Roboto" panose="02000000000000000000" pitchFamily="2" charset="0"/>
                        </a:rPr>
                        <a:t>India</a:t>
                      </a:r>
                      <a:endParaRPr lang="en-IN" dirty="0"/>
                    </a:p>
                  </a:txBody>
                  <a:tcPr/>
                </a:tc>
                <a:tc>
                  <a:txBody>
                    <a:bodyPr/>
                    <a:lstStyle/>
                    <a:p>
                      <a:r>
                        <a:rPr lang="en-US" sz="1400" b="0" i="0" dirty="0">
                          <a:solidFill>
                            <a:srgbClr val="DEF44F"/>
                          </a:solidFill>
                          <a:effectLst/>
                          <a:latin typeface="Roboto" panose="02000000000000000000" pitchFamily="2" charset="0"/>
                        </a:rPr>
                        <a:t>total runs made, 6s, maidens and strike rate</a:t>
                      </a:r>
                      <a:endParaRPr lang="en-IN" sz="1400" dirty="0"/>
                    </a:p>
                  </a:txBody>
                  <a:tcPr/>
                </a:tc>
                <a:tc>
                  <a:txBody>
                    <a:bodyPr/>
                    <a:lstStyle/>
                    <a:p>
                      <a:r>
                        <a:rPr lang="en-US" sz="1800" b="0" i="0" dirty="0">
                          <a:solidFill>
                            <a:srgbClr val="DEF44F"/>
                          </a:solidFill>
                          <a:effectLst/>
                          <a:latin typeface="Roboto" panose="02000000000000000000" pitchFamily="2" charset="0"/>
                        </a:rPr>
                        <a:t>Australia</a:t>
                      </a:r>
                      <a:endParaRPr lang="en-IN" dirty="0"/>
                    </a:p>
                  </a:txBody>
                  <a:tcPr/>
                </a:tc>
                <a:tc>
                  <a:txBody>
                    <a:bodyPr/>
                    <a:lstStyle/>
                    <a:p>
                      <a:r>
                        <a:rPr lang="en-US" sz="1400" b="0" i="0" dirty="0">
                          <a:solidFill>
                            <a:srgbClr val="DEF44F"/>
                          </a:solidFill>
                          <a:effectLst/>
                          <a:latin typeface="Roboto" panose="02000000000000000000" pitchFamily="2" charset="0"/>
                        </a:rPr>
                        <a:t>total runs made, maximum runs made, 6s and 4s</a:t>
                      </a:r>
                      <a:endParaRPr lang="en-IN" sz="1400" dirty="0"/>
                    </a:p>
                  </a:txBody>
                  <a:tcPr/>
                </a:tc>
                <a:extLst>
                  <a:ext uri="{0D108BD9-81ED-4DB2-BD59-A6C34878D82A}">
                    <a16:rowId xmlns:a16="http://schemas.microsoft.com/office/drawing/2014/main" val="3736562109"/>
                  </a:ext>
                </a:extLst>
              </a:tr>
              <a:tr h="507602">
                <a:tc>
                  <a:txBody>
                    <a:bodyPr/>
                    <a:lstStyle/>
                    <a:p>
                      <a:r>
                        <a:rPr lang="en-US" sz="1800" b="0" i="0" dirty="0">
                          <a:solidFill>
                            <a:srgbClr val="DEF44F"/>
                          </a:solidFill>
                          <a:effectLst/>
                          <a:latin typeface="Roboto" panose="02000000000000000000" pitchFamily="2" charset="0"/>
                        </a:rPr>
                        <a:t>Bangladesh</a:t>
                      </a:r>
                      <a:endParaRPr lang="en-IN" dirty="0"/>
                    </a:p>
                  </a:txBody>
                  <a:tcPr/>
                </a:tc>
                <a:tc>
                  <a:txBody>
                    <a:bodyPr/>
                    <a:lstStyle/>
                    <a:p>
                      <a:r>
                        <a:rPr lang="en-US" dirty="0">
                          <a:solidFill>
                            <a:srgbClr val="DEF44F"/>
                          </a:solidFill>
                        </a:rPr>
                        <a:t>Sri Lanka</a:t>
                      </a:r>
                      <a:endParaRPr lang="en-IN" dirty="0">
                        <a:solidFill>
                          <a:srgbClr val="DEF44F"/>
                        </a:solidFill>
                      </a:endParaRPr>
                    </a:p>
                  </a:txBody>
                  <a:tcPr/>
                </a:tc>
                <a:tc>
                  <a:txBody>
                    <a:bodyPr/>
                    <a:lstStyle/>
                    <a:p>
                      <a:r>
                        <a:rPr lang="en-US" sz="1400" dirty="0">
                          <a:solidFill>
                            <a:srgbClr val="DEF44F"/>
                          </a:solidFill>
                        </a:rPr>
                        <a:t>Total 4s, strike rate</a:t>
                      </a:r>
                      <a:endParaRPr lang="en-IN" sz="1400" dirty="0">
                        <a:solidFill>
                          <a:srgbClr val="DEF44F"/>
                        </a:solidFill>
                      </a:endParaRPr>
                    </a:p>
                  </a:txBody>
                  <a:tcPr/>
                </a:tc>
                <a:tc>
                  <a:txBody>
                    <a:bodyPr/>
                    <a:lstStyle/>
                    <a:p>
                      <a:r>
                        <a:rPr lang="en-US" sz="1800" b="0" i="0" dirty="0">
                          <a:solidFill>
                            <a:srgbClr val="DEF44F"/>
                          </a:solidFill>
                          <a:effectLst/>
                          <a:latin typeface="Roboto" panose="02000000000000000000" pitchFamily="2" charset="0"/>
                        </a:rPr>
                        <a:t>Netherland</a:t>
                      </a:r>
                      <a:endParaRPr lang="en-IN" dirty="0"/>
                    </a:p>
                  </a:txBody>
                  <a:tcPr/>
                </a:tc>
                <a:tc>
                  <a:txBody>
                    <a:bodyPr/>
                    <a:lstStyle/>
                    <a:p>
                      <a:r>
                        <a:rPr lang="en-US" sz="1400" b="0" i="0" dirty="0">
                          <a:solidFill>
                            <a:srgbClr val="DEF44F"/>
                          </a:solidFill>
                          <a:effectLst/>
                          <a:latin typeface="Roboto" panose="02000000000000000000" pitchFamily="2" charset="0"/>
                        </a:rPr>
                        <a:t>total runs made, maximum runs made, strike rate and economy rate</a:t>
                      </a:r>
                      <a:endParaRPr lang="en-IN" sz="1400" dirty="0"/>
                    </a:p>
                  </a:txBody>
                  <a:tcPr/>
                </a:tc>
                <a:extLst>
                  <a:ext uri="{0D108BD9-81ED-4DB2-BD59-A6C34878D82A}">
                    <a16:rowId xmlns:a16="http://schemas.microsoft.com/office/drawing/2014/main" val="2459526603"/>
                  </a:ext>
                </a:extLst>
              </a:tr>
              <a:tr h="507602">
                <a:tc>
                  <a:txBody>
                    <a:bodyPr/>
                    <a:lstStyle/>
                    <a:p>
                      <a:r>
                        <a:rPr lang="en-US" sz="1800" b="0" i="0" dirty="0">
                          <a:solidFill>
                            <a:srgbClr val="DEF44F"/>
                          </a:solidFill>
                          <a:effectLst/>
                          <a:latin typeface="Roboto" panose="02000000000000000000" pitchFamily="2" charset="0"/>
                        </a:rPr>
                        <a:t>South Africa </a:t>
                      </a:r>
                      <a:endParaRPr lang="en-IN" dirty="0"/>
                    </a:p>
                  </a:txBody>
                  <a:tcPr/>
                </a:tc>
                <a:tc>
                  <a:txBody>
                    <a:bodyPr/>
                    <a:lstStyle/>
                    <a:p>
                      <a:r>
                        <a:rPr lang="en-US" sz="1800" b="0" i="0" dirty="0">
                          <a:solidFill>
                            <a:srgbClr val="DEF44F"/>
                          </a:solidFill>
                          <a:effectLst/>
                          <a:latin typeface="Roboto" panose="02000000000000000000" pitchFamily="2" charset="0"/>
                        </a:rPr>
                        <a:t>Sri Lanka </a:t>
                      </a:r>
                      <a:endParaRPr lang="en-IN" dirty="0"/>
                    </a:p>
                  </a:txBody>
                  <a:tcPr/>
                </a:tc>
                <a:tc>
                  <a:txBody>
                    <a:bodyPr/>
                    <a:lstStyle/>
                    <a:p>
                      <a:r>
                        <a:rPr lang="en-US" sz="1400" b="0" i="0" dirty="0">
                          <a:solidFill>
                            <a:srgbClr val="DEF44F"/>
                          </a:solidFill>
                          <a:effectLst/>
                          <a:latin typeface="Roboto" panose="02000000000000000000" pitchFamily="2" charset="0"/>
                        </a:rPr>
                        <a:t>total runs made, 4s, wickets and strike rate</a:t>
                      </a:r>
                      <a:endParaRPr lang="en-IN" sz="1400" dirty="0"/>
                    </a:p>
                  </a:txBody>
                  <a:tcPr/>
                </a:tc>
                <a:tc>
                  <a:txBody>
                    <a:bodyPr/>
                    <a:lstStyle/>
                    <a:p>
                      <a:r>
                        <a:rPr lang="en-US" sz="1800" b="0" i="0" dirty="0">
                          <a:solidFill>
                            <a:srgbClr val="DEF44F"/>
                          </a:solidFill>
                          <a:effectLst/>
                          <a:latin typeface="Roboto" panose="02000000000000000000" pitchFamily="2" charset="0"/>
                        </a:rPr>
                        <a:t>Australia</a:t>
                      </a:r>
                      <a:endParaRPr lang="en-IN" dirty="0"/>
                    </a:p>
                  </a:txBody>
                  <a:tcPr/>
                </a:tc>
                <a:tc>
                  <a:txBody>
                    <a:bodyPr/>
                    <a:lstStyle/>
                    <a:p>
                      <a:r>
                        <a:rPr lang="en-US" sz="1400" b="0" i="0" dirty="0">
                          <a:solidFill>
                            <a:srgbClr val="DEF44F"/>
                          </a:solidFill>
                          <a:effectLst/>
                          <a:latin typeface="Roboto" panose="02000000000000000000" pitchFamily="2" charset="0"/>
                        </a:rPr>
                        <a:t>total runs made, maximum runs made, 6s, strike rate, wickets taken and 4s</a:t>
                      </a:r>
                      <a:endParaRPr lang="en-IN" sz="1400" dirty="0"/>
                    </a:p>
                  </a:txBody>
                  <a:tcPr/>
                </a:tc>
                <a:extLst>
                  <a:ext uri="{0D108BD9-81ED-4DB2-BD59-A6C34878D82A}">
                    <a16:rowId xmlns:a16="http://schemas.microsoft.com/office/drawing/2014/main" val="3134656693"/>
                  </a:ext>
                </a:extLst>
              </a:tr>
              <a:tr h="507602">
                <a:tc>
                  <a:txBody>
                    <a:bodyPr/>
                    <a:lstStyle/>
                    <a:p>
                      <a:r>
                        <a:rPr lang="en-US" sz="1800" b="0" i="0" dirty="0">
                          <a:solidFill>
                            <a:srgbClr val="DEF44F"/>
                          </a:solidFill>
                          <a:effectLst/>
                          <a:latin typeface="Roboto" panose="02000000000000000000" pitchFamily="2" charset="0"/>
                        </a:rPr>
                        <a:t>Sri Lanka </a:t>
                      </a:r>
                      <a:endParaRPr lang="en-IN" dirty="0"/>
                    </a:p>
                  </a:txBody>
                  <a:tcPr/>
                </a:tc>
                <a:tc>
                  <a:txBody>
                    <a:bodyPr/>
                    <a:lstStyle/>
                    <a:p>
                      <a:r>
                        <a:rPr lang="en-US" dirty="0">
                          <a:solidFill>
                            <a:srgbClr val="DEF44F"/>
                          </a:solidFill>
                        </a:rPr>
                        <a:t>Pakistan</a:t>
                      </a:r>
                      <a:endParaRPr lang="en-IN" dirty="0">
                        <a:solidFill>
                          <a:srgbClr val="DEF44F"/>
                        </a:solidFill>
                      </a:endParaRPr>
                    </a:p>
                  </a:txBody>
                  <a:tcPr/>
                </a:tc>
                <a:tc>
                  <a:txBody>
                    <a:bodyPr/>
                    <a:lstStyle/>
                    <a:p>
                      <a:r>
                        <a:rPr lang="en-US" sz="1400" b="0" i="0" dirty="0">
                          <a:solidFill>
                            <a:srgbClr val="DEF44F"/>
                          </a:solidFill>
                          <a:effectLst/>
                          <a:latin typeface="Roboto" panose="02000000000000000000" pitchFamily="2" charset="0"/>
                        </a:rPr>
                        <a:t>total runs made, maximum runs made, 4s and maidens.</a:t>
                      </a:r>
                      <a:endParaRPr lang="en-IN" sz="1400" dirty="0">
                        <a:solidFill>
                          <a:srgbClr val="DEF44F"/>
                        </a:solidFill>
                      </a:endParaRPr>
                    </a:p>
                  </a:txBody>
                  <a:tcPr/>
                </a:tc>
                <a:tc>
                  <a:txBody>
                    <a:bodyPr/>
                    <a:lstStyle/>
                    <a:p>
                      <a:r>
                        <a:rPr lang="en-US" dirty="0">
                          <a:solidFill>
                            <a:srgbClr val="DEF44F"/>
                          </a:solidFill>
                        </a:rPr>
                        <a:t>India</a:t>
                      </a:r>
                      <a:endParaRPr lang="en-IN" dirty="0">
                        <a:solidFill>
                          <a:srgbClr val="DEF44F"/>
                        </a:solidFill>
                      </a:endParaRPr>
                    </a:p>
                  </a:txBody>
                  <a:tcPr/>
                </a:tc>
                <a:tc>
                  <a:txBody>
                    <a:bodyPr/>
                    <a:lstStyle/>
                    <a:p>
                      <a:r>
                        <a:rPr lang="en-US" sz="1400" b="0" i="0" dirty="0">
                          <a:solidFill>
                            <a:srgbClr val="DEF44F"/>
                          </a:solidFill>
                          <a:effectLst/>
                          <a:latin typeface="Roboto" panose="02000000000000000000" pitchFamily="2" charset="0"/>
                        </a:rPr>
                        <a:t>total runs made, maximum runs made, 6s, strike rate, wickets taken and 4s</a:t>
                      </a:r>
                      <a:endParaRPr lang="en-IN" sz="1400" dirty="0"/>
                    </a:p>
                  </a:txBody>
                  <a:tcPr/>
                </a:tc>
                <a:extLst>
                  <a:ext uri="{0D108BD9-81ED-4DB2-BD59-A6C34878D82A}">
                    <a16:rowId xmlns:a16="http://schemas.microsoft.com/office/drawing/2014/main" val="633642957"/>
                  </a:ext>
                </a:extLst>
              </a:tr>
            </a:tbl>
          </a:graphicData>
        </a:graphic>
      </p:graphicFrame>
    </p:spTree>
    <p:extLst>
      <p:ext uri="{BB962C8B-B14F-4D97-AF65-F5344CB8AC3E}">
        <p14:creationId xmlns:p14="http://schemas.microsoft.com/office/powerpoint/2010/main" val="338722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213360" y="88490"/>
            <a:ext cx="11765280" cy="634964"/>
          </a:xfrm>
        </p:spPr>
        <p:txBody>
          <a:bodyPr/>
          <a:lstStyle/>
          <a:p>
            <a:r>
              <a:rPr lang="en-US" sz="2400" dirty="0"/>
              <a:t>Ground Analysis</a:t>
            </a:r>
          </a:p>
        </p:txBody>
      </p:sp>
      <p:graphicFrame>
        <p:nvGraphicFramePr>
          <p:cNvPr id="4" name="Table 3">
            <a:extLst>
              <a:ext uri="{FF2B5EF4-FFF2-40B4-BE49-F238E27FC236}">
                <a16:creationId xmlns:a16="http://schemas.microsoft.com/office/drawing/2014/main" id="{9F91CD89-9DF4-9A17-9A66-BFA579A638F7}"/>
              </a:ext>
            </a:extLst>
          </p:cNvPr>
          <p:cNvGraphicFramePr>
            <a:graphicFrameLocks noGrp="1"/>
          </p:cNvGraphicFramePr>
          <p:nvPr>
            <p:extLst>
              <p:ext uri="{D42A27DB-BD31-4B8C-83A1-F6EECF244321}">
                <p14:modId xmlns:p14="http://schemas.microsoft.com/office/powerpoint/2010/main" val="774175141"/>
              </p:ext>
            </p:extLst>
          </p:nvPr>
        </p:nvGraphicFramePr>
        <p:xfrm>
          <a:off x="213360" y="723453"/>
          <a:ext cx="11536188" cy="5883821"/>
        </p:xfrm>
        <a:graphic>
          <a:graphicData uri="http://schemas.openxmlformats.org/drawingml/2006/table">
            <a:tbl>
              <a:tblPr bandRow="1">
                <a:tableStyleId>{0E3FDE45-AF77-4B5C-9715-49D594BDF05E}</a:tableStyleId>
              </a:tblPr>
              <a:tblGrid>
                <a:gridCol w="2210793">
                  <a:extLst>
                    <a:ext uri="{9D8B030D-6E8A-4147-A177-3AD203B41FA5}">
                      <a16:colId xmlns:a16="http://schemas.microsoft.com/office/drawing/2014/main" val="868952117"/>
                    </a:ext>
                  </a:extLst>
                </a:gridCol>
                <a:gridCol w="4713820">
                  <a:extLst>
                    <a:ext uri="{9D8B030D-6E8A-4147-A177-3AD203B41FA5}">
                      <a16:colId xmlns:a16="http://schemas.microsoft.com/office/drawing/2014/main" val="3349840691"/>
                    </a:ext>
                  </a:extLst>
                </a:gridCol>
                <a:gridCol w="4611575">
                  <a:extLst>
                    <a:ext uri="{9D8B030D-6E8A-4147-A177-3AD203B41FA5}">
                      <a16:colId xmlns:a16="http://schemas.microsoft.com/office/drawing/2014/main" val="847572717"/>
                    </a:ext>
                  </a:extLst>
                </a:gridCol>
              </a:tblGrid>
              <a:tr h="450621">
                <a:tc>
                  <a:txBody>
                    <a:bodyPr/>
                    <a:lstStyle/>
                    <a:p>
                      <a:r>
                        <a:rPr lang="en-US" b="1" dirty="0"/>
                        <a:t>Ground</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b="1" dirty="0"/>
                        <a:t>Batting dominance</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Bowling dominance</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98417058"/>
                  </a:ext>
                </a:extLst>
              </a:tr>
              <a:tr h="548412">
                <a:tc>
                  <a:txBody>
                    <a:bodyPr/>
                    <a:lstStyle/>
                    <a:p>
                      <a:r>
                        <a:rPr lang="en-US" sz="1800" b="0" i="0" dirty="0">
                          <a:solidFill>
                            <a:srgbClr val="DEF44F"/>
                          </a:solidFill>
                          <a:effectLst/>
                          <a:latin typeface="Roboto" panose="02000000000000000000" pitchFamily="2" charset="0"/>
                        </a:rPr>
                        <a:t>Chennai</a:t>
                      </a:r>
                      <a:endParaRPr lang="en-IN" dirty="0"/>
                    </a:p>
                  </a:txBody>
                  <a:tcPr>
                    <a:lnT w="12700" cap="flat" cmpd="sng" algn="ctr">
                      <a:solidFill>
                        <a:schemeClr val="tx1"/>
                      </a:solidFill>
                      <a:prstDash val="solid"/>
                      <a:round/>
                      <a:headEnd type="none" w="med" len="med"/>
                      <a:tailEnd type="none" w="med" len="med"/>
                    </a:lnT>
                  </a:tcPr>
                </a:tc>
                <a:tc>
                  <a:txBody>
                    <a:bodyPr/>
                    <a:lstStyle/>
                    <a:p>
                      <a:r>
                        <a:rPr lang="en-IN" sz="1800" b="0" i="0" dirty="0">
                          <a:solidFill>
                            <a:srgbClr val="DEF44F"/>
                          </a:solidFill>
                          <a:effectLst/>
                          <a:latin typeface="Roboto" panose="02000000000000000000" pitchFamily="2" charset="0"/>
                        </a:rPr>
                        <a:t>Pakistan and New Zealand </a:t>
                      </a:r>
                      <a:endParaRPr lang="en-IN" sz="1800" dirty="0"/>
                    </a:p>
                  </a:txBody>
                  <a:tcPr>
                    <a:lnT w="12700" cap="flat" cmpd="sng" algn="ctr">
                      <a:solidFill>
                        <a:schemeClr val="tx1"/>
                      </a:solidFill>
                      <a:prstDash val="solid"/>
                      <a:round/>
                      <a:headEnd type="none" w="med" len="med"/>
                      <a:tailEnd type="none" w="med" len="med"/>
                    </a:lnT>
                  </a:tcPr>
                </a:tc>
                <a:tc>
                  <a:txBody>
                    <a:bodyPr/>
                    <a:lstStyle/>
                    <a:p>
                      <a:r>
                        <a:rPr lang="en-IN" sz="1800" b="0" i="0" dirty="0">
                          <a:solidFill>
                            <a:srgbClr val="DEF44F"/>
                          </a:solidFill>
                          <a:effectLst/>
                          <a:latin typeface="Roboto" panose="02000000000000000000" pitchFamily="2" charset="0"/>
                        </a:rPr>
                        <a:t>India and New Zealand </a:t>
                      </a:r>
                      <a:endParaRPr lang="en-IN" sz="1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9773584"/>
                  </a:ext>
                </a:extLst>
              </a:tr>
              <a:tr h="548412">
                <a:tc>
                  <a:txBody>
                    <a:bodyPr/>
                    <a:lstStyle/>
                    <a:p>
                      <a:r>
                        <a:rPr lang="en-US" sz="1800" b="0" i="0" dirty="0">
                          <a:solidFill>
                            <a:srgbClr val="DEF44F"/>
                          </a:solidFill>
                          <a:effectLst/>
                          <a:latin typeface="Roboto" panose="02000000000000000000" pitchFamily="2" charset="0"/>
                        </a:rPr>
                        <a:t>Lucknow</a:t>
                      </a:r>
                      <a:endParaRPr lang="en-IN" dirty="0"/>
                    </a:p>
                  </a:txBody>
                  <a:tcPr>
                    <a:noFill/>
                  </a:tcPr>
                </a:tc>
                <a:tc>
                  <a:txBody>
                    <a:bodyPr/>
                    <a:lstStyle/>
                    <a:p>
                      <a:r>
                        <a:rPr lang="en-IN" sz="1800" b="0" i="0" dirty="0">
                          <a:solidFill>
                            <a:srgbClr val="DEF44F"/>
                          </a:solidFill>
                          <a:effectLst/>
                          <a:latin typeface="Roboto" panose="02000000000000000000" pitchFamily="2" charset="0"/>
                        </a:rPr>
                        <a:t>South Africa and India </a:t>
                      </a:r>
                      <a:endParaRPr lang="en-IN" sz="1800" dirty="0"/>
                    </a:p>
                  </a:txBody>
                  <a:tcPr>
                    <a:noFill/>
                  </a:tcPr>
                </a:tc>
                <a:tc>
                  <a:txBody>
                    <a:bodyPr/>
                    <a:lstStyle/>
                    <a:p>
                      <a:r>
                        <a:rPr lang="en-IN" sz="1800" b="0" i="0" dirty="0">
                          <a:solidFill>
                            <a:srgbClr val="DEF44F"/>
                          </a:solidFill>
                          <a:effectLst/>
                          <a:latin typeface="Roboto" panose="02000000000000000000" pitchFamily="2" charset="0"/>
                        </a:rPr>
                        <a:t>South Africa and India </a:t>
                      </a:r>
                      <a:endParaRPr lang="en-IN" sz="1800" dirty="0"/>
                    </a:p>
                  </a:txBody>
                  <a:tcPr>
                    <a:noFill/>
                  </a:tcPr>
                </a:tc>
                <a:extLst>
                  <a:ext uri="{0D108BD9-81ED-4DB2-BD59-A6C34878D82A}">
                    <a16:rowId xmlns:a16="http://schemas.microsoft.com/office/drawing/2014/main" val="1027327996"/>
                  </a:ext>
                </a:extLst>
              </a:tr>
              <a:tr h="522952">
                <a:tc>
                  <a:txBody>
                    <a:bodyPr/>
                    <a:lstStyle/>
                    <a:p>
                      <a:r>
                        <a:rPr lang="en-IN" sz="1800" b="0" i="0" dirty="0">
                          <a:solidFill>
                            <a:srgbClr val="DEF44F"/>
                          </a:solidFill>
                          <a:effectLst/>
                          <a:latin typeface="Roboto" panose="02000000000000000000" pitchFamily="2" charset="0"/>
                        </a:rPr>
                        <a:t>Ahmedabad</a:t>
                      </a:r>
                      <a:endParaRPr lang="en-IN" dirty="0"/>
                    </a:p>
                  </a:txBody>
                  <a:tcPr/>
                </a:tc>
                <a:tc>
                  <a:txBody>
                    <a:bodyPr/>
                    <a:lstStyle/>
                    <a:p>
                      <a:r>
                        <a:rPr lang="en-IN" sz="1800" b="0" i="0" dirty="0">
                          <a:solidFill>
                            <a:srgbClr val="DEF44F"/>
                          </a:solidFill>
                          <a:effectLst/>
                          <a:latin typeface="Roboto" panose="02000000000000000000" pitchFamily="2" charset="0"/>
                        </a:rPr>
                        <a:t>New Zealand and Australia </a:t>
                      </a:r>
                      <a:endParaRPr lang="en-IN" sz="1800" dirty="0"/>
                    </a:p>
                  </a:txBody>
                  <a:tcPr/>
                </a:tc>
                <a:tc>
                  <a:txBody>
                    <a:bodyPr/>
                    <a:lstStyle/>
                    <a:p>
                      <a:r>
                        <a:rPr lang="en-US" sz="1800" b="0" i="0" dirty="0">
                          <a:solidFill>
                            <a:srgbClr val="DEF44F"/>
                          </a:solidFill>
                          <a:effectLst/>
                          <a:latin typeface="Roboto" panose="02000000000000000000" pitchFamily="2" charset="0"/>
                        </a:rPr>
                        <a:t>India</a:t>
                      </a:r>
                      <a:endParaRPr lang="en-IN" sz="1800" dirty="0"/>
                    </a:p>
                  </a:txBody>
                  <a:tcPr/>
                </a:tc>
                <a:extLst>
                  <a:ext uri="{0D108BD9-81ED-4DB2-BD59-A6C34878D82A}">
                    <a16:rowId xmlns:a16="http://schemas.microsoft.com/office/drawing/2014/main" val="2828322518"/>
                  </a:ext>
                </a:extLst>
              </a:tr>
              <a:tr h="522952">
                <a:tc>
                  <a:txBody>
                    <a:bodyPr/>
                    <a:lstStyle/>
                    <a:p>
                      <a:r>
                        <a:rPr lang="en-US" sz="1800" b="0" i="0" dirty="0">
                          <a:solidFill>
                            <a:srgbClr val="DEF44F"/>
                          </a:solidFill>
                          <a:effectLst/>
                          <a:latin typeface="Roboto" panose="02000000000000000000" pitchFamily="2" charset="0"/>
                        </a:rPr>
                        <a:t>Delhi</a:t>
                      </a:r>
                      <a:endParaRPr lang="en-IN" dirty="0"/>
                    </a:p>
                  </a:txBody>
                  <a:tcPr>
                    <a:solidFill>
                      <a:srgbClr val="355F2D"/>
                    </a:solidFill>
                  </a:tcPr>
                </a:tc>
                <a:tc>
                  <a:txBody>
                    <a:bodyPr/>
                    <a:lstStyle/>
                    <a:p>
                      <a:r>
                        <a:rPr lang="en-IN" sz="1800" b="0" i="0" dirty="0">
                          <a:solidFill>
                            <a:srgbClr val="DEF44F"/>
                          </a:solidFill>
                          <a:effectLst/>
                          <a:latin typeface="Roboto" panose="02000000000000000000" pitchFamily="2" charset="0"/>
                        </a:rPr>
                        <a:t>South Africa and Australia </a:t>
                      </a:r>
                      <a:endParaRPr lang="en-IN" sz="1800" dirty="0"/>
                    </a:p>
                  </a:txBody>
                  <a:tcPr/>
                </a:tc>
                <a:tc>
                  <a:txBody>
                    <a:bodyPr/>
                    <a:lstStyle/>
                    <a:p>
                      <a:r>
                        <a:rPr lang="en-IN" sz="1800" b="0" i="0" dirty="0">
                          <a:solidFill>
                            <a:srgbClr val="DEF44F"/>
                          </a:solidFill>
                          <a:effectLst/>
                          <a:latin typeface="Roboto" panose="02000000000000000000" pitchFamily="2" charset="0"/>
                        </a:rPr>
                        <a:t>Australia</a:t>
                      </a:r>
                      <a:endParaRPr lang="en-IN" sz="1800" dirty="0"/>
                    </a:p>
                  </a:txBody>
                  <a:tcPr/>
                </a:tc>
                <a:extLst>
                  <a:ext uri="{0D108BD9-81ED-4DB2-BD59-A6C34878D82A}">
                    <a16:rowId xmlns:a16="http://schemas.microsoft.com/office/drawing/2014/main" val="2946127060"/>
                  </a:ext>
                </a:extLst>
              </a:tr>
              <a:tr h="548412">
                <a:tc>
                  <a:txBody>
                    <a:bodyPr/>
                    <a:lstStyle/>
                    <a:p>
                      <a:r>
                        <a:rPr lang="en-US" sz="1800" b="0" i="0" dirty="0">
                          <a:solidFill>
                            <a:srgbClr val="DEF44F"/>
                          </a:solidFill>
                          <a:effectLst/>
                          <a:latin typeface="Roboto" panose="02000000000000000000" pitchFamily="2" charset="0"/>
                        </a:rPr>
                        <a:t>Pune</a:t>
                      </a:r>
                      <a:endParaRPr lang="en-IN" dirty="0"/>
                    </a:p>
                  </a:txBody>
                  <a:tcPr/>
                </a:tc>
                <a:tc>
                  <a:txBody>
                    <a:bodyPr/>
                    <a:lstStyle/>
                    <a:p>
                      <a:r>
                        <a:rPr lang="en-IN" sz="1800" b="0" i="0" dirty="0">
                          <a:solidFill>
                            <a:srgbClr val="DEF44F"/>
                          </a:solidFill>
                          <a:effectLst/>
                          <a:latin typeface="Roboto" panose="02000000000000000000" pitchFamily="2" charset="0"/>
                        </a:rPr>
                        <a:t>South Africa and England </a:t>
                      </a:r>
                      <a:endParaRPr lang="en-IN" sz="1800" dirty="0"/>
                    </a:p>
                  </a:txBody>
                  <a:tcPr/>
                </a:tc>
                <a:tc>
                  <a:txBody>
                    <a:bodyPr/>
                    <a:lstStyle/>
                    <a:p>
                      <a:r>
                        <a:rPr lang="en-IN" sz="1800" b="0" i="0" dirty="0">
                          <a:solidFill>
                            <a:srgbClr val="DEF44F"/>
                          </a:solidFill>
                          <a:effectLst/>
                          <a:latin typeface="Roboto" panose="02000000000000000000" pitchFamily="2" charset="0"/>
                        </a:rPr>
                        <a:t>South Africa and England </a:t>
                      </a:r>
                      <a:endParaRPr lang="en-IN" sz="1800" dirty="0"/>
                    </a:p>
                  </a:txBody>
                  <a:tcPr/>
                </a:tc>
                <a:extLst>
                  <a:ext uri="{0D108BD9-81ED-4DB2-BD59-A6C34878D82A}">
                    <a16:rowId xmlns:a16="http://schemas.microsoft.com/office/drawing/2014/main" val="3912059715"/>
                  </a:ext>
                </a:extLst>
              </a:tr>
              <a:tr h="548412">
                <a:tc>
                  <a:txBody>
                    <a:bodyPr/>
                    <a:lstStyle/>
                    <a:p>
                      <a:r>
                        <a:rPr lang="en-IN" sz="1800" b="0" i="0" dirty="0">
                          <a:solidFill>
                            <a:srgbClr val="DEF44F"/>
                          </a:solidFill>
                          <a:effectLst/>
                          <a:latin typeface="Roboto" panose="02000000000000000000" pitchFamily="2" charset="0"/>
                        </a:rPr>
                        <a:t>Dharamsala</a:t>
                      </a:r>
                      <a:endParaRPr lang="en-IN" dirty="0"/>
                    </a:p>
                  </a:txBody>
                  <a:tcPr/>
                </a:tc>
                <a:tc>
                  <a:txBody>
                    <a:bodyPr/>
                    <a:lstStyle/>
                    <a:p>
                      <a:r>
                        <a:rPr lang="en-IN" sz="1800" b="0" i="0" dirty="0">
                          <a:solidFill>
                            <a:srgbClr val="DEF44F"/>
                          </a:solidFill>
                          <a:effectLst/>
                          <a:latin typeface="Roboto" panose="02000000000000000000" pitchFamily="2" charset="0"/>
                        </a:rPr>
                        <a:t>England and Australia </a:t>
                      </a:r>
                      <a:endParaRPr lang="en-IN" sz="1800" dirty="0"/>
                    </a:p>
                  </a:txBody>
                  <a:tcPr/>
                </a:tc>
                <a:tc>
                  <a:txBody>
                    <a:bodyPr/>
                    <a:lstStyle/>
                    <a:p>
                      <a:r>
                        <a:rPr lang="en-IN" sz="1800" b="0" i="0" dirty="0">
                          <a:solidFill>
                            <a:srgbClr val="DEF44F"/>
                          </a:solidFill>
                          <a:effectLst/>
                          <a:latin typeface="Roboto" panose="02000000000000000000" pitchFamily="2" charset="0"/>
                        </a:rPr>
                        <a:t>Afghanistan and Netherlands </a:t>
                      </a:r>
                      <a:endParaRPr lang="en-IN" sz="1800" dirty="0"/>
                    </a:p>
                  </a:txBody>
                  <a:tcPr/>
                </a:tc>
                <a:extLst>
                  <a:ext uri="{0D108BD9-81ED-4DB2-BD59-A6C34878D82A}">
                    <a16:rowId xmlns:a16="http://schemas.microsoft.com/office/drawing/2014/main" val="3530096260"/>
                  </a:ext>
                </a:extLst>
              </a:tr>
              <a:tr h="548412">
                <a:tc>
                  <a:txBody>
                    <a:bodyPr/>
                    <a:lstStyle/>
                    <a:p>
                      <a:r>
                        <a:rPr lang="en-US" sz="1800" b="0" i="0" dirty="0">
                          <a:solidFill>
                            <a:srgbClr val="DEF44F"/>
                          </a:solidFill>
                          <a:effectLst/>
                          <a:latin typeface="Roboto" panose="02000000000000000000" pitchFamily="2" charset="0"/>
                        </a:rPr>
                        <a:t>Eden Garden</a:t>
                      </a:r>
                      <a:endParaRPr lang="en-IN" dirty="0"/>
                    </a:p>
                  </a:txBody>
                  <a:tcPr/>
                </a:tc>
                <a:tc>
                  <a:txBody>
                    <a:bodyPr/>
                    <a:lstStyle/>
                    <a:p>
                      <a:r>
                        <a:rPr lang="en-IN" sz="1800" b="0" i="0" dirty="0">
                          <a:solidFill>
                            <a:srgbClr val="DEF44F"/>
                          </a:solidFill>
                          <a:effectLst/>
                          <a:latin typeface="Roboto" panose="02000000000000000000" pitchFamily="2" charset="0"/>
                        </a:rPr>
                        <a:t>England and India </a:t>
                      </a:r>
                      <a:endParaRPr lang="en-IN" sz="1800" dirty="0"/>
                    </a:p>
                  </a:txBody>
                  <a:tcPr/>
                </a:tc>
                <a:tc>
                  <a:txBody>
                    <a:bodyPr/>
                    <a:lstStyle/>
                    <a:p>
                      <a:r>
                        <a:rPr lang="en-IN" sz="1800" b="0" i="0" dirty="0">
                          <a:solidFill>
                            <a:srgbClr val="DEF44F"/>
                          </a:solidFill>
                          <a:effectLst/>
                          <a:latin typeface="Roboto" panose="02000000000000000000" pitchFamily="2" charset="0"/>
                        </a:rPr>
                        <a:t>India and Netherlands </a:t>
                      </a:r>
                      <a:endParaRPr lang="en-IN" sz="1800" dirty="0"/>
                    </a:p>
                  </a:txBody>
                  <a:tcPr/>
                </a:tc>
                <a:extLst>
                  <a:ext uri="{0D108BD9-81ED-4DB2-BD59-A6C34878D82A}">
                    <a16:rowId xmlns:a16="http://schemas.microsoft.com/office/drawing/2014/main" val="3736562109"/>
                  </a:ext>
                </a:extLst>
              </a:tr>
              <a:tr h="548412">
                <a:tc>
                  <a:txBody>
                    <a:bodyPr/>
                    <a:lstStyle/>
                    <a:p>
                      <a:r>
                        <a:rPr lang="en-US" sz="1800" b="0" i="0" dirty="0">
                          <a:solidFill>
                            <a:srgbClr val="DEF44F"/>
                          </a:solidFill>
                          <a:effectLst/>
                          <a:latin typeface="Roboto" panose="02000000000000000000" pitchFamily="2" charset="0"/>
                        </a:rPr>
                        <a:t>Bengaluru</a:t>
                      </a:r>
                      <a:endParaRPr lang="en-IN" dirty="0"/>
                    </a:p>
                  </a:txBody>
                  <a:tcPr/>
                </a:tc>
                <a:tc>
                  <a:txBody>
                    <a:bodyPr/>
                    <a:lstStyle/>
                    <a:p>
                      <a:r>
                        <a:rPr lang="en-IN" sz="1800" b="0" i="0" dirty="0">
                          <a:solidFill>
                            <a:srgbClr val="DEF44F"/>
                          </a:solidFill>
                          <a:effectLst/>
                          <a:latin typeface="Roboto" panose="02000000000000000000" pitchFamily="2" charset="0"/>
                        </a:rPr>
                        <a:t>Australia and India </a:t>
                      </a:r>
                      <a:endParaRPr lang="en-IN" sz="1800" dirty="0">
                        <a:solidFill>
                          <a:srgbClr val="DEF44F"/>
                        </a:solidFill>
                      </a:endParaRPr>
                    </a:p>
                  </a:txBody>
                  <a:tcPr/>
                </a:tc>
                <a:tc>
                  <a:txBody>
                    <a:bodyPr/>
                    <a:lstStyle/>
                    <a:p>
                      <a:r>
                        <a:rPr lang="en-IN" sz="1800" b="0" i="0" dirty="0">
                          <a:solidFill>
                            <a:srgbClr val="DEF44F"/>
                          </a:solidFill>
                          <a:effectLst/>
                          <a:latin typeface="Roboto" panose="02000000000000000000" pitchFamily="2" charset="0"/>
                        </a:rPr>
                        <a:t>Australia and India </a:t>
                      </a:r>
                      <a:endParaRPr lang="en-IN" sz="1800" dirty="0"/>
                    </a:p>
                  </a:txBody>
                  <a:tcPr/>
                </a:tc>
                <a:extLst>
                  <a:ext uri="{0D108BD9-81ED-4DB2-BD59-A6C34878D82A}">
                    <a16:rowId xmlns:a16="http://schemas.microsoft.com/office/drawing/2014/main" val="2459526603"/>
                  </a:ext>
                </a:extLst>
              </a:tr>
              <a:tr h="548412">
                <a:tc>
                  <a:txBody>
                    <a:bodyPr/>
                    <a:lstStyle/>
                    <a:p>
                      <a:r>
                        <a:rPr lang="en-IN" sz="1800" b="0" i="0" dirty="0">
                          <a:solidFill>
                            <a:srgbClr val="DEF44F"/>
                          </a:solidFill>
                          <a:effectLst/>
                          <a:latin typeface="Roboto" panose="02000000000000000000" pitchFamily="2" charset="0"/>
                        </a:rPr>
                        <a:t>Wankhede</a:t>
                      </a:r>
                      <a:endParaRPr lang="en-IN" dirty="0"/>
                    </a:p>
                  </a:txBody>
                  <a:tcPr/>
                </a:tc>
                <a:tc>
                  <a:txBody>
                    <a:bodyPr/>
                    <a:lstStyle/>
                    <a:p>
                      <a:r>
                        <a:rPr lang="en-IN" sz="1800" b="0" i="0" dirty="0">
                          <a:solidFill>
                            <a:srgbClr val="DEF44F"/>
                          </a:solidFill>
                          <a:effectLst/>
                          <a:latin typeface="Roboto" panose="02000000000000000000" pitchFamily="2" charset="0"/>
                        </a:rPr>
                        <a:t>South Africa and India </a:t>
                      </a:r>
                      <a:endParaRPr lang="en-IN" sz="1800" dirty="0"/>
                    </a:p>
                  </a:txBody>
                  <a:tcPr/>
                </a:tc>
                <a:tc>
                  <a:txBody>
                    <a:bodyPr/>
                    <a:lstStyle/>
                    <a:p>
                      <a:r>
                        <a:rPr lang="en-IN" sz="1800" b="0" i="0" dirty="0">
                          <a:solidFill>
                            <a:srgbClr val="DEF44F"/>
                          </a:solidFill>
                          <a:effectLst/>
                          <a:latin typeface="Roboto" panose="02000000000000000000" pitchFamily="2" charset="0"/>
                        </a:rPr>
                        <a:t>India and Netherlands </a:t>
                      </a:r>
                      <a:endParaRPr lang="en-IN" sz="1800" dirty="0"/>
                    </a:p>
                  </a:txBody>
                  <a:tcPr/>
                </a:tc>
                <a:extLst>
                  <a:ext uri="{0D108BD9-81ED-4DB2-BD59-A6C34878D82A}">
                    <a16:rowId xmlns:a16="http://schemas.microsoft.com/office/drawing/2014/main" val="3134656693"/>
                  </a:ext>
                </a:extLst>
              </a:tr>
              <a:tr h="548412">
                <a:tc>
                  <a:txBody>
                    <a:bodyPr/>
                    <a:lstStyle/>
                    <a:p>
                      <a:r>
                        <a:rPr lang="en-US" sz="1800" b="0" i="0" dirty="0">
                          <a:solidFill>
                            <a:srgbClr val="DEF44F"/>
                          </a:solidFill>
                          <a:effectLst/>
                          <a:latin typeface="Roboto" panose="02000000000000000000" pitchFamily="2" charset="0"/>
                        </a:rPr>
                        <a:t>Hyderabad</a:t>
                      </a:r>
                      <a:endParaRPr lang="en-IN" dirty="0"/>
                    </a:p>
                  </a:txBody>
                  <a:tcPr/>
                </a:tc>
                <a:tc>
                  <a:txBody>
                    <a:bodyPr/>
                    <a:lstStyle/>
                    <a:p>
                      <a:r>
                        <a:rPr lang="en-IN" sz="1800" b="0" i="0" dirty="0">
                          <a:solidFill>
                            <a:srgbClr val="DEF44F"/>
                          </a:solidFill>
                          <a:effectLst/>
                          <a:latin typeface="Roboto" panose="02000000000000000000" pitchFamily="2" charset="0"/>
                        </a:rPr>
                        <a:t>Sri Lanka</a:t>
                      </a:r>
                      <a:endParaRPr lang="en-IN" sz="1800" dirty="0">
                        <a:solidFill>
                          <a:srgbClr val="DEF44F"/>
                        </a:solidFill>
                      </a:endParaRPr>
                    </a:p>
                  </a:txBody>
                  <a:tcPr/>
                </a:tc>
                <a:tc>
                  <a:txBody>
                    <a:bodyPr/>
                    <a:lstStyle/>
                    <a:p>
                      <a:r>
                        <a:rPr lang="en-IN" sz="1800" b="0" i="0" dirty="0">
                          <a:solidFill>
                            <a:srgbClr val="DEF44F"/>
                          </a:solidFill>
                          <a:effectLst/>
                          <a:latin typeface="Roboto" panose="02000000000000000000" pitchFamily="2" charset="0"/>
                        </a:rPr>
                        <a:t>New Zealand </a:t>
                      </a:r>
                      <a:endParaRPr lang="en-IN" sz="1800" dirty="0"/>
                    </a:p>
                  </a:txBody>
                  <a:tcPr/>
                </a:tc>
                <a:extLst>
                  <a:ext uri="{0D108BD9-81ED-4DB2-BD59-A6C34878D82A}">
                    <a16:rowId xmlns:a16="http://schemas.microsoft.com/office/drawing/2014/main" val="633642957"/>
                  </a:ext>
                </a:extLst>
              </a:tr>
            </a:tbl>
          </a:graphicData>
        </a:graphic>
      </p:graphicFrame>
    </p:spTree>
    <p:extLst>
      <p:ext uri="{BB962C8B-B14F-4D97-AF65-F5344CB8AC3E}">
        <p14:creationId xmlns:p14="http://schemas.microsoft.com/office/powerpoint/2010/main" val="149307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6223818" y="675019"/>
            <a:ext cx="5800541" cy="5507962"/>
          </a:xfrm>
        </p:spPr>
        <p:txBody>
          <a:bodyPr/>
          <a:lstStyle/>
          <a:p>
            <a:r>
              <a:rPr lang="en-US" dirty="0"/>
              <a:t>Temporal Analysis</a:t>
            </a:r>
          </a:p>
        </p:txBody>
      </p:sp>
      <p:pic>
        <p:nvPicPr>
          <p:cNvPr id="11" name="Picture 10">
            <a:extLst>
              <a:ext uri="{FF2B5EF4-FFF2-40B4-BE49-F238E27FC236}">
                <a16:creationId xmlns:a16="http://schemas.microsoft.com/office/drawing/2014/main" id="{C069B832-B87A-1706-019C-06FD4039CF4E}"/>
              </a:ext>
            </a:extLst>
          </p:cNvPr>
          <p:cNvPicPr>
            <a:picLocks noChangeAspect="1"/>
          </p:cNvPicPr>
          <p:nvPr/>
        </p:nvPicPr>
        <p:blipFill>
          <a:blip r:embed="rId3"/>
          <a:stretch>
            <a:fillRect/>
          </a:stretch>
        </p:blipFill>
        <p:spPr>
          <a:xfrm>
            <a:off x="864065" y="1790558"/>
            <a:ext cx="4668634" cy="3276884"/>
          </a:xfrm>
          <a:prstGeom prst="rect">
            <a:avLst/>
          </a:prstGeom>
        </p:spPr>
      </p:pic>
    </p:spTree>
    <p:extLst>
      <p:ext uri="{BB962C8B-B14F-4D97-AF65-F5344CB8AC3E}">
        <p14:creationId xmlns:p14="http://schemas.microsoft.com/office/powerpoint/2010/main" val="1638098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F91CD89-9DF4-9A17-9A66-BFA579A638F7}"/>
              </a:ext>
            </a:extLst>
          </p:cNvPr>
          <p:cNvGraphicFramePr>
            <a:graphicFrameLocks noGrp="1"/>
          </p:cNvGraphicFramePr>
          <p:nvPr>
            <p:extLst>
              <p:ext uri="{D42A27DB-BD31-4B8C-83A1-F6EECF244321}">
                <p14:modId xmlns:p14="http://schemas.microsoft.com/office/powerpoint/2010/main" val="1385178004"/>
              </p:ext>
            </p:extLst>
          </p:nvPr>
        </p:nvGraphicFramePr>
        <p:xfrm>
          <a:off x="213360" y="157315"/>
          <a:ext cx="11765280" cy="6299026"/>
        </p:xfrm>
        <a:graphic>
          <a:graphicData uri="http://schemas.openxmlformats.org/drawingml/2006/table">
            <a:tbl>
              <a:tblPr bandRow="1">
                <a:tableStyleId>{0E3FDE45-AF77-4B5C-9715-49D594BDF05E}</a:tableStyleId>
              </a:tblPr>
              <a:tblGrid>
                <a:gridCol w="1703930">
                  <a:extLst>
                    <a:ext uri="{9D8B030D-6E8A-4147-A177-3AD203B41FA5}">
                      <a16:colId xmlns:a16="http://schemas.microsoft.com/office/drawing/2014/main" val="868952117"/>
                    </a:ext>
                  </a:extLst>
                </a:gridCol>
                <a:gridCol w="10061350">
                  <a:extLst>
                    <a:ext uri="{9D8B030D-6E8A-4147-A177-3AD203B41FA5}">
                      <a16:colId xmlns:a16="http://schemas.microsoft.com/office/drawing/2014/main" val="2659424604"/>
                    </a:ext>
                  </a:extLst>
                </a:gridCol>
              </a:tblGrid>
              <a:tr h="667543">
                <a:tc>
                  <a:txBody>
                    <a:bodyPr/>
                    <a:lstStyle/>
                    <a:p>
                      <a:r>
                        <a:rPr lang="en-US" b="1" dirty="0"/>
                        <a:t>Team</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b="1" dirty="0"/>
                        <a:t>Important events</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98417058"/>
                  </a:ext>
                </a:extLst>
              </a:tr>
              <a:tr h="1092432">
                <a:tc>
                  <a:txBody>
                    <a:bodyPr/>
                    <a:lstStyle/>
                    <a:p>
                      <a:r>
                        <a:rPr lang="en-US" sz="1800" b="0" i="0" dirty="0">
                          <a:solidFill>
                            <a:srgbClr val="DEF44F"/>
                          </a:solidFill>
                          <a:effectLst/>
                          <a:latin typeface="Roboto" panose="02000000000000000000" pitchFamily="2" charset="0"/>
                        </a:rPr>
                        <a:t>Australia</a:t>
                      </a:r>
                      <a:endParaRPr lang="en-IN" dirty="0"/>
                    </a:p>
                  </a:txBody>
                  <a:tcPr>
                    <a:lnT w="12700" cap="flat" cmpd="sng" algn="ctr">
                      <a:solidFill>
                        <a:schemeClr val="tx1"/>
                      </a:solidFill>
                      <a:prstDash val="solid"/>
                      <a:round/>
                      <a:headEnd type="none" w="med" len="med"/>
                      <a:tailEnd type="none" w="med" len="med"/>
                    </a:lnT>
                  </a:tcPr>
                </a:tc>
                <a:tc>
                  <a:txBody>
                    <a:bodyPr/>
                    <a:lstStyle/>
                    <a:p>
                      <a:r>
                        <a:rPr lang="en-US" sz="1800" b="0" i="0" dirty="0">
                          <a:solidFill>
                            <a:srgbClr val="DEF44F"/>
                          </a:solidFill>
                          <a:effectLst/>
                          <a:latin typeface="Roboto" panose="02000000000000000000" pitchFamily="2" charset="0"/>
                        </a:rPr>
                        <a:t>Total runs as well boundaries got improved between 16 Oct to 3 Nov. They performed comparatively bad in starting and ending matches.</a:t>
                      </a:r>
                    </a:p>
                    <a:p>
                      <a:r>
                        <a:rPr lang="en-US" sz="1800" b="0" i="0" dirty="0">
                          <a:solidFill>
                            <a:srgbClr val="DEF44F"/>
                          </a:solidFill>
                          <a:effectLst/>
                          <a:latin typeface="Roboto" panose="02000000000000000000" pitchFamily="2" charset="0"/>
                        </a:rPr>
                        <a:t>Economy rate is not consistent.</a:t>
                      </a:r>
                      <a:endParaRPr lang="en-IN"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9773584"/>
                  </a:ext>
                </a:extLst>
              </a:tr>
              <a:tr h="1069990">
                <a:tc>
                  <a:txBody>
                    <a:bodyPr/>
                    <a:lstStyle/>
                    <a:p>
                      <a:r>
                        <a:rPr lang="en-US" sz="1800" b="0" i="0" dirty="0">
                          <a:solidFill>
                            <a:srgbClr val="DEF44F"/>
                          </a:solidFill>
                          <a:effectLst/>
                          <a:latin typeface="Roboto" panose="02000000000000000000" pitchFamily="2" charset="0"/>
                        </a:rPr>
                        <a:t>India</a:t>
                      </a:r>
                      <a:endParaRPr lang="en-IN" dirty="0"/>
                    </a:p>
                  </a:txBody>
                  <a:tcPr>
                    <a:solidFill>
                      <a:srgbClr val="355F2D"/>
                    </a:solidFill>
                  </a:tcPr>
                </a:tc>
                <a:tc>
                  <a:txBody>
                    <a:bodyPr/>
                    <a:lstStyle/>
                    <a:p>
                      <a:r>
                        <a:rPr lang="en-US" sz="1800" b="0" i="0" dirty="0">
                          <a:solidFill>
                            <a:srgbClr val="DEF44F"/>
                          </a:solidFill>
                          <a:effectLst/>
                          <a:latin typeface="Roboto" panose="02000000000000000000" pitchFamily="2" charset="0"/>
                        </a:rPr>
                        <a:t>Total runs as well boundaries got improved from 14 Oct till end with some fluctuations. They performed comparatively bad in starting match.</a:t>
                      </a:r>
                    </a:p>
                    <a:p>
                      <a:r>
                        <a:rPr lang="en-US" sz="1800" b="0" i="0" dirty="0">
                          <a:solidFill>
                            <a:srgbClr val="DEF44F"/>
                          </a:solidFill>
                          <a:effectLst/>
                          <a:latin typeface="Roboto" panose="02000000000000000000" pitchFamily="2" charset="0"/>
                        </a:rPr>
                        <a:t>There is a consistent dip in economy rate from 22 Oct till 6 Nov.</a:t>
                      </a:r>
                      <a:endParaRPr lang="en-IN" dirty="0"/>
                    </a:p>
                  </a:txBody>
                  <a:tcPr>
                    <a:solidFill>
                      <a:srgbClr val="355F2D"/>
                    </a:solidFill>
                  </a:tcPr>
                </a:tc>
                <a:extLst>
                  <a:ext uri="{0D108BD9-81ED-4DB2-BD59-A6C34878D82A}">
                    <a16:rowId xmlns:a16="http://schemas.microsoft.com/office/drawing/2014/main" val="1027327996"/>
                  </a:ext>
                </a:extLst>
              </a:tr>
              <a:tr h="1100339">
                <a:tc>
                  <a:txBody>
                    <a:bodyPr/>
                    <a:lstStyle/>
                    <a:p>
                      <a:r>
                        <a:rPr lang="en-US" sz="1800" b="0" i="0" dirty="0">
                          <a:solidFill>
                            <a:srgbClr val="DEF44F"/>
                          </a:solidFill>
                          <a:effectLst/>
                          <a:latin typeface="Roboto" panose="02000000000000000000" pitchFamily="2" charset="0"/>
                        </a:rPr>
                        <a:t>Pakistan</a:t>
                      </a:r>
                      <a:endParaRPr lang="en-IN" dirty="0"/>
                    </a:p>
                  </a:txBody>
                  <a:tcPr/>
                </a:tc>
                <a:tc>
                  <a:txBody>
                    <a:bodyPr/>
                    <a:lstStyle/>
                    <a:p>
                      <a:r>
                        <a:rPr lang="en-US" sz="1800" b="0" i="0" dirty="0">
                          <a:solidFill>
                            <a:srgbClr val="DEF44F"/>
                          </a:solidFill>
                          <a:effectLst/>
                          <a:latin typeface="Roboto" panose="02000000000000000000" pitchFamily="2" charset="0"/>
                        </a:rPr>
                        <a:t>Maximum times Pakistan made runs lower than they faced balls.</a:t>
                      </a:r>
                    </a:p>
                    <a:p>
                      <a:r>
                        <a:rPr lang="en-US" sz="1800" b="0" i="0" dirty="0">
                          <a:solidFill>
                            <a:srgbClr val="DEF44F"/>
                          </a:solidFill>
                          <a:effectLst/>
                          <a:latin typeface="Roboto" panose="02000000000000000000" pitchFamily="2" charset="0"/>
                        </a:rPr>
                        <a:t>Economy rate increased at the end of the tournament.</a:t>
                      </a:r>
                    </a:p>
                    <a:p>
                      <a:r>
                        <a:rPr lang="en-US" sz="1800" b="0" i="0" dirty="0">
                          <a:solidFill>
                            <a:srgbClr val="DEF44F"/>
                          </a:solidFill>
                          <a:effectLst/>
                          <a:latin typeface="Roboto" panose="02000000000000000000" pitchFamily="2" charset="0"/>
                        </a:rPr>
                        <a:t>Maximum boundaries is on the match 20 Oct.</a:t>
                      </a:r>
                      <a:endParaRPr lang="en-IN" dirty="0"/>
                    </a:p>
                  </a:txBody>
                  <a:tcPr/>
                </a:tc>
                <a:extLst>
                  <a:ext uri="{0D108BD9-81ED-4DB2-BD59-A6C34878D82A}">
                    <a16:rowId xmlns:a16="http://schemas.microsoft.com/office/drawing/2014/main" val="2828322518"/>
                  </a:ext>
                </a:extLst>
              </a:tr>
              <a:tr h="1363054">
                <a:tc>
                  <a:txBody>
                    <a:bodyPr/>
                    <a:lstStyle/>
                    <a:p>
                      <a:r>
                        <a:rPr lang="en-US" sz="1800" b="0" i="0" dirty="0">
                          <a:solidFill>
                            <a:srgbClr val="DEF44F"/>
                          </a:solidFill>
                          <a:effectLst/>
                          <a:latin typeface="Roboto" panose="02000000000000000000" pitchFamily="2" charset="0"/>
                        </a:rPr>
                        <a:t>England</a:t>
                      </a:r>
                      <a:endParaRPr lang="en-IN" dirty="0"/>
                    </a:p>
                  </a:txBody>
                  <a:tcPr>
                    <a:solidFill>
                      <a:srgbClr val="355F2D"/>
                    </a:solidFill>
                  </a:tcPr>
                </a:tc>
                <a:tc>
                  <a:txBody>
                    <a:bodyPr/>
                    <a:lstStyle/>
                    <a:p>
                      <a:r>
                        <a:rPr lang="en-US" sz="1800" b="0" i="0" dirty="0">
                          <a:solidFill>
                            <a:srgbClr val="DEF44F"/>
                          </a:solidFill>
                          <a:effectLst/>
                          <a:latin typeface="Roboto" panose="02000000000000000000" pitchFamily="2" charset="0"/>
                        </a:rPr>
                        <a:t>Balls faced and as well as runs made got a dip in middle of the tournament. As a result boundaries are lower in that period. They must be all out before facing all the balls.</a:t>
                      </a:r>
                    </a:p>
                    <a:p>
                      <a:r>
                        <a:rPr lang="en-US" sz="1800" b="0" i="0" dirty="0">
                          <a:solidFill>
                            <a:srgbClr val="DEF44F"/>
                          </a:solidFill>
                          <a:effectLst/>
                          <a:latin typeface="Roboto" panose="02000000000000000000" pitchFamily="2" charset="0"/>
                        </a:rPr>
                        <a:t>During their hard time in the middle, economy rate is also very high. It must be pretty clear to them that its not worth trying now with improved balling as their runs were so low.</a:t>
                      </a:r>
                    </a:p>
                  </a:txBody>
                  <a:tcPr>
                    <a:solidFill>
                      <a:srgbClr val="355F2D"/>
                    </a:solidFill>
                  </a:tcPr>
                </a:tc>
                <a:extLst>
                  <a:ext uri="{0D108BD9-81ED-4DB2-BD59-A6C34878D82A}">
                    <a16:rowId xmlns:a16="http://schemas.microsoft.com/office/drawing/2014/main" val="2946127060"/>
                  </a:ext>
                </a:extLst>
              </a:tr>
              <a:tr h="1005668">
                <a:tc>
                  <a:txBody>
                    <a:bodyPr/>
                    <a:lstStyle/>
                    <a:p>
                      <a:r>
                        <a:rPr lang="en-US" sz="1800" b="0" i="0" dirty="0">
                          <a:solidFill>
                            <a:srgbClr val="DEF44F"/>
                          </a:solidFill>
                          <a:effectLst/>
                          <a:latin typeface="Roboto" panose="02000000000000000000" pitchFamily="2" charset="0"/>
                        </a:rPr>
                        <a:t>New Zealand </a:t>
                      </a:r>
                      <a:endParaRPr lang="en-IN" dirty="0"/>
                    </a:p>
                  </a:txBody>
                  <a:tcPr/>
                </a:tc>
                <a:tc>
                  <a:txBody>
                    <a:bodyPr/>
                    <a:lstStyle/>
                    <a:p>
                      <a:r>
                        <a:rPr lang="en-US" sz="1800" b="0" i="0" dirty="0">
                          <a:solidFill>
                            <a:srgbClr val="DEF44F"/>
                          </a:solidFill>
                          <a:effectLst/>
                          <a:latin typeface="Roboto" panose="02000000000000000000" pitchFamily="2" charset="0"/>
                        </a:rPr>
                        <a:t>Out of 10 matches, in 6 matches New Zealand scored runs more than the balls faced by them. In best 2 matches, they also scored higher boundaries.</a:t>
                      </a:r>
                    </a:p>
                    <a:p>
                      <a:r>
                        <a:rPr lang="en-US" sz="1800" b="0" i="0" dirty="0">
                          <a:solidFill>
                            <a:srgbClr val="DEF44F"/>
                          </a:solidFill>
                          <a:effectLst/>
                          <a:latin typeface="Roboto" panose="02000000000000000000" pitchFamily="2" charset="0"/>
                        </a:rPr>
                        <a:t>Economy rate is good at the start.</a:t>
                      </a:r>
                      <a:endParaRPr lang="en-IN" dirty="0"/>
                    </a:p>
                  </a:txBody>
                  <a:tcPr/>
                </a:tc>
                <a:extLst>
                  <a:ext uri="{0D108BD9-81ED-4DB2-BD59-A6C34878D82A}">
                    <a16:rowId xmlns:a16="http://schemas.microsoft.com/office/drawing/2014/main" val="3912059715"/>
                  </a:ext>
                </a:extLst>
              </a:tr>
            </a:tbl>
          </a:graphicData>
        </a:graphic>
      </p:graphicFrame>
    </p:spTree>
    <p:extLst>
      <p:ext uri="{BB962C8B-B14F-4D97-AF65-F5344CB8AC3E}">
        <p14:creationId xmlns:p14="http://schemas.microsoft.com/office/powerpoint/2010/main" val="240783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85800" y="207034"/>
            <a:ext cx="4800600" cy="2036114"/>
          </a:xfrm>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85800" y="2256751"/>
            <a:ext cx="4800600" cy="3784612"/>
          </a:xfrm>
          <a:noFill/>
        </p:spPr>
        <p:txBody>
          <a:bodyPr>
            <a:normAutofit fontScale="92500" lnSpcReduction="20000"/>
          </a:bodyPr>
          <a:lstStyle/>
          <a:p>
            <a:r>
              <a:rPr lang="en-US" dirty="0"/>
              <a:t>Objective</a:t>
            </a:r>
          </a:p>
          <a:p>
            <a:r>
              <a:rPr lang="en-US" dirty="0"/>
              <a:t>Cleaning of data</a:t>
            </a:r>
          </a:p>
          <a:p>
            <a:r>
              <a:rPr lang="en-US" dirty="0"/>
              <a:t>Team Performance Analysis</a:t>
            </a:r>
          </a:p>
          <a:p>
            <a:r>
              <a:rPr lang="en-US" dirty="0"/>
              <a:t>Player Performance Analysis</a:t>
            </a:r>
          </a:p>
          <a:p>
            <a:r>
              <a:rPr lang="en-US" dirty="0"/>
              <a:t>Opposition and Ground Analysis</a:t>
            </a:r>
          </a:p>
          <a:p>
            <a:r>
              <a:rPr lang="en-US" dirty="0"/>
              <a:t>Temporal Analysis</a:t>
            </a:r>
          </a:p>
        </p:txBody>
      </p:sp>
    </p:spTree>
    <p:extLst>
      <p:ext uri="{BB962C8B-B14F-4D97-AF65-F5344CB8AC3E}">
        <p14:creationId xmlns:p14="http://schemas.microsoft.com/office/powerpoint/2010/main" val="416955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F91CD89-9DF4-9A17-9A66-BFA579A638F7}"/>
              </a:ext>
            </a:extLst>
          </p:cNvPr>
          <p:cNvGraphicFramePr>
            <a:graphicFrameLocks noGrp="1"/>
          </p:cNvGraphicFramePr>
          <p:nvPr>
            <p:extLst>
              <p:ext uri="{D42A27DB-BD31-4B8C-83A1-F6EECF244321}">
                <p14:modId xmlns:p14="http://schemas.microsoft.com/office/powerpoint/2010/main" val="1805870041"/>
              </p:ext>
            </p:extLst>
          </p:nvPr>
        </p:nvGraphicFramePr>
        <p:xfrm>
          <a:off x="213360" y="157316"/>
          <a:ext cx="11765280" cy="6474977"/>
        </p:xfrm>
        <a:graphic>
          <a:graphicData uri="http://schemas.openxmlformats.org/drawingml/2006/table">
            <a:tbl>
              <a:tblPr bandRow="1">
                <a:tableStyleId>{0E3FDE45-AF77-4B5C-9715-49D594BDF05E}</a:tableStyleId>
              </a:tblPr>
              <a:tblGrid>
                <a:gridCol w="1703930">
                  <a:extLst>
                    <a:ext uri="{9D8B030D-6E8A-4147-A177-3AD203B41FA5}">
                      <a16:colId xmlns:a16="http://schemas.microsoft.com/office/drawing/2014/main" val="868952117"/>
                    </a:ext>
                  </a:extLst>
                </a:gridCol>
                <a:gridCol w="10061350">
                  <a:extLst>
                    <a:ext uri="{9D8B030D-6E8A-4147-A177-3AD203B41FA5}">
                      <a16:colId xmlns:a16="http://schemas.microsoft.com/office/drawing/2014/main" val="2659424604"/>
                    </a:ext>
                  </a:extLst>
                </a:gridCol>
              </a:tblGrid>
              <a:tr h="758851">
                <a:tc>
                  <a:txBody>
                    <a:bodyPr/>
                    <a:lstStyle/>
                    <a:p>
                      <a:r>
                        <a:rPr lang="en-US" b="1" dirty="0"/>
                        <a:t>Team</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Important events</a:t>
                      </a:r>
                      <a:endParaRPr lang="en-IN" b="1"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98417058"/>
                  </a:ext>
                </a:extLst>
              </a:tr>
              <a:tr h="1143225">
                <a:tc>
                  <a:txBody>
                    <a:bodyPr/>
                    <a:lstStyle/>
                    <a:p>
                      <a:r>
                        <a:rPr lang="en-US" sz="1800" b="0" i="0" dirty="0">
                          <a:solidFill>
                            <a:srgbClr val="DEF44F"/>
                          </a:solidFill>
                          <a:effectLst/>
                          <a:latin typeface="Roboto" panose="02000000000000000000" pitchFamily="2" charset="0"/>
                        </a:rPr>
                        <a:t>Afghanistan</a:t>
                      </a:r>
                      <a:endParaRPr lang="en-IN" dirty="0"/>
                    </a:p>
                  </a:txBody>
                  <a:tcPr>
                    <a:lnT w="12700" cap="flat" cmpd="sng" algn="ctr">
                      <a:solidFill>
                        <a:schemeClr val="tx1"/>
                      </a:solidFill>
                      <a:prstDash val="solid"/>
                      <a:round/>
                      <a:headEnd type="none" w="med" len="med"/>
                      <a:tailEnd type="none" w="med" len="med"/>
                    </a:lnT>
                  </a:tcPr>
                </a:tc>
                <a:tc>
                  <a:txBody>
                    <a:bodyPr/>
                    <a:lstStyle/>
                    <a:p>
                      <a:r>
                        <a:rPr lang="en-US" sz="1800" b="0" i="0" dirty="0">
                          <a:solidFill>
                            <a:srgbClr val="DEF44F"/>
                          </a:solidFill>
                          <a:effectLst/>
                          <a:latin typeface="Roboto" panose="02000000000000000000" pitchFamily="2" charset="0"/>
                        </a:rPr>
                        <a:t>In all matches, Afghanistan scored less runs than they faced.</a:t>
                      </a:r>
                    </a:p>
                    <a:p>
                      <a:r>
                        <a:rPr lang="en-US" sz="1800" b="0" i="0" dirty="0">
                          <a:solidFill>
                            <a:srgbClr val="DEF44F"/>
                          </a:solidFill>
                          <a:effectLst/>
                          <a:latin typeface="Roboto" panose="02000000000000000000" pitchFamily="2" charset="0"/>
                        </a:rPr>
                        <a:t>Very less boundaries on 18th Oct match.</a:t>
                      </a:r>
                    </a:p>
                    <a:p>
                      <a:r>
                        <a:rPr lang="en-US" sz="1800" b="0" i="0" dirty="0">
                          <a:solidFill>
                            <a:srgbClr val="DEF44F"/>
                          </a:solidFill>
                          <a:effectLst/>
                          <a:latin typeface="Roboto" panose="02000000000000000000" pitchFamily="2" charset="0"/>
                        </a:rPr>
                        <a:t>In starting matches, Afghanistan took less wickets.</a:t>
                      </a:r>
                      <a:endParaRPr lang="en-IN"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30096260"/>
                  </a:ext>
                </a:extLst>
              </a:tr>
              <a:tr h="1486193">
                <a:tc>
                  <a:txBody>
                    <a:bodyPr/>
                    <a:lstStyle/>
                    <a:p>
                      <a:r>
                        <a:rPr lang="en-US" sz="1800" b="0" i="0" dirty="0">
                          <a:solidFill>
                            <a:srgbClr val="DEF44F"/>
                          </a:solidFill>
                          <a:effectLst/>
                          <a:latin typeface="Roboto" panose="02000000000000000000" pitchFamily="2" charset="0"/>
                        </a:rPr>
                        <a:t>Netherlands</a:t>
                      </a:r>
                      <a:endParaRPr lang="en-IN" dirty="0"/>
                    </a:p>
                  </a:txBody>
                  <a:tcPr/>
                </a:tc>
                <a:tc>
                  <a:txBody>
                    <a:bodyPr/>
                    <a:lstStyle/>
                    <a:p>
                      <a:r>
                        <a:rPr lang="en-US" sz="1800" b="0" i="0" dirty="0">
                          <a:solidFill>
                            <a:srgbClr val="DEF44F"/>
                          </a:solidFill>
                          <a:effectLst/>
                          <a:latin typeface="Roboto" panose="02000000000000000000" pitchFamily="2" charset="0"/>
                        </a:rPr>
                        <a:t>In all matches, Netherlands scored less runs than they faced. Also, it scored less than 100 in one match in between.</a:t>
                      </a:r>
                    </a:p>
                    <a:p>
                      <a:r>
                        <a:rPr lang="en-US" sz="1800" b="0" i="0" dirty="0">
                          <a:solidFill>
                            <a:srgbClr val="DEF44F"/>
                          </a:solidFill>
                          <a:effectLst/>
                          <a:latin typeface="Roboto" panose="02000000000000000000" pitchFamily="2" charset="0"/>
                        </a:rPr>
                        <a:t>Boundaries were also not competitive as compared to other teams throughout the tournament.</a:t>
                      </a:r>
                    </a:p>
                    <a:p>
                      <a:r>
                        <a:rPr lang="en-US" sz="1800" b="0" i="0" dirty="0">
                          <a:solidFill>
                            <a:srgbClr val="DEF44F"/>
                          </a:solidFill>
                          <a:effectLst/>
                          <a:latin typeface="Roboto" panose="02000000000000000000" pitchFamily="2" charset="0"/>
                        </a:rPr>
                        <a:t>Economy rate improved in 28 Oct match.</a:t>
                      </a:r>
                      <a:endParaRPr lang="en-IN" dirty="0"/>
                    </a:p>
                  </a:txBody>
                  <a:tcPr/>
                </a:tc>
                <a:extLst>
                  <a:ext uri="{0D108BD9-81ED-4DB2-BD59-A6C34878D82A}">
                    <a16:rowId xmlns:a16="http://schemas.microsoft.com/office/drawing/2014/main" val="3736562109"/>
                  </a:ext>
                </a:extLst>
              </a:tr>
              <a:tr h="1143225">
                <a:tc>
                  <a:txBody>
                    <a:bodyPr/>
                    <a:lstStyle/>
                    <a:p>
                      <a:r>
                        <a:rPr lang="en-US" sz="1800" b="0" i="0" dirty="0">
                          <a:solidFill>
                            <a:srgbClr val="DEF44F"/>
                          </a:solidFill>
                          <a:effectLst/>
                          <a:latin typeface="Roboto" panose="02000000000000000000" pitchFamily="2" charset="0"/>
                        </a:rPr>
                        <a:t>Bangladesh</a:t>
                      </a:r>
                      <a:endParaRPr lang="en-IN" dirty="0"/>
                    </a:p>
                  </a:txBody>
                  <a:tcPr/>
                </a:tc>
                <a:tc>
                  <a:txBody>
                    <a:bodyPr/>
                    <a:lstStyle/>
                    <a:p>
                      <a:r>
                        <a:rPr lang="en-US" dirty="0">
                          <a:solidFill>
                            <a:srgbClr val="DEF44F"/>
                          </a:solidFill>
                        </a:rPr>
                        <a:t>Except one match, Bangladesh scored less runs than it faced. Also, it scored less than or equal to 150 in two match in between. They improved after the match on 28 Oct.</a:t>
                      </a:r>
                    </a:p>
                    <a:p>
                      <a:r>
                        <a:rPr lang="en-US" dirty="0">
                          <a:solidFill>
                            <a:srgbClr val="DEF44F"/>
                          </a:solidFill>
                        </a:rPr>
                        <a:t>Number of boundaries increased after the match of 28 Oct.</a:t>
                      </a:r>
                      <a:endParaRPr lang="en-IN" dirty="0">
                        <a:solidFill>
                          <a:srgbClr val="DEF44F"/>
                        </a:solidFill>
                      </a:endParaRPr>
                    </a:p>
                  </a:txBody>
                  <a:tcPr/>
                </a:tc>
                <a:extLst>
                  <a:ext uri="{0D108BD9-81ED-4DB2-BD59-A6C34878D82A}">
                    <a16:rowId xmlns:a16="http://schemas.microsoft.com/office/drawing/2014/main" val="2459526603"/>
                  </a:ext>
                </a:extLst>
              </a:tr>
              <a:tr h="800258">
                <a:tc>
                  <a:txBody>
                    <a:bodyPr/>
                    <a:lstStyle/>
                    <a:p>
                      <a:r>
                        <a:rPr lang="en-US" sz="1800" b="0" i="0" dirty="0">
                          <a:solidFill>
                            <a:srgbClr val="DEF44F"/>
                          </a:solidFill>
                          <a:effectLst/>
                          <a:latin typeface="Roboto" panose="02000000000000000000" pitchFamily="2" charset="0"/>
                        </a:rPr>
                        <a:t>South Africa </a:t>
                      </a:r>
                      <a:endParaRPr lang="en-IN" dirty="0"/>
                    </a:p>
                  </a:txBody>
                  <a:tcPr/>
                </a:tc>
                <a:tc>
                  <a:txBody>
                    <a:bodyPr/>
                    <a:lstStyle/>
                    <a:p>
                      <a:r>
                        <a:rPr lang="en-US" sz="1800" b="0" i="0" dirty="0">
                          <a:solidFill>
                            <a:srgbClr val="DEF44F"/>
                          </a:solidFill>
                          <a:effectLst/>
                          <a:latin typeface="Roboto" panose="02000000000000000000" pitchFamily="2" charset="0"/>
                        </a:rPr>
                        <a:t>Performance of South Africa gradually decreased from the start and then become irregular.</a:t>
                      </a:r>
                    </a:p>
                    <a:p>
                      <a:r>
                        <a:rPr lang="en-US" sz="1800" b="0" i="0" dirty="0">
                          <a:solidFill>
                            <a:srgbClr val="DEF44F"/>
                          </a:solidFill>
                          <a:effectLst/>
                          <a:latin typeface="Roboto" panose="02000000000000000000" pitchFamily="2" charset="0"/>
                        </a:rPr>
                        <a:t>Boundaries and runs made follows a similar pattern.</a:t>
                      </a:r>
                      <a:endParaRPr lang="en-IN" dirty="0"/>
                    </a:p>
                  </a:txBody>
                  <a:tcPr/>
                </a:tc>
                <a:extLst>
                  <a:ext uri="{0D108BD9-81ED-4DB2-BD59-A6C34878D82A}">
                    <a16:rowId xmlns:a16="http://schemas.microsoft.com/office/drawing/2014/main" val="3134656693"/>
                  </a:ext>
                </a:extLst>
              </a:tr>
              <a:tr h="1143225">
                <a:tc>
                  <a:txBody>
                    <a:bodyPr/>
                    <a:lstStyle/>
                    <a:p>
                      <a:r>
                        <a:rPr lang="en-US" sz="1800" b="0" i="0" dirty="0">
                          <a:solidFill>
                            <a:srgbClr val="DEF44F"/>
                          </a:solidFill>
                          <a:effectLst/>
                          <a:latin typeface="Roboto" panose="02000000000000000000" pitchFamily="2" charset="0"/>
                        </a:rPr>
                        <a:t>Sri Lanka </a:t>
                      </a:r>
                      <a:endParaRPr lang="en-IN" dirty="0"/>
                    </a:p>
                  </a:txBody>
                  <a:tcPr/>
                </a:tc>
                <a:tc>
                  <a:txBody>
                    <a:bodyPr/>
                    <a:lstStyle/>
                    <a:p>
                      <a:r>
                        <a:rPr lang="en-US" dirty="0">
                          <a:solidFill>
                            <a:srgbClr val="DEF44F"/>
                          </a:solidFill>
                        </a:rPr>
                        <a:t>In 6 out of 9 matches, Sri Lanka scored less runs than it faced balls.</a:t>
                      </a:r>
                    </a:p>
                    <a:p>
                      <a:r>
                        <a:rPr lang="en-US" dirty="0">
                          <a:solidFill>
                            <a:srgbClr val="DEF44F"/>
                          </a:solidFill>
                        </a:rPr>
                        <a:t>On 2 Nov match, it scored less than 50 runs as well as lowest boundaries.</a:t>
                      </a:r>
                    </a:p>
                    <a:p>
                      <a:r>
                        <a:rPr lang="en-US" dirty="0">
                          <a:solidFill>
                            <a:srgbClr val="DEF44F"/>
                          </a:solidFill>
                        </a:rPr>
                        <a:t>Performance of Sri Lanka gradually decreased from the start.</a:t>
                      </a:r>
                      <a:endParaRPr lang="en-IN" dirty="0">
                        <a:solidFill>
                          <a:srgbClr val="DEF44F"/>
                        </a:solidFill>
                      </a:endParaRPr>
                    </a:p>
                  </a:txBody>
                  <a:tcPr/>
                </a:tc>
                <a:extLst>
                  <a:ext uri="{0D108BD9-81ED-4DB2-BD59-A6C34878D82A}">
                    <a16:rowId xmlns:a16="http://schemas.microsoft.com/office/drawing/2014/main" val="633642957"/>
                  </a:ext>
                </a:extLst>
              </a:tr>
            </a:tbl>
          </a:graphicData>
        </a:graphic>
      </p:graphicFrame>
    </p:spTree>
    <p:extLst>
      <p:ext uri="{BB962C8B-B14F-4D97-AF65-F5344CB8AC3E}">
        <p14:creationId xmlns:p14="http://schemas.microsoft.com/office/powerpoint/2010/main" val="2039919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911940" y="1447478"/>
            <a:ext cx="6317189" cy="4665370"/>
          </a:xfrm>
        </p:spPr>
        <p:txBody>
          <a:bodyPr/>
          <a:lstStyle/>
          <a:p>
            <a:r>
              <a:rPr lang="en-US" dirty="0"/>
              <a:t>Thank you</a:t>
            </a:r>
          </a:p>
        </p:txBody>
      </p:sp>
    </p:spTree>
    <p:extLst>
      <p:ext uri="{BB962C8B-B14F-4D97-AF65-F5344CB8AC3E}">
        <p14:creationId xmlns:p14="http://schemas.microsoft.com/office/powerpoint/2010/main" val="1827241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9D49-8F1E-F223-EE96-F9AA23C20BBD}"/>
              </a:ext>
            </a:extLst>
          </p:cNvPr>
          <p:cNvSpPr>
            <a:spLocks noGrp="1"/>
          </p:cNvSpPr>
          <p:nvPr>
            <p:ph type="title"/>
          </p:nvPr>
        </p:nvSpPr>
        <p:spPr>
          <a:xfrm>
            <a:off x="6669197" y="69013"/>
            <a:ext cx="5029200" cy="2170499"/>
          </a:xfrm>
        </p:spPr>
        <p:txBody>
          <a:bodyPr/>
          <a:lstStyle/>
          <a:p>
            <a:r>
              <a:rPr lang="en-US" dirty="0"/>
              <a:t>Objective</a:t>
            </a:r>
          </a:p>
        </p:txBody>
      </p:sp>
      <p:sp>
        <p:nvSpPr>
          <p:cNvPr id="3" name="Content Placeholder 2">
            <a:extLst>
              <a:ext uri="{FF2B5EF4-FFF2-40B4-BE49-F238E27FC236}">
                <a16:creationId xmlns:a16="http://schemas.microsoft.com/office/drawing/2014/main" id="{DF6B5FBB-BD98-3531-60F6-413FD6E58AB8}"/>
              </a:ext>
            </a:extLst>
          </p:cNvPr>
          <p:cNvSpPr>
            <a:spLocks noGrp="1"/>
          </p:cNvSpPr>
          <p:nvPr>
            <p:ph idx="1"/>
          </p:nvPr>
        </p:nvSpPr>
        <p:spPr>
          <a:xfrm>
            <a:off x="6669198" y="2265391"/>
            <a:ext cx="4988765" cy="3775971"/>
          </a:xfrm>
        </p:spPr>
        <p:txBody>
          <a:bodyPr>
            <a:normAutofit/>
          </a:bodyPr>
          <a:lstStyle/>
          <a:p>
            <a:pPr marL="2286" indent="0">
              <a:buNone/>
            </a:pPr>
            <a:r>
              <a:rPr lang="en-US" sz="2400" dirty="0"/>
              <a:t>The goal is to uncover patterns, trends, and notable statistics that provide a delicate understanding of team and player performance. The analysis should encompass both batting and bowling aspects, considering key metrics such as runs, wickets, strike rate, economy rate, and other relevant factors.</a:t>
            </a:r>
          </a:p>
        </p:txBody>
      </p:sp>
    </p:spTree>
    <p:extLst>
      <p:ext uri="{BB962C8B-B14F-4D97-AF65-F5344CB8AC3E}">
        <p14:creationId xmlns:p14="http://schemas.microsoft.com/office/powerpoint/2010/main" val="421714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6223818" y="675019"/>
            <a:ext cx="5800541" cy="5507962"/>
          </a:xfrm>
        </p:spPr>
        <p:txBody>
          <a:bodyPr/>
          <a:lstStyle/>
          <a:p>
            <a:r>
              <a:rPr lang="en-US" dirty="0"/>
              <a:t>Cleaning of Data</a:t>
            </a:r>
          </a:p>
        </p:txBody>
      </p:sp>
      <p:pic>
        <p:nvPicPr>
          <p:cNvPr id="4" name="Picture Placeholder 3">
            <a:extLst>
              <a:ext uri="{FF2B5EF4-FFF2-40B4-BE49-F238E27FC236}">
                <a16:creationId xmlns:a16="http://schemas.microsoft.com/office/drawing/2014/main" id="{505A2372-911C-C8FB-918C-DB29E1CF1E8C}"/>
              </a:ext>
            </a:extLst>
          </p:cNvPr>
          <p:cNvPicPr>
            <a:picLocks noGrp="1" noChangeAspect="1"/>
          </p:cNvPicPr>
          <p:nvPr>
            <p:ph type="pic" sz="quarter" idx="13"/>
          </p:nvPr>
        </p:nvPicPr>
        <p:blipFill>
          <a:blip r:embed="rId3"/>
          <a:srcRect l="15469" r="15469"/>
          <a:stretch>
            <a:fillRect/>
          </a:stretch>
        </p:blipFill>
        <p:spPr>
          <a:xfrm>
            <a:off x="820738" y="1127125"/>
            <a:ext cx="4379912" cy="4379913"/>
          </a:xfrm>
        </p:spPr>
      </p:pic>
    </p:spTree>
    <p:extLst>
      <p:ext uri="{BB962C8B-B14F-4D97-AF65-F5344CB8AC3E}">
        <p14:creationId xmlns:p14="http://schemas.microsoft.com/office/powerpoint/2010/main" val="1664467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B7ACC-1F82-B226-B338-B33C30F510FC}"/>
              </a:ext>
            </a:extLst>
          </p:cNvPr>
          <p:cNvSpPr txBox="1"/>
          <p:nvPr/>
        </p:nvSpPr>
        <p:spPr>
          <a:xfrm>
            <a:off x="563301" y="225415"/>
            <a:ext cx="11065398" cy="6632585"/>
          </a:xfrm>
          <a:prstGeom prst="rect">
            <a:avLst/>
          </a:prstGeom>
          <a:noFill/>
        </p:spPr>
        <p:txBody>
          <a:bodyPr wrap="square" rtlCol="0">
            <a:spAutoFit/>
          </a:bodyPr>
          <a:lstStyle/>
          <a:p>
            <a:pPr marL="285750" indent="-285750">
              <a:buFont typeface="Arial" panose="020B0604020202020204" pitchFamily="34" charset="0"/>
              <a:buChar char="•"/>
            </a:pPr>
            <a:r>
              <a:rPr lang="en-US" sz="2500" dirty="0">
                <a:solidFill>
                  <a:srgbClr val="DEF44F"/>
                </a:solidFill>
              </a:rPr>
              <a:t>There are 846 missing values in wickets, overs, maidens and economy rate. These missing values makes sense when that player is batting. There are 562 missing values in 4s, 6s, strike rate, not out and mins. This happens when player is bowling. Hence, I will keep them as NA only as replacing them or removing them will not make any good. When analyzing further, I will just use filter in bat_or_ball column to access batting and bowling metrics.</a:t>
            </a:r>
          </a:p>
          <a:p>
            <a:pPr marL="285750" indent="-285750">
              <a:buFont typeface="Arial" panose="020B0604020202020204" pitchFamily="34" charset="0"/>
              <a:buChar char="•"/>
            </a:pPr>
            <a:endParaRPr lang="en-US" sz="2500" dirty="0">
              <a:solidFill>
                <a:srgbClr val="DEF44F"/>
              </a:solidFill>
            </a:endParaRPr>
          </a:p>
          <a:p>
            <a:pPr marL="285750" indent="-285750">
              <a:buFont typeface="Arial" panose="020B0604020202020204" pitchFamily="34" charset="0"/>
              <a:buChar char="•"/>
            </a:pPr>
            <a:r>
              <a:rPr lang="en-US" sz="2500" dirty="0">
                <a:solidFill>
                  <a:srgbClr val="DEF44F"/>
                </a:solidFill>
              </a:rPr>
              <a:t>There are two duplicated rows in the dataset. I removed them and kept one from each of them.</a:t>
            </a:r>
          </a:p>
          <a:p>
            <a:pPr marL="285750" indent="-285750">
              <a:buFont typeface="Arial" panose="020B0604020202020204" pitchFamily="34" charset="0"/>
              <a:buChar char="•"/>
            </a:pPr>
            <a:endParaRPr lang="en-US" sz="2500" dirty="0">
              <a:solidFill>
                <a:srgbClr val="DEF44F"/>
              </a:solidFill>
            </a:endParaRPr>
          </a:p>
          <a:p>
            <a:pPr marL="285750" indent="-285750">
              <a:buFont typeface="Arial" panose="020B0604020202020204" pitchFamily="34" charset="0"/>
              <a:buChar char="•"/>
            </a:pPr>
            <a:r>
              <a:rPr lang="en-US" sz="2500" dirty="0">
                <a:solidFill>
                  <a:srgbClr val="DEF44F"/>
                </a:solidFill>
              </a:rPr>
              <a:t>There is one wrong information row in which both teams are Netherland. Hence, I removed that row as it is difficult to guess that which info is wrong and what to change (either team, player or opposition team).</a:t>
            </a:r>
          </a:p>
          <a:p>
            <a:pPr marL="285750" indent="-285750">
              <a:buFont typeface="Arial" panose="020B0604020202020204" pitchFamily="34" charset="0"/>
              <a:buChar char="•"/>
            </a:pPr>
            <a:endParaRPr lang="en-US" sz="2500" dirty="0">
              <a:solidFill>
                <a:srgbClr val="DEF44F"/>
              </a:solidFill>
            </a:endParaRPr>
          </a:p>
          <a:p>
            <a:pPr marL="285750" indent="-285750">
              <a:buFont typeface="Arial" panose="020B0604020202020204" pitchFamily="34" charset="0"/>
              <a:buChar char="•"/>
            </a:pPr>
            <a:r>
              <a:rPr lang="en-US" sz="2500" dirty="0">
                <a:solidFill>
                  <a:srgbClr val="DEF44F"/>
                </a:solidFill>
              </a:rPr>
              <a:t>Data type of Start date is changed to date type.</a:t>
            </a:r>
          </a:p>
          <a:p>
            <a:pPr marL="285750" indent="-285750">
              <a:buFont typeface="Arial" panose="020B0604020202020204" pitchFamily="34" charset="0"/>
              <a:buChar char="•"/>
            </a:pPr>
            <a:endParaRPr lang="en-IN" sz="2500" dirty="0"/>
          </a:p>
        </p:txBody>
      </p:sp>
    </p:spTree>
    <p:extLst>
      <p:ext uri="{BB962C8B-B14F-4D97-AF65-F5344CB8AC3E}">
        <p14:creationId xmlns:p14="http://schemas.microsoft.com/office/powerpoint/2010/main" val="3065384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259080" y="675019"/>
            <a:ext cx="11765280" cy="5507962"/>
          </a:xfrm>
        </p:spPr>
        <p:txBody>
          <a:bodyPr/>
          <a:lstStyle/>
          <a:p>
            <a:r>
              <a:rPr lang="en-US" dirty="0"/>
              <a:t>Score Table</a:t>
            </a:r>
          </a:p>
        </p:txBody>
      </p:sp>
      <p:sp>
        <p:nvSpPr>
          <p:cNvPr id="3" name="Arrow: Right 2">
            <a:extLst>
              <a:ext uri="{FF2B5EF4-FFF2-40B4-BE49-F238E27FC236}">
                <a16:creationId xmlns:a16="http://schemas.microsoft.com/office/drawing/2014/main" id="{B602D216-0477-A558-3930-D2A1804F55C1}"/>
              </a:ext>
            </a:extLst>
          </p:cNvPr>
          <p:cNvSpPr/>
          <p:nvPr/>
        </p:nvSpPr>
        <p:spPr>
          <a:xfrm>
            <a:off x="4621161" y="3138948"/>
            <a:ext cx="1750142" cy="580103"/>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IN" b="1">
              <a:ln/>
              <a:solidFill>
                <a:schemeClr val="accent3"/>
              </a:solidFill>
            </a:endParaRPr>
          </a:p>
        </p:txBody>
      </p:sp>
    </p:spTree>
    <p:extLst>
      <p:ext uri="{BB962C8B-B14F-4D97-AF65-F5344CB8AC3E}">
        <p14:creationId xmlns:p14="http://schemas.microsoft.com/office/powerpoint/2010/main" val="423551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3B642A-1AD4-83A1-4FCA-E5EED0F4C1E9}"/>
              </a:ext>
            </a:extLst>
          </p:cNvPr>
          <p:cNvGraphicFramePr>
            <a:graphicFrameLocks noGrp="1"/>
          </p:cNvGraphicFramePr>
          <p:nvPr>
            <p:extLst>
              <p:ext uri="{D42A27DB-BD31-4B8C-83A1-F6EECF244321}">
                <p14:modId xmlns:p14="http://schemas.microsoft.com/office/powerpoint/2010/main" val="1709086817"/>
              </p:ext>
            </p:extLst>
          </p:nvPr>
        </p:nvGraphicFramePr>
        <p:xfrm>
          <a:off x="306028" y="171790"/>
          <a:ext cx="11579943" cy="6514420"/>
        </p:xfrm>
        <a:graphic>
          <a:graphicData uri="http://schemas.openxmlformats.org/drawingml/2006/table">
            <a:tbl>
              <a:tblPr>
                <a:tableStyleId>{284E427A-3D55-4303-BF80-6455036E1DE7}</a:tableStyleId>
              </a:tblPr>
              <a:tblGrid>
                <a:gridCol w="1273994">
                  <a:extLst>
                    <a:ext uri="{9D8B030D-6E8A-4147-A177-3AD203B41FA5}">
                      <a16:colId xmlns:a16="http://schemas.microsoft.com/office/drawing/2014/main" val="2476085038"/>
                    </a:ext>
                  </a:extLst>
                </a:gridCol>
                <a:gridCol w="1273994">
                  <a:extLst>
                    <a:ext uri="{9D8B030D-6E8A-4147-A177-3AD203B41FA5}">
                      <a16:colId xmlns:a16="http://schemas.microsoft.com/office/drawing/2014/main" val="805914950"/>
                    </a:ext>
                  </a:extLst>
                </a:gridCol>
                <a:gridCol w="2960161">
                  <a:extLst>
                    <a:ext uri="{9D8B030D-6E8A-4147-A177-3AD203B41FA5}">
                      <a16:colId xmlns:a16="http://schemas.microsoft.com/office/drawing/2014/main" val="2025845009"/>
                    </a:ext>
                  </a:extLst>
                </a:gridCol>
                <a:gridCol w="2147960">
                  <a:extLst>
                    <a:ext uri="{9D8B030D-6E8A-4147-A177-3AD203B41FA5}">
                      <a16:colId xmlns:a16="http://schemas.microsoft.com/office/drawing/2014/main" val="2616068800"/>
                    </a:ext>
                  </a:extLst>
                </a:gridCol>
                <a:gridCol w="2672266">
                  <a:extLst>
                    <a:ext uri="{9D8B030D-6E8A-4147-A177-3AD203B41FA5}">
                      <a16:colId xmlns:a16="http://schemas.microsoft.com/office/drawing/2014/main" val="1254515541"/>
                    </a:ext>
                  </a:extLst>
                </a:gridCol>
                <a:gridCol w="1251568">
                  <a:extLst>
                    <a:ext uri="{9D8B030D-6E8A-4147-A177-3AD203B41FA5}">
                      <a16:colId xmlns:a16="http://schemas.microsoft.com/office/drawing/2014/main" val="1987204133"/>
                    </a:ext>
                  </a:extLst>
                </a:gridCol>
              </a:tblGrid>
              <a:tr h="196640">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200" b="1" dirty="0">
                          <a:effectLst/>
                        </a:rPr>
                        <a:t>Team</a:t>
                      </a:r>
                      <a:endParaRPr lang="en-IN" sz="1200" b="1" dirty="0">
                        <a:effectLst/>
                      </a:endParaRPr>
                    </a:p>
                  </a:txBody>
                  <a:tcPr marL="22180" marR="22180" marT="11090" marB="11090" anchor="ctr">
                    <a:solidFill>
                      <a:srgbClr val="FFFF00"/>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200" b="1" dirty="0">
                          <a:effectLst/>
                        </a:rPr>
                        <a:t>Opposite</a:t>
                      </a:r>
                      <a:endParaRPr lang="en-IN" sz="1200" b="1" dirty="0">
                        <a:effectLst/>
                      </a:endParaRPr>
                    </a:p>
                  </a:txBody>
                  <a:tcPr marL="22180" marR="22180" marT="11090" marB="11090" anchor="ctr">
                    <a:solidFill>
                      <a:srgbClr val="FFFF00"/>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200" b="1" dirty="0">
                          <a:effectLst/>
                        </a:rPr>
                        <a:t>Date of the match</a:t>
                      </a:r>
                      <a:endParaRPr lang="en-IN" sz="1200" b="1" dirty="0">
                        <a:effectLst/>
                      </a:endParaRPr>
                    </a:p>
                  </a:txBody>
                  <a:tcPr marL="22180" marR="22180" marT="11090" marB="11090" anchor="ctr">
                    <a:solidFill>
                      <a:srgbClr val="FFFF00"/>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sz="1200" b="1" dirty="0">
                          <a:effectLst/>
                        </a:rPr>
                        <a:t>Inning 1 team runs</a:t>
                      </a:r>
                    </a:p>
                  </a:txBody>
                  <a:tcPr marL="22180" marR="22180" marT="11090" marB="11090" anchor="ctr">
                    <a:solidFill>
                      <a:srgbClr val="FFFF00"/>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sz="1200" b="1" dirty="0">
                          <a:effectLst/>
                        </a:rPr>
                        <a:t>Inning 2 opposite runs</a:t>
                      </a:r>
                    </a:p>
                  </a:txBody>
                  <a:tcPr marL="22180" marR="22180" marT="11090" marB="11090" anchor="ctr">
                    <a:solidFill>
                      <a:srgbClr val="FFFF00"/>
                    </a:solidFill>
                  </a:tcPr>
                </a:tc>
                <a:tc>
                  <a:txBody>
                    <a:bodyPr/>
                    <a:lstStyle/>
                    <a:p>
                      <a:pPr algn="r"/>
                      <a:r>
                        <a:rPr lang="en-IN" sz="1200" b="1" dirty="0">
                          <a:effectLst/>
                        </a:rPr>
                        <a:t>Win</a:t>
                      </a:r>
                      <a:endParaRPr lang="en-IN" sz="1200" b="1" dirty="0"/>
                    </a:p>
                  </a:txBody>
                  <a:tcPr marL="22180" marR="22180" marT="11090" marB="11090" anchor="ctr">
                    <a:solidFill>
                      <a:schemeClr val="accent1">
                        <a:lumMod val="50000"/>
                        <a:lumOff val="50000"/>
                      </a:schemeClr>
                    </a:solidFill>
                  </a:tcPr>
                </a:tc>
                <a:extLst>
                  <a:ext uri="{0D108BD9-81ED-4DB2-BD59-A6C34878D82A}">
                    <a16:rowId xmlns:a16="http://schemas.microsoft.com/office/drawing/2014/main" val="190914781"/>
                  </a:ext>
                </a:extLst>
              </a:tr>
              <a:tr h="263056">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sz="1200" b="0" dirty="0">
                          <a:effectLst/>
                        </a:rPr>
                        <a:t>ENG</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sz="1200" b="0" dirty="0">
                          <a:effectLst/>
                        </a:rPr>
                        <a:t>NZ</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sz="1200" b="0" dirty="0">
                          <a:effectLst/>
                        </a:rPr>
                        <a:t>2023-10-05</a:t>
                      </a:r>
                    </a:p>
                  </a:txBody>
                  <a:tcPr anchor="ctr"/>
                </a:tc>
                <a:tc>
                  <a:txBody>
                    <a:bodyPr/>
                    <a:lstStyle/>
                    <a:p>
                      <a:pPr algn="r"/>
                      <a:r>
                        <a:rPr lang="en-IN" sz="1200" b="0" dirty="0">
                          <a:effectLst/>
                        </a:rPr>
                        <a:t>282</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sz="1200" b="0" dirty="0">
                          <a:effectLst/>
                        </a:rPr>
                        <a:t>278</a:t>
                      </a:r>
                    </a:p>
                  </a:txBody>
                  <a:tcPr anchor="ct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mn-lt"/>
                          <a:ea typeface="+mn-ea"/>
                          <a:cs typeface="+mn-cs"/>
                        </a:rPr>
                        <a:t>ENG</a:t>
                      </a:r>
                    </a:p>
                  </a:txBody>
                  <a:tcPr>
                    <a:solidFill>
                      <a:schemeClr val="accent1">
                        <a:lumMod val="50000"/>
                        <a:lumOff val="50000"/>
                      </a:schemeClr>
                    </a:solidFill>
                  </a:tcPr>
                </a:tc>
                <a:extLst>
                  <a:ext uri="{0D108BD9-81ED-4DB2-BD59-A6C34878D82A}">
                    <a16:rowId xmlns:a16="http://schemas.microsoft.com/office/drawing/2014/main" val="3067164217"/>
                  </a:ext>
                </a:extLst>
              </a:tr>
              <a:tr h="263056">
                <a:tc>
                  <a:txBody>
                    <a:bodyPr/>
                    <a:lstStyle/>
                    <a:p>
                      <a:pPr algn="r"/>
                      <a:r>
                        <a:rPr lang="en-IN" sz="1200" b="0" dirty="0">
                          <a:effectLst/>
                        </a:rPr>
                        <a:t>PAK</a:t>
                      </a:r>
                    </a:p>
                  </a:txBody>
                  <a:tcPr anchor="ctr"/>
                </a:tc>
                <a:tc>
                  <a:txBody>
                    <a:bodyPr/>
                    <a:lstStyle/>
                    <a:p>
                      <a:pPr algn="r"/>
                      <a:r>
                        <a:rPr lang="en-IN" sz="1200" b="0" dirty="0">
                          <a:effectLst/>
                        </a:rPr>
                        <a:t>NED</a:t>
                      </a:r>
                    </a:p>
                  </a:txBody>
                  <a:tcPr anchor="ctr"/>
                </a:tc>
                <a:tc>
                  <a:txBody>
                    <a:bodyPr/>
                    <a:lstStyle/>
                    <a:p>
                      <a:pPr algn="r"/>
                      <a:r>
                        <a:rPr lang="en-IN" sz="1200" b="0" dirty="0">
                          <a:effectLst/>
                        </a:rPr>
                        <a:t>2023-10-06</a:t>
                      </a:r>
                    </a:p>
                  </a:txBody>
                  <a:tcPr anchor="ctr"/>
                </a:tc>
                <a:tc>
                  <a:txBody>
                    <a:bodyPr/>
                    <a:lstStyle/>
                    <a:p>
                      <a:pPr algn="r"/>
                      <a:r>
                        <a:rPr lang="en-IN" sz="1200" b="0" dirty="0">
                          <a:effectLst/>
                        </a:rPr>
                        <a:t>286</a:t>
                      </a:r>
                    </a:p>
                  </a:txBody>
                  <a:tcPr anchor="ctr"/>
                </a:tc>
                <a:tc>
                  <a:txBody>
                    <a:bodyPr/>
                    <a:lstStyle/>
                    <a:p>
                      <a:pPr algn="r"/>
                      <a:r>
                        <a:rPr lang="en-IN" sz="1200" b="0">
                          <a:effectLst/>
                        </a:rPr>
                        <a:t>205</a:t>
                      </a:r>
                    </a:p>
                  </a:txBody>
                  <a:tcPr anchor="ctr"/>
                </a:tc>
                <a:tc>
                  <a:txBody>
                    <a:bodyPr/>
                    <a:lstStyle/>
                    <a:p>
                      <a:pPr algn="r"/>
                      <a:r>
                        <a:rPr lang="en-IN" sz="1200" b="0" dirty="0">
                          <a:effectLst/>
                        </a:rPr>
                        <a:t>PAK</a:t>
                      </a:r>
                    </a:p>
                  </a:txBody>
                  <a:tcPr anchor="ctr">
                    <a:solidFill>
                      <a:schemeClr val="accent1">
                        <a:lumMod val="50000"/>
                        <a:lumOff val="50000"/>
                      </a:schemeClr>
                    </a:solidFill>
                  </a:tcPr>
                </a:tc>
                <a:extLst>
                  <a:ext uri="{0D108BD9-81ED-4DB2-BD59-A6C34878D82A}">
                    <a16:rowId xmlns:a16="http://schemas.microsoft.com/office/drawing/2014/main" val="3886634449"/>
                  </a:ext>
                </a:extLst>
              </a:tr>
              <a:tr h="263056">
                <a:tc>
                  <a:txBody>
                    <a:bodyPr/>
                    <a:lstStyle/>
                    <a:p>
                      <a:pPr algn="r"/>
                      <a:r>
                        <a:rPr lang="en-IN" sz="1200" b="0" dirty="0">
                          <a:effectLst/>
                        </a:rPr>
                        <a:t>SA</a:t>
                      </a:r>
                    </a:p>
                  </a:txBody>
                  <a:tcPr anchor="ctr"/>
                </a:tc>
                <a:tc>
                  <a:txBody>
                    <a:bodyPr/>
                    <a:lstStyle/>
                    <a:p>
                      <a:pPr algn="r"/>
                      <a:r>
                        <a:rPr lang="en-IN" sz="1200" b="0" dirty="0">
                          <a:effectLst/>
                        </a:rPr>
                        <a:t>SL</a:t>
                      </a:r>
                    </a:p>
                  </a:txBody>
                  <a:tcPr anchor="ctr"/>
                </a:tc>
                <a:tc>
                  <a:txBody>
                    <a:bodyPr/>
                    <a:lstStyle/>
                    <a:p>
                      <a:pPr algn="r"/>
                      <a:r>
                        <a:rPr lang="en-IN" sz="1200" b="0">
                          <a:effectLst/>
                        </a:rPr>
                        <a:t>2023-10-07</a:t>
                      </a:r>
                    </a:p>
                  </a:txBody>
                  <a:tcPr anchor="ctr"/>
                </a:tc>
                <a:tc>
                  <a:txBody>
                    <a:bodyPr/>
                    <a:lstStyle/>
                    <a:p>
                      <a:pPr algn="r"/>
                      <a:r>
                        <a:rPr lang="en-IN" sz="1200" b="0" dirty="0">
                          <a:effectLst/>
                        </a:rPr>
                        <a:t>427</a:t>
                      </a:r>
                    </a:p>
                  </a:txBody>
                  <a:tcPr anchor="ctr"/>
                </a:tc>
                <a:tc>
                  <a:txBody>
                    <a:bodyPr/>
                    <a:lstStyle/>
                    <a:p>
                      <a:pPr algn="r"/>
                      <a:r>
                        <a:rPr lang="en-IN" sz="1200" b="0">
                          <a:effectLst/>
                        </a:rPr>
                        <a:t>321</a:t>
                      </a:r>
                    </a:p>
                  </a:txBody>
                  <a:tcPr anchor="ctr"/>
                </a:tc>
                <a:tc>
                  <a:txBody>
                    <a:bodyPr/>
                    <a:lstStyle/>
                    <a:p>
                      <a:pPr algn="r"/>
                      <a:r>
                        <a:rPr lang="en-IN" sz="1200" b="0">
                          <a:effectLst/>
                        </a:rPr>
                        <a:t>SA</a:t>
                      </a:r>
                    </a:p>
                  </a:txBody>
                  <a:tcPr anchor="ctr">
                    <a:solidFill>
                      <a:schemeClr val="accent1">
                        <a:lumMod val="50000"/>
                        <a:lumOff val="50000"/>
                      </a:schemeClr>
                    </a:solidFill>
                  </a:tcPr>
                </a:tc>
                <a:extLst>
                  <a:ext uri="{0D108BD9-81ED-4DB2-BD59-A6C34878D82A}">
                    <a16:rowId xmlns:a16="http://schemas.microsoft.com/office/drawing/2014/main" val="3124212259"/>
                  </a:ext>
                </a:extLst>
              </a:tr>
              <a:tr h="263056">
                <a:tc>
                  <a:txBody>
                    <a:bodyPr/>
                    <a:lstStyle/>
                    <a:p>
                      <a:pPr algn="r"/>
                      <a:r>
                        <a:rPr lang="en-IN" sz="1200" b="0" dirty="0">
                          <a:effectLst/>
                        </a:rPr>
                        <a:t>AFG</a:t>
                      </a:r>
                    </a:p>
                  </a:txBody>
                  <a:tcPr anchor="ctr"/>
                </a:tc>
                <a:tc>
                  <a:txBody>
                    <a:bodyPr/>
                    <a:lstStyle/>
                    <a:p>
                      <a:pPr algn="r"/>
                      <a:r>
                        <a:rPr lang="en-IN" sz="1200" b="0" dirty="0">
                          <a:effectLst/>
                        </a:rPr>
                        <a:t>BAN</a:t>
                      </a:r>
                    </a:p>
                  </a:txBody>
                  <a:tcPr anchor="ctr"/>
                </a:tc>
                <a:tc>
                  <a:txBody>
                    <a:bodyPr/>
                    <a:lstStyle/>
                    <a:p>
                      <a:pPr algn="r"/>
                      <a:r>
                        <a:rPr lang="en-IN" sz="1200" b="0">
                          <a:effectLst/>
                        </a:rPr>
                        <a:t>2023-10-07</a:t>
                      </a:r>
                    </a:p>
                  </a:txBody>
                  <a:tcPr anchor="ctr"/>
                </a:tc>
                <a:tc>
                  <a:txBody>
                    <a:bodyPr/>
                    <a:lstStyle/>
                    <a:p>
                      <a:pPr algn="r"/>
                      <a:r>
                        <a:rPr lang="en-IN" sz="1200" b="0">
                          <a:effectLst/>
                        </a:rPr>
                        <a:t>156</a:t>
                      </a:r>
                    </a:p>
                  </a:txBody>
                  <a:tcPr anchor="ctr"/>
                </a:tc>
                <a:tc>
                  <a:txBody>
                    <a:bodyPr/>
                    <a:lstStyle/>
                    <a:p>
                      <a:pPr algn="r"/>
                      <a:r>
                        <a:rPr lang="en-IN" sz="1200" b="0">
                          <a:effectLst/>
                        </a:rPr>
                        <a:t>155</a:t>
                      </a:r>
                    </a:p>
                  </a:txBody>
                  <a:tcPr anchor="ctr"/>
                </a:tc>
                <a:tc>
                  <a:txBody>
                    <a:bodyPr/>
                    <a:lstStyle/>
                    <a:p>
                      <a:pPr algn="r"/>
                      <a:r>
                        <a:rPr lang="en-IN" sz="1200" b="0" dirty="0">
                          <a:effectLst/>
                        </a:rPr>
                        <a:t>AFG</a:t>
                      </a:r>
                    </a:p>
                  </a:txBody>
                  <a:tcPr anchor="ctr">
                    <a:solidFill>
                      <a:schemeClr val="accent1">
                        <a:lumMod val="50000"/>
                        <a:lumOff val="50000"/>
                      </a:schemeClr>
                    </a:solidFill>
                  </a:tcPr>
                </a:tc>
                <a:extLst>
                  <a:ext uri="{0D108BD9-81ED-4DB2-BD59-A6C34878D82A}">
                    <a16:rowId xmlns:a16="http://schemas.microsoft.com/office/drawing/2014/main" val="474469822"/>
                  </a:ext>
                </a:extLst>
              </a:tr>
              <a:tr h="263056">
                <a:tc>
                  <a:txBody>
                    <a:bodyPr/>
                    <a:lstStyle/>
                    <a:p>
                      <a:pPr algn="r"/>
                      <a:r>
                        <a:rPr lang="en-IN" sz="1200" b="0" dirty="0">
                          <a:effectLst/>
                        </a:rPr>
                        <a:t>AUS</a:t>
                      </a:r>
                    </a:p>
                  </a:txBody>
                  <a:tcPr anchor="ctr"/>
                </a:tc>
                <a:tc>
                  <a:txBody>
                    <a:bodyPr/>
                    <a:lstStyle/>
                    <a:p>
                      <a:pPr algn="r"/>
                      <a:r>
                        <a:rPr lang="en-IN" sz="1200" b="0" dirty="0">
                          <a:effectLst/>
                        </a:rPr>
                        <a:t>IND</a:t>
                      </a:r>
                    </a:p>
                  </a:txBody>
                  <a:tcPr anchor="ctr"/>
                </a:tc>
                <a:tc>
                  <a:txBody>
                    <a:bodyPr/>
                    <a:lstStyle/>
                    <a:p>
                      <a:pPr algn="r"/>
                      <a:r>
                        <a:rPr lang="en-IN" sz="1200" b="0" dirty="0">
                          <a:effectLst/>
                        </a:rPr>
                        <a:t>2023-10-08</a:t>
                      </a:r>
                    </a:p>
                  </a:txBody>
                  <a:tcPr anchor="ctr"/>
                </a:tc>
                <a:tc>
                  <a:txBody>
                    <a:bodyPr/>
                    <a:lstStyle/>
                    <a:p>
                      <a:pPr algn="r"/>
                      <a:r>
                        <a:rPr lang="en-IN" sz="1200" b="0">
                          <a:effectLst/>
                        </a:rPr>
                        <a:t>193</a:t>
                      </a:r>
                    </a:p>
                  </a:txBody>
                  <a:tcPr anchor="ctr"/>
                </a:tc>
                <a:tc>
                  <a:txBody>
                    <a:bodyPr/>
                    <a:lstStyle/>
                    <a:p>
                      <a:pPr algn="r"/>
                      <a:r>
                        <a:rPr lang="en-IN" sz="1200" b="0">
                          <a:effectLst/>
                        </a:rPr>
                        <a:t>199</a:t>
                      </a:r>
                    </a:p>
                  </a:txBody>
                  <a:tcPr anchor="ctr"/>
                </a:tc>
                <a:tc>
                  <a:txBody>
                    <a:bodyPr/>
                    <a:lstStyle/>
                    <a:p>
                      <a:pPr algn="r"/>
                      <a:r>
                        <a:rPr lang="en-IN" sz="1200" b="0">
                          <a:effectLst/>
                        </a:rPr>
                        <a:t>IND</a:t>
                      </a:r>
                    </a:p>
                  </a:txBody>
                  <a:tcPr anchor="ctr">
                    <a:solidFill>
                      <a:schemeClr val="accent1">
                        <a:lumMod val="50000"/>
                        <a:lumOff val="50000"/>
                      </a:schemeClr>
                    </a:solidFill>
                  </a:tcPr>
                </a:tc>
                <a:extLst>
                  <a:ext uri="{0D108BD9-81ED-4DB2-BD59-A6C34878D82A}">
                    <a16:rowId xmlns:a16="http://schemas.microsoft.com/office/drawing/2014/main" val="1150336414"/>
                  </a:ext>
                </a:extLst>
              </a:tr>
              <a:tr h="263056">
                <a:tc>
                  <a:txBody>
                    <a:bodyPr/>
                    <a:lstStyle/>
                    <a:p>
                      <a:pPr algn="r"/>
                      <a:r>
                        <a:rPr lang="en-IN" sz="1200" b="0" dirty="0">
                          <a:effectLst/>
                        </a:rPr>
                        <a:t>NZ</a:t>
                      </a:r>
                    </a:p>
                  </a:txBody>
                  <a:tcPr anchor="ctr"/>
                </a:tc>
                <a:tc>
                  <a:txBody>
                    <a:bodyPr/>
                    <a:lstStyle/>
                    <a:p>
                      <a:pPr algn="r"/>
                      <a:r>
                        <a:rPr lang="en-IN" sz="1200" b="0" dirty="0">
                          <a:effectLst/>
                        </a:rPr>
                        <a:t>NED</a:t>
                      </a:r>
                    </a:p>
                  </a:txBody>
                  <a:tcPr anchor="ctr"/>
                </a:tc>
                <a:tc>
                  <a:txBody>
                    <a:bodyPr/>
                    <a:lstStyle/>
                    <a:p>
                      <a:pPr algn="r"/>
                      <a:r>
                        <a:rPr lang="en-IN" sz="1200" b="0" dirty="0">
                          <a:effectLst/>
                        </a:rPr>
                        <a:t>2023-10-09</a:t>
                      </a:r>
                    </a:p>
                  </a:txBody>
                  <a:tcPr anchor="ctr"/>
                </a:tc>
                <a:tc>
                  <a:txBody>
                    <a:bodyPr/>
                    <a:lstStyle/>
                    <a:p>
                      <a:pPr algn="r"/>
                      <a:r>
                        <a:rPr lang="en-IN" sz="1200" b="0">
                          <a:effectLst/>
                        </a:rPr>
                        <a:t>319</a:t>
                      </a:r>
                    </a:p>
                  </a:txBody>
                  <a:tcPr anchor="ctr"/>
                </a:tc>
                <a:tc>
                  <a:txBody>
                    <a:bodyPr/>
                    <a:lstStyle/>
                    <a:p>
                      <a:pPr algn="r"/>
                      <a:r>
                        <a:rPr lang="en-IN" sz="1200" b="0">
                          <a:effectLst/>
                        </a:rPr>
                        <a:t>222</a:t>
                      </a:r>
                    </a:p>
                  </a:txBody>
                  <a:tcPr anchor="ctr"/>
                </a:tc>
                <a:tc>
                  <a:txBody>
                    <a:bodyPr/>
                    <a:lstStyle/>
                    <a:p>
                      <a:pPr algn="r"/>
                      <a:r>
                        <a:rPr lang="en-IN" sz="1200" b="0">
                          <a:effectLst/>
                        </a:rPr>
                        <a:t>NZ</a:t>
                      </a:r>
                    </a:p>
                  </a:txBody>
                  <a:tcPr anchor="ctr">
                    <a:solidFill>
                      <a:schemeClr val="accent1">
                        <a:lumMod val="50000"/>
                        <a:lumOff val="50000"/>
                      </a:schemeClr>
                    </a:solidFill>
                  </a:tcPr>
                </a:tc>
                <a:extLst>
                  <a:ext uri="{0D108BD9-81ED-4DB2-BD59-A6C34878D82A}">
                    <a16:rowId xmlns:a16="http://schemas.microsoft.com/office/drawing/2014/main" val="2244391861"/>
                  </a:ext>
                </a:extLst>
              </a:tr>
              <a:tr h="263056">
                <a:tc>
                  <a:txBody>
                    <a:bodyPr/>
                    <a:lstStyle/>
                    <a:p>
                      <a:pPr algn="r"/>
                      <a:r>
                        <a:rPr lang="en-IN" sz="1200" b="0" dirty="0">
                          <a:effectLst/>
                        </a:rPr>
                        <a:t>SL</a:t>
                      </a:r>
                    </a:p>
                  </a:txBody>
                  <a:tcPr anchor="ctr"/>
                </a:tc>
                <a:tc>
                  <a:txBody>
                    <a:bodyPr/>
                    <a:lstStyle/>
                    <a:p>
                      <a:pPr algn="r"/>
                      <a:r>
                        <a:rPr lang="en-IN" sz="1200" b="0" dirty="0">
                          <a:effectLst/>
                        </a:rPr>
                        <a:t>PAK</a:t>
                      </a:r>
                    </a:p>
                  </a:txBody>
                  <a:tcPr anchor="ctr"/>
                </a:tc>
                <a:tc>
                  <a:txBody>
                    <a:bodyPr/>
                    <a:lstStyle/>
                    <a:p>
                      <a:pPr algn="r"/>
                      <a:r>
                        <a:rPr lang="en-IN" sz="1200" b="0">
                          <a:effectLst/>
                        </a:rPr>
                        <a:t>2023-10-10</a:t>
                      </a:r>
                    </a:p>
                  </a:txBody>
                  <a:tcPr anchor="ctr"/>
                </a:tc>
                <a:tc>
                  <a:txBody>
                    <a:bodyPr/>
                    <a:lstStyle/>
                    <a:p>
                      <a:pPr algn="r"/>
                      <a:r>
                        <a:rPr lang="en-IN" sz="1200" b="0">
                          <a:effectLst/>
                        </a:rPr>
                        <a:t>340</a:t>
                      </a:r>
                    </a:p>
                  </a:txBody>
                  <a:tcPr anchor="ctr"/>
                </a:tc>
                <a:tc>
                  <a:txBody>
                    <a:bodyPr/>
                    <a:lstStyle/>
                    <a:p>
                      <a:pPr algn="r"/>
                      <a:r>
                        <a:rPr lang="en-IN" sz="1200" b="0">
                          <a:effectLst/>
                        </a:rPr>
                        <a:t>345</a:t>
                      </a:r>
                    </a:p>
                  </a:txBody>
                  <a:tcPr anchor="ctr"/>
                </a:tc>
                <a:tc>
                  <a:txBody>
                    <a:bodyPr/>
                    <a:lstStyle/>
                    <a:p>
                      <a:pPr algn="r"/>
                      <a:r>
                        <a:rPr lang="en-IN" sz="1200" b="0" dirty="0">
                          <a:effectLst/>
                        </a:rPr>
                        <a:t>PAK</a:t>
                      </a:r>
                    </a:p>
                  </a:txBody>
                  <a:tcPr anchor="ctr">
                    <a:solidFill>
                      <a:schemeClr val="accent1">
                        <a:lumMod val="50000"/>
                        <a:lumOff val="50000"/>
                      </a:schemeClr>
                    </a:solidFill>
                  </a:tcPr>
                </a:tc>
                <a:extLst>
                  <a:ext uri="{0D108BD9-81ED-4DB2-BD59-A6C34878D82A}">
                    <a16:rowId xmlns:a16="http://schemas.microsoft.com/office/drawing/2014/main" val="1514441964"/>
                  </a:ext>
                </a:extLst>
              </a:tr>
              <a:tr h="263056">
                <a:tc>
                  <a:txBody>
                    <a:bodyPr/>
                    <a:lstStyle/>
                    <a:p>
                      <a:pPr algn="r"/>
                      <a:r>
                        <a:rPr lang="en-IN" sz="1200" b="0" dirty="0">
                          <a:effectLst/>
                        </a:rPr>
                        <a:t>ENG</a:t>
                      </a:r>
                    </a:p>
                  </a:txBody>
                  <a:tcPr anchor="ctr"/>
                </a:tc>
                <a:tc>
                  <a:txBody>
                    <a:bodyPr/>
                    <a:lstStyle/>
                    <a:p>
                      <a:pPr algn="r"/>
                      <a:r>
                        <a:rPr lang="en-IN" sz="1200" b="0">
                          <a:effectLst/>
                        </a:rPr>
                        <a:t>BAN</a:t>
                      </a:r>
                    </a:p>
                  </a:txBody>
                  <a:tcPr anchor="ctr"/>
                </a:tc>
                <a:tc>
                  <a:txBody>
                    <a:bodyPr/>
                    <a:lstStyle/>
                    <a:p>
                      <a:pPr algn="r"/>
                      <a:r>
                        <a:rPr lang="en-IN" sz="1200" b="0">
                          <a:effectLst/>
                        </a:rPr>
                        <a:t>2023-10-10</a:t>
                      </a:r>
                    </a:p>
                  </a:txBody>
                  <a:tcPr anchor="ctr"/>
                </a:tc>
                <a:tc>
                  <a:txBody>
                    <a:bodyPr/>
                    <a:lstStyle/>
                    <a:p>
                      <a:pPr algn="r"/>
                      <a:r>
                        <a:rPr lang="en-IN" sz="1200" b="0">
                          <a:effectLst/>
                        </a:rPr>
                        <a:t>361</a:t>
                      </a:r>
                    </a:p>
                  </a:txBody>
                  <a:tcPr anchor="ctr"/>
                </a:tc>
                <a:tc>
                  <a:txBody>
                    <a:bodyPr/>
                    <a:lstStyle/>
                    <a:p>
                      <a:pPr algn="r"/>
                      <a:r>
                        <a:rPr lang="en-IN" sz="1200" b="0">
                          <a:effectLst/>
                        </a:rPr>
                        <a:t>223</a:t>
                      </a:r>
                    </a:p>
                  </a:txBody>
                  <a:tcPr anchor="ctr"/>
                </a:tc>
                <a:tc>
                  <a:txBody>
                    <a:bodyPr/>
                    <a:lstStyle/>
                    <a:p>
                      <a:pPr algn="r"/>
                      <a:r>
                        <a:rPr lang="en-IN" sz="1200" b="0">
                          <a:effectLst/>
                        </a:rPr>
                        <a:t>ENG</a:t>
                      </a:r>
                    </a:p>
                  </a:txBody>
                  <a:tcPr anchor="ctr">
                    <a:solidFill>
                      <a:schemeClr val="accent1">
                        <a:lumMod val="50000"/>
                        <a:lumOff val="50000"/>
                      </a:schemeClr>
                    </a:solidFill>
                  </a:tcPr>
                </a:tc>
                <a:extLst>
                  <a:ext uri="{0D108BD9-81ED-4DB2-BD59-A6C34878D82A}">
                    <a16:rowId xmlns:a16="http://schemas.microsoft.com/office/drawing/2014/main" val="3161511416"/>
                  </a:ext>
                </a:extLst>
              </a:tr>
              <a:tr h="263056">
                <a:tc>
                  <a:txBody>
                    <a:bodyPr/>
                    <a:lstStyle/>
                    <a:p>
                      <a:pPr algn="r"/>
                      <a:r>
                        <a:rPr lang="en-IN" sz="1200" b="0">
                          <a:effectLst/>
                        </a:rPr>
                        <a:t>AFG</a:t>
                      </a:r>
                    </a:p>
                  </a:txBody>
                  <a:tcPr anchor="ctr"/>
                </a:tc>
                <a:tc>
                  <a:txBody>
                    <a:bodyPr/>
                    <a:lstStyle/>
                    <a:p>
                      <a:pPr algn="r"/>
                      <a:r>
                        <a:rPr lang="en-IN" sz="1200" b="0" dirty="0">
                          <a:effectLst/>
                        </a:rPr>
                        <a:t>IND</a:t>
                      </a:r>
                    </a:p>
                  </a:txBody>
                  <a:tcPr anchor="ctr"/>
                </a:tc>
                <a:tc>
                  <a:txBody>
                    <a:bodyPr/>
                    <a:lstStyle/>
                    <a:p>
                      <a:pPr algn="r"/>
                      <a:r>
                        <a:rPr lang="en-IN" sz="1200" b="0" dirty="0">
                          <a:effectLst/>
                        </a:rPr>
                        <a:t>2023-10-11</a:t>
                      </a:r>
                    </a:p>
                  </a:txBody>
                  <a:tcPr anchor="ctr"/>
                </a:tc>
                <a:tc>
                  <a:txBody>
                    <a:bodyPr/>
                    <a:lstStyle/>
                    <a:p>
                      <a:pPr algn="r"/>
                      <a:r>
                        <a:rPr lang="en-IN" sz="1200" b="0">
                          <a:effectLst/>
                        </a:rPr>
                        <a:t>267</a:t>
                      </a:r>
                    </a:p>
                  </a:txBody>
                  <a:tcPr anchor="ctr"/>
                </a:tc>
                <a:tc>
                  <a:txBody>
                    <a:bodyPr/>
                    <a:lstStyle/>
                    <a:p>
                      <a:pPr algn="r"/>
                      <a:r>
                        <a:rPr lang="en-IN" sz="1200" b="0">
                          <a:effectLst/>
                        </a:rPr>
                        <a:t>268</a:t>
                      </a:r>
                    </a:p>
                  </a:txBody>
                  <a:tcPr anchor="ctr"/>
                </a:tc>
                <a:tc>
                  <a:txBody>
                    <a:bodyPr/>
                    <a:lstStyle/>
                    <a:p>
                      <a:pPr algn="r"/>
                      <a:r>
                        <a:rPr lang="en-IN" sz="1200" b="0">
                          <a:effectLst/>
                        </a:rPr>
                        <a:t>IND</a:t>
                      </a:r>
                    </a:p>
                  </a:txBody>
                  <a:tcPr anchor="ctr">
                    <a:solidFill>
                      <a:schemeClr val="accent1">
                        <a:lumMod val="50000"/>
                        <a:lumOff val="50000"/>
                      </a:schemeClr>
                    </a:solidFill>
                  </a:tcPr>
                </a:tc>
                <a:extLst>
                  <a:ext uri="{0D108BD9-81ED-4DB2-BD59-A6C34878D82A}">
                    <a16:rowId xmlns:a16="http://schemas.microsoft.com/office/drawing/2014/main" val="1814882318"/>
                  </a:ext>
                </a:extLst>
              </a:tr>
              <a:tr h="263056">
                <a:tc>
                  <a:txBody>
                    <a:bodyPr/>
                    <a:lstStyle/>
                    <a:p>
                      <a:pPr algn="r"/>
                      <a:r>
                        <a:rPr lang="en-IN" sz="1200" b="0" dirty="0">
                          <a:effectLst/>
                        </a:rPr>
                        <a:t>SA</a:t>
                      </a:r>
                    </a:p>
                  </a:txBody>
                  <a:tcPr anchor="ctr"/>
                </a:tc>
                <a:tc>
                  <a:txBody>
                    <a:bodyPr/>
                    <a:lstStyle/>
                    <a:p>
                      <a:pPr algn="r"/>
                      <a:r>
                        <a:rPr lang="en-IN" sz="1200" b="0">
                          <a:effectLst/>
                        </a:rPr>
                        <a:t>AUS</a:t>
                      </a:r>
                    </a:p>
                  </a:txBody>
                  <a:tcPr anchor="ctr"/>
                </a:tc>
                <a:tc>
                  <a:txBody>
                    <a:bodyPr/>
                    <a:lstStyle/>
                    <a:p>
                      <a:pPr algn="r"/>
                      <a:r>
                        <a:rPr lang="en-IN" sz="1200" b="0" dirty="0">
                          <a:effectLst/>
                        </a:rPr>
                        <a:t>2023-10-12</a:t>
                      </a:r>
                    </a:p>
                  </a:txBody>
                  <a:tcPr anchor="ctr"/>
                </a:tc>
                <a:tc>
                  <a:txBody>
                    <a:bodyPr/>
                    <a:lstStyle/>
                    <a:p>
                      <a:pPr algn="r"/>
                      <a:r>
                        <a:rPr lang="en-IN" sz="1200" b="0">
                          <a:effectLst/>
                        </a:rPr>
                        <a:t>305</a:t>
                      </a:r>
                    </a:p>
                  </a:txBody>
                  <a:tcPr anchor="ctr"/>
                </a:tc>
                <a:tc>
                  <a:txBody>
                    <a:bodyPr/>
                    <a:lstStyle/>
                    <a:p>
                      <a:pPr algn="r"/>
                      <a:r>
                        <a:rPr lang="en-IN" sz="1200" b="0">
                          <a:effectLst/>
                        </a:rPr>
                        <a:t>173</a:t>
                      </a:r>
                    </a:p>
                  </a:txBody>
                  <a:tcPr anchor="ctr"/>
                </a:tc>
                <a:tc>
                  <a:txBody>
                    <a:bodyPr/>
                    <a:lstStyle/>
                    <a:p>
                      <a:pPr algn="r"/>
                      <a:r>
                        <a:rPr lang="en-IN" sz="1200" b="0" dirty="0">
                          <a:effectLst/>
                        </a:rPr>
                        <a:t>SA</a:t>
                      </a:r>
                    </a:p>
                  </a:txBody>
                  <a:tcPr anchor="ctr">
                    <a:solidFill>
                      <a:schemeClr val="accent1">
                        <a:lumMod val="50000"/>
                        <a:lumOff val="50000"/>
                      </a:schemeClr>
                    </a:solidFill>
                  </a:tcPr>
                </a:tc>
                <a:extLst>
                  <a:ext uri="{0D108BD9-81ED-4DB2-BD59-A6C34878D82A}">
                    <a16:rowId xmlns:a16="http://schemas.microsoft.com/office/drawing/2014/main" val="4008745498"/>
                  </a:ext>
                </a:extLst>
              </a:tr>
              <a:tr h="263056">
                <a:tc>
                  <a:txBody>
                    <a:bodyPr/>
                    <a:lstStyle/>
                    <a:p>
                      <a:pPr algn="r"/>
                      <a:r>
                        <a:rPr lang="en-IN" sz="1200" b="0">
                          <a:effectLst/>
                        </a:rPr>
                        <a:t>BAN</a:t>
                      </a:r>
                    </a:p>
                  </a:txBody>
                  <a:tcPr anchor="ctr"/>
                </a:tc>
                <a:tc>
                  <a:txBody>
                    <a:bodyPr/>
                    <a:lstStyle/>
                    <a:p>
                      <a:pPr algn="r"/>
                      <a:r>
                        <a:rPr lang="en-IN" sz="1200" b="0">
                          <a:effectLst/>
                        </a:rPr>
                        <a:t>NZ</a:t>
                      </a:r>
                    </a:p>
                  </a:txBody>
                  <a:tcPr anchor="ctr"/>
                </a:tc>
                <a:tc>
                  <a:txBody>
                    <a:bodyPr/>
                    <a:lstStyle/>
                    <a:p>
                      <a:pPr algn="r"/>
                      <a:r>
                        <a:rPr lang="en-IN" sz="1200" b="0">
                          <a:effectLst/>
                        </a:rPr>
                        <a:t>2023-10-13</a:t>
                      </a:r>
                    </a:p>
                  </a:txBody>
                  <a:tcPr anchor="ctr"/>
                </a:tc>
                <a:tc>
                  <a:txBody>
                    <a:bodyPr/>
                    <a:lstStyle/>
                    <a:p>
                      <a:pPr algn="r"/>
                      <a:r>
                        <a:rPr lang="en-IN" sz="1200" b="0">
                          <a:effectLst/>
                        </a:rPr>
                        <a:t>244</a:t>
                      </a:r>
                    </a:p>
                  </a:txBody>
                  <a:tcPr anchor="ctr"/>
                </a:tc>
                <a:tc>
                  <a:txBody>
                    <a:bodyPr/>
                    <a:lstStyle/>
                    <a:p>
                      <a:pPr algn="r"/>
                      <a:r>
                        <a:rPr lang="en-IN" sz="1200" b="0">
                          <a:effectLst/>
                        </a:rPr>
                        <a:t>247</a:t>
                      </a:r>
                    </a:p>
                  </a:txBody>
                  <a:tcPr anchor="ctr"/>
                </a:tc>
                <a:tc>
                  <a:txBody>
                    <a:bodyPr/>
                    <a:lstStyle/>
                    <a:p>
                      <a:pPr algn="r"/>
                      <a:r>
                        <a:rPr lang="en-IN" sz="1200" b="0">
                          <a:effectLst/>
                        </a:rPr>
                        <a:t>NZ</a:t>
                      </a:r>
                    </a:p>
                  </a:txBody>
                  <a:tcPr anchor="ctr">
                    <a:solidFill>
                      <a:schemeClr val="accent1">
                        <a:lumMod val="50000"/>
                        <a:lumOff val="50000"/>
                      </a:schemeClr>
                    </a:solidFill>
                  </a:tcPr>
                </a:tc>
                <a:extLst>
                  <a:ext uri="{0D108BD9-81ED-4DB2-BD59-A6C34878D82A}">
                    <a16:rowId xmlns:a16="http://schemas.microsoft.com/office/drawing/2014/main" val="2223773832"/>
                  </a:ext>
                </a:extLst>
              </a:tr>
              <a:tr h="263056">
                <a:tc>
                  <a:txBody>
                    <a:bodyPr/>
                    <a:lstStyle/>
                    <a:p>
                      <a:pPr algn="r"/>
                      <a:r>
                        <a:rPr lang="en-IN" sz="1200" b="0">
                          <a:effectLst/>
                        </a:rPr>
                        <a:t>PAK</a:t>
                      </a:r>
                    </a:p>
                  </a:txBody>
                  <a:tcPr anchor="ctr"/>
                </a:tc>
                <a:tc>
                  <a:txBody>
                    <a:bodyPr/>
                    <a:lstStyle/>
                    <a:p>
                      <a:pPr algn="r"/>
                      <a:r>
                        <a:rPr lang="en-IN" sz="1200" b="0" dirty="0">
                          <a:effectLst/>
                        </a:rPr>
                        <a:t>IND</a:t>
                      </a:r>
                    </a:p>
                  </a:txBody>
                  <a:tcPr anchor="ctr"/>
                </a:tc>
                <a:tc>
                  <a:txBody>
                    <a:bodyPr/>
                    <a:lstStyle/>
                    <a:p>
                      <a:pPr algn="r"/>
                      <a:r>
                        <a:rPr lang="en-IN" sz="1200" b="0" dirty="0">
                          <a:effectLst/>
                        </a:rPr>
                        <a:t>2023-10-14</a:t>
                      </a:r>
                    </a:p>
                  </a:txBody>
                  <a:tcPr anchor="ctr"/>
                </a:tc>
                <a:tc>
                  <a:txBody>
                    <a:bodyPr/>
                    <a:lstStyle/>
                    <a:p>
                      <a:pPr algn="r"/>
                      <a:r>
                        <a:rPr lang="en-IN" sz="1200" b="0" dirty="0">
                          <a:effectLst/>
                        </a:rPr>
                        <a:t>188</a:t>
                      </a:r>
                    </a:p>
                  </a:txBody>
                  <a:tcPr anchor="ctr"/>
                </a:tc>
                <a:tc>
                  <a:txBody>
                    <a:bodyPr/>
                    <a:lstStyle/>
                    <a:p>
                      <a:pPr algn="r"/>
                      <a:r>
                        <a:rPr lang="en-IN" sz="1200" b="0">
                          <a:effectLst/>
                        </a:rPr>
                        <a:t>191</a:t>
                      </a:r>
                    </a:p>
                  </a:txBody>
                  <a:tcPr anchor="ctr"/>
                </a:tc>
                <a:tc>
                  <a:txBody>
                    <a:bodyPr/>
                    <a:lstStyle/>
                    <a:p>
                      <a:pPr algn="r"/>
                      <a:r>
                        <a:rPr lang="en-IN" sz="1200" b="0">
                          <a:effectLst/>
                        </a:rPr>
                        <a:t>IND</a:t>
                      </a:r>
                    </a:p>
                  </a:txBody>
                  <a:tcPr anchor="ctr">
                    <a:solidFill>
                      <a:schemeClr val="accent1">
                        <a:lumMod val="50000"/>
                        <a:lumOff val="50000"/>
                      </a:schemeClr>
                    </a:solidFill>
                  </a:tcPr>
                </a:tc>
                <a:extLst>
                  <a:ext uri="{0D108BD9-81ED-4DB2-BD59-A6C34878D82A}">
                    <a16:rowId xmlns:a16="http://schemas.microsoft.com/office/drawing/2014/main" val="1205867232"/>
                  </a:ext>
                </a:extLst>
              </a:tr>
              <a:tr h="263056">
                <a:tc>
                  <a:txBody>
                    <a:bodyPr/>
                    <a:lstStyle/>
                    <a:p>
                      <a:pPr algn="r"/>
                      <a:r>
                        <a:rPr lang="en-IN" sz="1200" b="0" dirty="0">
                          <a:effectLst/>
                        </a:rPr>
                        <a:t>AFG</a:t>
                      </a:r>
                    </a:p>
                  </a:txBody>
                  <a:tcPr anchor="ctr"/>
                </a:tc>
                <a:tc>
                  <a:txBody>
                    <a:bodyPr/>
                    <a:lstStyle/>
                    <a:p>
                      <a:pPr algn="r"/>
                      <a:r>
                        <a:rPr lang="en-IN" sz="1200" b="0">
                          <a:effectLst/>
                        </a:rPr>
                        <a:t>ENG</a:t>
                      </a:r>
                    </a:p>
                  </a:txBody>
                  <a:tcPr anchor="ctr"/>
                </a:tc>
                <a:tc>
                  <a:txBody>
                    <a:bodyPr/>
                    <a:lstStyle/>
                    <a:p>
                      <a:pPr algn="r"/>
                      <a:r>
                        <a:rPr lang="en-IN" sz="1200" b="0" dirty="0">
                          <a:effectLst/>
                        </a:rPr>
                        <a:t>2023-10-15</a:t>
                      </a:r>
                    </a:p>
                  </a:txBody>
                  <a:tcPr anchor="ctr"/>
                </a:tc>
                <a:tc>
                  <a:txBody>
                    <a:bodyPr/>
                    <a:lstStyle/>
                    <a:p>
                      <a:pPr algn="r"/>
                      <a:r>
                        <a:rPr lang="en-IN" sz="1200" b="0">
                          <a:effectLst/>
                        </a:rPr>
                        <a:t>283</a:t>
                      </a:r>
                    </a:p>
                  </a:txBody>
                  <a:tcPr anchor="ctr"/>
                </a:tc>
                <a:tc>
                  <a:txBody>
                    <a:bodyPr/>
                    <a:lstStyle/>
                    <a:p>
                      <a:pPr algn="r"/>
                      <a:r>
                        <a:rPr lang="en-IN" sz="1200" b="0">
                          <a:effectLst/>
                        </a:rPr>
                        <a:t>211</a:t>
                      </a:r>
                    </a:p>
                  </a:txBody>
                  <a:tcPr anchor="ctr"/>
                </a:tc>
                <a:tc>
                  <a:txBody>
                    <a:bodyPr/>
                    <a:lstStyle/>
                    <a:p>
                      <a:pPr algn="r"/>
                      <a:r>
                        <a:rPr lang="en-IN" sz="1200" b="0">
                          <a:effectLst/>
                        </a:rPr>
                        <a:t>AFG</a:t>
                      </a:r>
                    </a:p>
                  </a:txBody>
                  <a:tcPr anchor="ctr">
                    <a:solidFill>
                      <a:schemeClr val="accent1">
                        <a:lumMod val="50000"/>
                        <a:lumOff val="50000"/>
                      </a:schemeClr>
                    </a:solidFill>
                  </a:tcPr>
                </a:tc>
                <a:extLst>
                  <a:ext uri="{0D108BD9-81ED-4DB2-BD59-A6C34878D82A}">
                    <a16:rowId xmlns:a16="http://schemas.microsoft.com/office/drawing/2014/main" val="2111672969"/>
                  </a:ext>
                </a:extLst>
              </a:tr>
              <a:tr h="263056">
                <a:tc>
                  <a:txBody>
                    <a:bodyPr/>
                    <a:lstStyle/>
                    <a:p>
                      <a:pPr algn="r"/>
                      <a:r>
                        <a:rPr lang="en-IN" sz="1200" b="0">
                          <a:effectLst/>
                        </a:rPr>
                        <a:t>SL</a:t>
                      </a:r>
                    </a:p>
                  </a:txBody>
                  <a:tcPr anchor="ctr"/>
                </a:tc>
                <a:tc>
                  <a:txBody>
                    <a:bodyPr/>
                    <a:lstStyle/>
                    <a:p>
                      <a:pPr algn="r"/>
                      <a:r>
                        <a:rPr lang="en-IN" sz="1200" b="0" dirty="0">
                          <a:effectLst/>
                        </a:rPr>
                        <a:t>AUS</a:t>
                      </a:r>
                    </a:p>
                  </a:txBody>
                  <a:tcPr anchor="ctr"/>
                </a:tc>
                <a:tc>
                  <a:txBody>
                    <a:bodyPr/>
                    <a:lstStyle/>
                    <a:p>
                      <a:pPr algn="r"/>
                      <a:r>
                        <a:rPr lang="en-IN" sz="1200" b="0">
                          <a:effectLst/>
                        </a:rPr>
                        <a:t>2023-10-16</a:t>
                      </a:r>
                    </a:p>
                  </a:txBody>
                  <a:tcPr anchor="ctr"/>
                </a:tc>
                <a:tc>
                  <a:txBody>
                    <a:bodyPr/>
                    <a:lstStyle/>
                    <a:p>
                      <a:pPr algn="r"/>
                      <a:r>
                        <a:rPr lang="en-IN" sz="1200" b="0">
                          <a:effectLst/>
                        </a:rPr>
                        <a:t>205</a:t>
                      </a:r>
                    </a:p>
                  </a:txBody>
                  <a:tcPr anchor="ctr"/>
                </a:tc>
                <a:tc>
                  <a:txBody>
                    <a:bodyPr/>
                    <a:lstStyle/>
                    <a:p>
                      <a:pPr algn="r"/>
                      <a:r>
                        <a:rPr lang="en-IN" sz="1200" b="0">
                          <a:effectLst/>
                        </a:rPr>
                        <a:t>215</a:t>
                      </a:r>
                    </a:p>
                  </a:txBody>
                  <a:tcPr anchor="ctr"/>
                </a:tc>
                <a:tc>
                  <a:txBody>
                    <a:bodyPr/>
                    <a:lstStyle/>
                    <a:p>
                      <a:pPr algn="r"/>
                      <a:r>
                        <a:rPr lang="en-IN" sz="1200" b="0">
                          <a:effectLst/>
                        </a:rPr>
                        <a:t>AUS</a:t>
                      </a:r>
                    </a:p>
                  </a:txBody>
                  <a:tcPr anchor="ctr">
                    <a:solidFill>
                      <a:schemeClr val="accent1">
                        <a:lumMod val="50000"/>
                        <a:lumOff val="50000"/>
                      </a:schemeClr>
                    </a:solidFill>
                  </a:tcPr>
                </a:tc>
                <a:extLst>
                  <a:ext uri="{0D108BD9-81ED-4DB2-BD59-A6C34878D82A}">
                    <a16:rowId xmlns:a16="http://schemas.microsoft.com/office/drawing/2014/main" val="2989000109"/>
                  </a:ext>
                </a:extLst>
              </a:tr>
              <a:tr h="263056">
                <a:tc>
                  <a:txBody>
                    <a:bodyPr/>
                    <a:lstStyle/>
                    <a:p>
                      <a:pPr algn="r"/>
                      <a:r>
                        <a:rPr lang="en-IN" sz="1200" b="0" dirty="0">
                          <a:effectLst/>
                        </a:rPr>
                        <a:t>NED</a:t>
                      </a:r>
                    </a:p>
                  </a:txBody>
                  <a:tcPr anchor="ctr"/>
                </a:tc>
                <a:tc>
                  <a:txBody>
                    <a:bodyPr/>
                    <a:lstStyle/>
                    <a:p>
                      <a:pPr algn="r"/>
                      <a:r>
                        <a:rPr lang="en-IN" sz="1200" b="0">
                          <a:effectLst/>
                        </a:rPr>
                        <a:t>SA</a:t>
                      </a:r>
                    </a:p>
                  </a:txBody>
                  <a:tcPr anchor="ctr"/>
                </a:tc>
                <a:tc>
                  <a:txBody>
                    <a:bodyPr/>
                    <a:lstStyle/>
                    <a:p>
                      <a:pPr algn="r"/>
                      <a:r>
                        <a:rPr lang="en-IN" sz="1200" b="0">
                          <a:effectLst/>
                        </a:rPr>
                        <a:t>2023-10-17</a:t>
                      </a:r>
                    </a:p>
                  </a:txBody>
                  <a:tcPr anchor="ctr"/>
                </a:tc>
                <a:tc>
                  <a:txBody>
                    <a:bodyPr/>
                    <a:lstStyle/>
                    <a:p>
                      <a:pPr algn="r"/>
                      <a:r>
                        <a:rPr lang="en-IN" sz="1200" b="0">
                          <a:effectLst/>
                        </a:rPr>
                        <a:t>235</a:t>
                      </a:r>
                    </a:p>
                  </a:txBody>
                  <a:tcPr anchor="ctr"/>
                </a:tc>
                <a:tc>
                  <a:txBody>
                    <a:bodyPr/>
                    <a:lstStyle/>
                    <a:p>
                      <a:pPr algn="r"/>
                      <a:r>
                        <a:rPr lang="en-IN" sz="1200" b="0">
                          <a:effectLst/>
                        </a:rPr>
                        <a:t>205</a:t>
                      </a:r>
                    </a:p>
                  </a:txBody>
                  <a:tcPr anchor="ctr"/>
                </a:tc>
                <a:tc>
                  <a:txBody>
                    <a:bodyPr/>
                    <a:lstStyle/>
                    <a:p>
                      <a:pPr algn="r"/>
                      <a:r>
                        <a:rPr lang="en-IN" sz="1200" b="0" dirty="0">
                          <a:effectLst/>
                        </a:rPr>
                        <a:t>NED</a:t>
                      </a:r>
                    </a:p>
                  </a:txBody>
                  <a:tcPr anchor="ctr">
                    <a:solidFill>
                      <a:schemeClr val="accent1">
                        <a:lumMod val="50000"/>
                        <a:lumOff val="50000"/>
                      </a:schemeClr>
                    </a:solidFill>
                  </a:tcPr>
                </a:tc>
                <a:extLst>
                  <a:ext uri="{0D108BD9-81ED-4DB2-BD59-A6C34878D82A}">
                    <a16:rowId xmlns:a16="http://schemas.microsoft.com/office/drawing/2014/main" val="387294442"/>
                  </a:ext>
                </a:extLst>
              </a:tr>
              <a:tr h="263056">
                <a:tc>
                  <a:txBody>
                    <a:bodyPr/>
                    <a:lstStyle/>
                    <a:p>
                      <a:pPr algn="r"/>
                      <a:r>
                        <a:rPr lang="en-IN" sz="1200" b="0" dirty="0">
                          <a:effectLst/>
                        </a:rPr>
                        <a:t>NZ</a:t>
                      </a:r>
                    </a:p>
                  </a:txBody>
                  <a:tcPr anchor="ctr"/>
                </a:tc>
                <a:tc>
                  <a:txBody>
                    <a:bodyPr/>
                    <a:lstStyle/>
                    <a:p>
                      <a:pPr algn="r"/>
                      <a:r>
                        <a:rPr lang="en-IN" sz="1200" b="0">
                          <a:effectLst/>
                        </a:rPr>
                        <a:t>AFG</a:t>
                      </a:r>
                    </a:p>
                  </a:txBody>
                  <a:tcPr anchor="ctr"/>
                </a:tc>
                <a:tc>
                  <a:txBody>
                    <a:bodyPr/>
                    <a:lstStyle/>
                    <a:p>
                      <a:pPr algn="r"/>
                      <a:r>
                        <a:rPr lang="en-IN" sz="1200" b="0">
                          <a:effectLst/>
                        </a:rPr>
                        <a:t>2023-10-18</a:t>
                      </a:r>
                    </a:p>
                  </a:txBody>
                  <a:tcPr anchor="ctr"/>
                </a:tc>
                <a:tc>
                  <a:txBody>
                    <a:bodyPr/>
                    <a:lstStyle/>
                    <a:p>
                      <a:pPr algn="r"/>
                      <a:r>
                        <a:rPr lang="en-IN" sz="1200" b="0">
                          <a:effectLst/>
                        </a:rPr>
                        <a:t>284</a:t>
                      </a:r>
                    </a:p>
                  </a:txBody>
                  <a:tcPr anchor="ctr"/>
                </a:tc>
                <a:tc>
                  <a:txBody>
                    <a:bodyPr/>
                    <a:lstStyle/>
                    <a:p>
                      <a:pPr algn="r"/>
                      <a:r>
                        <a:rPr lang="en-IN" sz="1200" b="0">
                          <a:effectLst/>
                        </a:rPr>
                        <a:t>139</a:t>
                      </a:r>
                    </a:p>
                  </a:txBody>
                  <a:tcPr anchor="ctr"/>
                </a:tc>
                <a:tc>
                  <a:txBody>
                    <a:bodyPr/>
                    <a:lstStyle/>
                    <a:p>
                      <a:pPr algn="r"/>
                      <a:r>
                        <a:rPr lang="en-IN" sz="1200" b="0">
                          <a:effectLst/>
                        </a:rPr>
                        <a:t>NZ</a:t>
                      </a:r>
                    </a:p>
                  </a:txBody>
                  <a:tcPr anchor="ctr">
                    <a:solidFill>
                      <a:schemeClr val="accent1">
                        <a:lumMod val="50000"/>
                        <a:lumOff val="50000"/>
                      </a:schemeClr>
                    </a:solidFill>
                  </a:tcPr>
                </a:tc>
                <a:extLst>
                  <a:ext uri="{0D108BD9-81ED-4DB2-BD59-A6C34878D82A}">
                    <a16:rowId xmlns:a16="http://schemas.microsoft.com/office/drawing/2014/main" val="19411847"/>
                  </a:ext>
                </a:extLst>
              </a:tr>
              <a:tr h="263056">
                <a:tc>
                  <a:txBody>
                    <a:bodyPr/>
                    <a:lstStyle/>
                    <a:p>
                      <a:pPr algn="r"/>
                      <a:r>
                        <a:rPr lang="en-IN" sz="1200" b="0" dirty="0">
                          <a:effectLst/>
                        </a:rPr>
                        <a:t>BAN</a:t>
                      </a:r>
                    </a:p>
                  </a:txBody>
                  <a:tcPr anchor="ctr"/>
                </a:tc>
                <a:tc>
                  <a:txBody>
                    <a:bodyPr/>
                    <a:lstStyle/>
                    <a:p>
                      <a:pPr algn="r"/>
                      <a:r>
                        <a:rPr lang="en-IN" sz="1200" b="0" dirty="0">
                          <a:effectLst/>
                        </a:rPr>
                        <a:t>IND</a:t>
                      </a:r>
                    </a:p>
                  </a:txBody>
                  <a:tcPr anchor="ctr"/>
                </a:tc>
                <a:tc>
                  <a:txBody>
                    <a:bodyPr/>
                    <a:lstStyle/>
                    <a:p>
                      <a:pPr algn="r"/>
                      <a:r>
                        <a:rPr lang="en-IN" sz="1200" b="0">
                          <a:effectLst/>
                        </a:rPr>
                        <a:t>2023-10-19</a:t>
                      </a:r>
                    </a:p>
                  </a:txBody>
                  <a:tcPr anchor="ctr"/>
                </a:tc>
                <a:tc>
                  <a:txBody>
                    <a:bodyPr/>
                    <a:lstStyle/>
                    <a:p>
                      <a:pPr algn="r"/>
                      <a:r>
                        <a:rPr lang="en-IN" sz="1200" b="0">
                          <a:effectLst/>
                        </a:rPr>
                        <a:t>255</a:t>
                      </a:r>
                    </a:p>
                  </a:txBody>
                  <a:tcPr anchor="ctr"/>
                </a:tc>
                <a:tc>
                  <a:txBody>
                    <a:bodyPr/>
                    <a:lstStyle/>
                    <a:p>
                      <a:pPr algn="r"/>
                      <a:r>
                        <a:rPr lang="en-IN" sz="1200" b="0">
                          <a:effectLst/>
                        </a:rPr>
                        <a:t>261</a:t>
                      </a:r>
                    </a:p>
                  </a:txBody>
                  <a:tcPr anchor="ctr"/>
                </a:tc>
                <a:tc>
                  <a:txBody>
                    <a:bodyPr/>
                    <a:lstStyle/>
                    <a:p>
                      <a:pPr algn="r"/>
                      <a:r>
                        <a:rPr lang="en-IN" sz="1200" b="0" dirty="0">
                          <a:effectLst/>
                        </a:rPr>
                        <a:t>IND</a:t>
                      </a:r>
                    </a:p>
                  </a:txBody>
                  <a:tcPr anchor="ctr">
                    <a:solidFill>
                      <a:schemeClr val="accent1">
                        <a:lumMod val="50000"/>
                        <a:lumOff val="50000"/>
                      </a:schemeClr>
                    </a:solidFill>
                  </a:tcPr>
                </a:tc>
                <a:extLst>
                  <a:ext uri="{0D108BD9-81ED-4DB2-BD59-A6C34878D82A}">
                    <a16:rowId xmlns:a16="http://schemas.microsoft.com/office/drawing/2014/main" val="817083018"/>
                  </a:ext>
                </a:extLst>
              </a:tr>
              <a:tr h="263056">
                <a:tc>
                  <a:txBody>
                    <a:bodyPr/>
                    <a:lstStyle/>
                    <a:p>
                      <a:pPr algn="r"/>
                      <a:r>
                        <a:rPr lang="en-IN" sz="1200" b="0">
                          <a:effectLst/>
                        </a:rPr>
                        <a:t>AUS</a:t>
                      </a:r>
                    </a:p>
                  </a:txBody>
                  <a:tcPr anchor="ctr"/>
                </a:tc>
                <a:tc>
                  <a:txBody>
                    <a:bodyPr/>
                    <a:lstStyle/>
                    <a:p>
                      <a:pPr algn="r"/>
                      <a:r>
                        <a:rPr lang="en-IN" sz="1200" b="0">
                          <a:effectLst/>
                        </a:rPr>
                        <a:t>PAK</a:t>
                      </a:r>
                    </a:p>
                  </a:txBody>
                  <a:tcPr anchor="ctr"/>
                </a:tc>
                <a:tc>
                  <a:txBody>
                    <a:bodyPr/>
                    <a:lstStyle/>
                    <a:p>
                      <a:pPr algn="r"/>
                      <a:r>
                        <a:rPr lang="en-IN" sz="1200" b="0">
                          <a:effectLst/>
                        </a:rPr>
                        <a:t>2023-10-20</a:t>
                      </a:r>
                    </a:p>
                  </a:txBody>
                  <a:tcPr anchor="ctr"/>
                </a:tc>
                <a:tc>
                  <a:txBody>
                    <a:bodyPr/>
                    <a:lstStyle/>
                    <a:p>
                      <a:pPr algn="r"/>
                      <a:r>
                        <a:rPr lang="en-IN" sz="1200" b="0">
                          <a:effectLst/>
                        </a:rPr>
                        <a:t>356</a:t>
                      </a:r>
                    </a:p>
                  </a:txBody>
                  <a:tcPr anchor="ctr"/>
                </a:tc>
                <a:tc>
                  <a:txBody>
                    <a:bodyPr/>
                    <a:lstStyle/>
                    <a:p>
                      <a:pPr algn="r"/>
                      <a:r>
                        <a:rPr lang="en-IN" sz="1200" b="0">
                          <a:effectLst/>
                        </a:rPr>
                        <a:t>297</a:t>
                      </a:r>
                    </a:p>
                  </a:txBody>
                  <a:tcPr anchor="ctr"/>
                </a:tc>
                <a:tc>
                  <a:txBody>
                    <a:bodyPr/>
                    <a:lstStyle/>
                    <a:p>
                      <a:pPr algn="r"/>
                      <a:r>
                        <a:rPr lang="en-IN" sz="1200" b="0">
                          <a:effectLst/>
                        </a:rPr>
                        <a:t>AUS</a:t>
                      </a:r>
                    </a:p>
                  </a:txBody>
                  <a:tcPr anchor="ctr">
                    <a:solidFill>
                      <a:schemeClr val="accent1">
                        <a:lumMod val="50000"/>
                        <a:lumOff val="50000"/>
                      </a:schemeClr>
                    </a:solidFill>
                  </a:tcPr>
                </a:tc>
                <a:extLst>
                  <a:ext uri="{0D108BD9-81ED-4DB2-BD59-A6C34878D82A}">
                    <a16:rowId xmlns:a16="http://schemas.microsoft.com/office/drawing/2014/main" val="1214709855"/>
                  </a:ext>
                </a:extLst>
              </a:tr>
              <a:tr h="263056">
                <a:tc>
                  <a:txBody>
                    <a:bodyPr/>
                    <a:lstStyle/>
                    <a:p>
                      <a:pPr algn="r"/>
                      <a:r>
                        <a:rPr lang="en-IN" sz="1200" b="0" dirty="0">
                          <a:effectLst/>
                        </a:rPr>
                        <a:t>NED</a:t>
                      </a:r>
                    </a:p>
                  </a:txBody>
                  <a:tcPr anchor="ctr"/>
                </a:tc>
                <a:tc>
                  <a:txBody>
                    <a:bodyPr/>
                    <a:lstStyle/>
                    <a:p>
                      <a:pPr algn="r"/>
                      <a:r>
                        <a:rPr lang="en-IN" sz="1200" b="0" dirty="0">
                          <a:effectLst/>
                        </a:rPr>
                        <a:t>SL</a:t>
                      </a:r>
                    </a:p>
                  </a:txBody>
                  <a:tcPr anchor="ctr"/>
                </a:tc>
                <a:tc>
                  <a:txBody>
                    <a:bodyPr/>
                    <a:lstStyle/>
                    <a:p>
                      <a:pPr algn="r"/>
                      <a:r>
                        <a:rPr lang="en-IN" sz="1200" b="0">
                          <a:effectLst/>
                        </a:rPr>
                        <a:t>2023-10-21</a:t>
                      </a:r>
                    </a:p>
                  </a:txBody>
                  <a:tcPr anchor="ctr"/>
                </a:tc>
                <a:tc>
                  <a:txBody>
                    <a:bodyPr/>
                    <a:lstStyle/>
                    <a:p>
                      <a:pPr algn="r"/>
                      <a:r>
                        <a:rPr lang="en-IN" sz="1200" b="0">
                          <a:effectLst/>
                        </a:rPr>
                        <a:t>256</a:t>
                      </a:r>
                    </a:p>
                  </a:txBody>
                  <a:tcPr anchor="ctr"/>
                </a:tc>
                <a:tc>
                  <a:txBody>
                    <a:bodyPr/>
                    <a:lstStyle/>
                    <a:p>
                      <a:pPr algn="r"/>
                      <a:r>
                        <a:rPr lang="en-IN" sz="1200" b="0" dirty="0">
                          <a:effectLst/>
                        </a:rPr>
                        <a:t>250</a:t>
                      </a:r>
                    </a:p>
                  </a:txBody>
                  <a:tcPr anchor="ctr"/>
                </a:tc>
                <a:tc>
                  <a:txBody>
                    <a:bodyPr/>
                    <a:lstStyle/>
                    <a:p>
                      <a:pPr algn="r"/>
                      <a:r>
                        <a:rPr lang="en-IN" sz="1200" b="0" dirty="0">
                          <a:effectLst/>
                        </a:rPr>
                        <a:t>NED</a:t>
                      </a:r>
                    </a:p>
                  </a:txBody>
                  <a:tcPr anchor="ctr">
                    <a:solidFill>
                      <a:schemeClr val="accent1">
                        <a:lumMod val="50000"/>
                        <a:lumOff val="50000"/>
                      </a:schemeClr>
                    </a:solidFill>
                  </a:tcPr>
                </a:tc>
                <a:extLst>
                  <a:ext uri="{0D108BD9-81ED-4DB2-BD59-A6C34878D82A}">
                    <a16:rowId xmlns:a16="http://schemas.microsoft.com/office/drawing/2014/main" val="4155959852"/>
                  </a:ext>
                </a:extLst>
              </a:tr>
              <a:tr h="263056">
                <a:tc>
                  <a:txBody>
                    <a:bodyPr/>
                    <a:lstStyle/>
                    <a:p>
                      <a:pPr algn="r"/>
                      <a:r>
                        <a:rPr lang="en-IN" sz="1200" b="0" dirty="0">
                          <a:effectLst/>
                        </a:rPr>
                        <a:t>SA</a:t>
                      </a:r>
                    </a:p>
                  </a:txBody>
                  <a:tcPr anchor="ctr"/>
                </a:tc>
                <a:tc>
                  <a:txBody>
                    <a:bodyPr/>
                    <a:lstStyle/>
                    <a:p>
                      <a:pPr algn="r"/>
                      <a:r>
                        <a:rPr lang="en-IN" sz="1200" b="0" dirty="0">
                          <a:effectLst/>
                        </a:rPr>
                        <a:t>ENG</a:t>
                      </a:r>
                    </a:p>
                  </a:txBody>
                  <a:tcPr anchor="ctr"/>
                </a:tc>
                <a:tc>
                  <a:txBody>
                    <a:bodyPr/>
                    <a:lstStyle/>
                    <a:p>
                      <a:pPr algn="r"/>
                      <a:r>
                        <a:rPr lang="en-IN" sz="1200" b="0">
                          <a:effectLst/>
                        </a:rPr>
                        <a:t>2023-10-21</a:t>
                      </a:r>
                    </a:p>
                  </a:txBody>
                  <a:tcPr anchor="ctr"/>
                </a:tc>
                <a:tc>
                  <a:txBody>
                    <a:bodyPr/>
                    <a:lstStyle/>
                    <a:p>
                      <a:pPr algn="r"/>
                      <a:r>
                        <a:rPr lang="en-IN" sz="1200" b="0">
                          <a:effectLst/>
                        </a:rPr>
                        <a:t>394</a:t>
                      </a:r>
                    </a:p>
                  </a:txBody>
                  <a:tcPr anchor="ctr"/>
                </a:tc>
                <a:tc>
                  <a:txBody>
                    <a:bodyPr/>
                    <a:lstStyle/>
                    <a:p>
                      <a:pPr algn="r"/>
                      <a:r>
                        <a:rPr lang="en-IN" sz="1200" b="0" dirty="0">
                          <a:effectLst/>
                        </a:rPr>
                        <a:t>161</a:t>
                      </a:r>
                    </a:p>
                  </a:txBody>
                  <a:tcPr anchor="ctr"/>
                </a:tc>
                <a:tc>
                  <a:txBody>
                    <a:bodyPr/>
                    <a:lstStyle/>
                    <a:p>
                      <a:pPr algn="r"/>
                      <a:r>
                        <a:rPr lang="en-IN" sz="1200" b="0" dirty="0">
                          <a:effectLst/>
                        </a:rPr>
                        <a:t>SA</a:t>
                      </a:r>
                    </a:p>
                  </a:txBody>
                  <a:tcPr anchor="ctr">
                    <a:solidFill>
                      <a:schemeClr val="accent1">
                        <a:lumMod val="50000"/>
                        <a:lumOff val="50000"/>
                      </a:schemeClr>
                    </a:solidFill>
                  </a:tcPr>
                </a:tc>
                <a:extLst>
                  <a:ext uri="{0D108BD9-81ED-4DB2-BD59-A6C34878D82A}">
                    <a16:rowId xmlns:a16="http://schemas.microsoft.com/office/drawing/2014/main" val="2098536789"/>
                  </a:ext>
                </a:extLst>
              </a:tr>
              <a:tr h="263056">
                <a:tc>
                  <a:txBody>
                    <a:bodyPr/>
                    <a:lstStyle/>
                    <a:p>
                      <a:pPr algn="r"/>
                      <a:r>
                        <a:rPr lang="en-IN" sz="1200" b="0" dirty="0">
                          <a:effectLst/>
                        </a:rPr>
                        <a:t>NZ</a:t>
                      </a:r>
                    </a:p>
                  </a:txBody>
                  <a:tcPr anchor="ctr"/>
                </a:tc>
                <a:tc>
                  <a:txBody>
                    <a:bodyPr/>
                    <a:lstStyle/>
                    <a:p>
                      <a:pPr algn="r"/>
                      <a:r>
                        <a:rPr lang="en-IN" sz="1200" b="0" dirty="0">
                          <a:effectLst/>
                        </a:rPr>
                        <a:t>IND</a:t>
                      </a:r>
                    </a:p>
                  </a:txBody>
                  <a:tcPr anchor="ctr"/>
                </a:tc>
                <a:tc>
                  <a:txBody>
                    <a:bodyPr/>
                    <a:lstStyle/>
                    <a:p>
                      <a:pPr algn="r"/>
                      <a:r>
                        <a:rPr lang="en-IN" sz="1200" b="0">
                          <a:effectLst/>
                        </a:rPr>
                        <a:t>2023-10-22</a:t>
                      </a:r>
                    </a:p>
                  </a:txBody>
                  <a:tcPr anchor="ctr"/>
                </a:tc>
                <a:tc>
                  <a:txBody>
                    <a:bodyPr/>
                    <a:lstStyle/>
                    <a:p>
                      <a:pPr algn="r"/>
                      <a:r>
                        <a:rPr lang="en-IN" sz="1200" b="0">
                          <a:effectLst/>
                        </a:rPr>
                        <a:t>265</a:t>
                      </a:r>
                    </a:p>
                  </a:txBody>
                  <a:tcPr anchor="ctr"/>
                </a:tc>
                <a:tc>
                  <a:txBody>
                    <a:bodyPr/>
                    <a:lstStyle/>
                    <a:p>
                      <a:pPr algn="r"/>
                      <a:r>
                        <a:rPr lang="en-IN" sz="1200" b="0" dirty="0">
                          <a:effectLst/>
                        </a:rPr>
                        <a:t>273</a:t>
                      </a:r>
                    </a:p>
                  </a:txBody>
                  <a:tcPr anchor="ctr"/>
                </a:tc>
                <a:tc>
                  <a:txBody>
                    <a:bodyPr/>
                    <a:lstStyle/>
                    <a:p>
                      <a:pPr algn="r"/>
                      <a:r>
                        <a:rPr lang="en-IN" sz="1200" b="0" dirty="0">
                          <a:effectLst/>
                        </a:rPr>
                        <a:t>IND</a:t>
                      </a:r>
                    </a:p>
                  </a:txBody>
                  <a:tcPr anchor="ctr">
                    <a:solidFill>
                      <a:schemeClr val="accent1">
                        <a:lumMod val="50000"/>
                        <a:lumOff val="50000"/>
                      </a:schemeClr>
                    </a:solidFill>
                  </a:tcPr>
                </a:tc>
                <a:extLst>
                  <a:ext uri="{0D108BD9-81ED-4DB2-BD59-A6C34878D82A}">
                    <a16:rowId xmlns:a16="http://schemas.microsoft.com/office/drawing/2014/main" val="3566093908"/>
                  </a:ext>
                </a:extLst>
              </a:tr>
              <a:tr h="263056">
                <a:tc>
                  <a:txBody>
                    <a:bodyPr/>
                    <a:lstStyle/>
                    <a:p>
                      <a:pPr algn="r"/>
                      <a:r>
                        <a:rPr lang="en-IN" sz="1200" b="0" dirty="0">
                          <a:effectLst/>
                        </a:rPr>
                        <a:t>PAK</a:t>
                      </a:r>
                    </a:p>
                  </a:txBody>
                  <a:tcPr anchor="ctr"/>
                </a:tc>
                <a:tc>
                  <a:txBody>
                    <a:bodyPr/>
                    <a:lstStyle/>
                    <a:p>
                      <a:pPr algn="r"/>
                      <a:r>
                        <a:rPr lang="en-IN" sz="1200" b="0" dirty="0">
                          <a:effectLst/>
                        </a:rPr>
                        <a:t>AFG</a:t>
                      </a:r>
                    </a:p>
                  </a:txBody>
                  <a:tcPr anchor="ctr"/>
                </a:tc>
                <a:tc>
                  <a:txBody>
                    <a:bodyPr/>
                    <a:lstStyle/>
                    <a:p>
                      <a:pPr algn="r"/>
                      <a:r>
                        <a:rPr lang="en-IN" sz="1200" b="0">
                          <a:effectLst/>
                        </a:rPr>
                        <a:t>2023-10-23</a:t>
                      </a:r>
                    </a:p>
                  </a:txBody>
                  <a:tcPr anchor="ctr"/>
                </a:tc>
                <a:tc>
                  <a:txBody>
                    <a:bodyPr/>
                    <a:lstStyle/>
                    <a:p>
                      <a:pPr algn="r"/>
                      <a:r>
                        <a:rPr lang="en-IN" sz="1200" b="0">
                          <a:effectLst/>
                        </a:rPr>
                        <a:t>278</a:t>
                      </a:r>
                    </a:p>
                  </a:txBody>
                  <a:tcPr anchor="ctr"/>
                </a:tc>
                <a:tc>
                  <a:txBody>
                    <a:bodyPr/>
                    <a:lstStyle/>
                    <a:p>
                      <a:pPr algn="r"/>
                      <a:r>
                        <a:rPr lang="en-IN" sz="1200" b="0" dirty="0">
                          <a:effectLst/>
                        </a:rPr>
                        <a:t>286</a:t>
                      </a:r>
                    </a:p>
                  </a:txBody>
                  <a:tcPr anchor="ctr"/>
                </a:tc>
                <a:tc>
                  <a:txBody>
                    <a:bodyPr/>
                    <a:lstStyle/>
                    <a:p>
                      <a:pPr algn="r"/>
                      <a:r>
                        <a:rPr lang="en-IN" sz="1200" b="0" dirty="0">
                          <a:effectLst/>
                        </a:rPr>
                        <a:t>AFG</a:t>
                      </a:r>
                    </a:p>
                  </a:txBody>
                  <a:tcPr anchor="ctr">
                    <a:solidFill>
                      <a:schemeClr val="accent1">
                        <a:lumMod val="50000"/>
                        <a:lumOff val="50000"/>
                      </a:schemeClr>
                    </a:solidFill>
                  </a:tcPr>
                </a:tc>
                <a:extLst>
                  <a:ext uri="{0D108BD9-81ED-4DB2-BD59-A6C34878D82A}">
                    <a16:rowId xmlns:a16="http://schemas.microsoft.com/office/drawing/2014/main" val="4151935091"/>
                  </a:ext>
                </a:extLst>
              </a:tr>
              <a:tr h="263056">
                <a:tc>
                  <a:txBody>
                    <a:bodyPr/>
                    <a:lstStyle/>
                    <a:p>
                      <a:pPr algn="r"/>
                      <a:r>
                        <a:rPr lang="en-IN" sz="1200" b="0" dirty="0">
                          <a:effectLst/>
                        </a:rPr>
                        <a:t>SA</a:t>
                      </a:r>
                    </a:p>
                  </a:txBody>
                  <a:tcPr anchor="ctr"/>
                </a:tc>
                <a:tc>
                  <a:txBody>
                    <a:bodyPr/>
                    <a:lstStyle/>
                    <a:p>
                      <a:pPr algn="r"/>
                      <a:r>
                        <a:rPr lang="en-IN" sz="1200" b="0" dirty="0">
                          <a:effectLst/>
                        </a:rPr>
                        <a:t>BAN</a:t>
                      </a:r>
                    </a:p>
                  </a:txBody>
                  <a:tcPr anchor="ctr"/>
                </a:tc>
                <a:tc>
                  <a:txBody>
                    <a:bodyPr/>
                    <a:lstStyle/>
                    <a:p>
                      <a:pPr algn="r"/>
                      <a:r>
                        <a:rPr lang="en-IN" sz="1200" b="0" dirty="0">
                          <a:effectLst/>
                        </a:rPr>
                        <a:t>2023-10-24</a:t>
                      </a:r>
                    </a:p>
                  </a:txBody>
                  <a:tcPr anchor="ctr"/>
                </a:tc>
                <a:tc>
                  <a:txBody>
                    <a:bodyPr/>
                    <a:lstStyle/>
                    <a:p>
                      <a:pPr algn="r"/>
                      <a:r>
                        <a:rPr lang="en-IN" sz="1200" b="0">
                          <a:effectLst/>
                        </a:rPr>
                        <a:t>379</a:t>
                      </a:r>
                    </a:p>
                  </a:txBody>
                  <a:tcPr anchor="ctr"/>
                </a:tc>
                <a:tc>
                  <a:txBody>
                    <a:bodyPr/>
                    <a:lstStyle/>
                    <a:p>
                      <a:pPr algn="r"/>
                      <a:r>
                        <a:rPr lang="en-IN" sz="1200" b="0" dirty="0">
                          <a:effectLst/>
                        </a:rPr>
                        <a:t>231</a:t>
                      </a:r>
                    </a:p>
                  </a:txBody>
                  <a:tcPr anchor="ctr"/>
                </a:tc>
                <a:tc>
                  <a:txBody>
                    <a:bodyPr/>
                    <a:lstStyle/>
                    <a:p>
                      <a:pPr algn="r"/>
                      <a:r>
                        <a:rPr lang="en-IN" sz="1200" b="0" dirty="0">
                          <a:effectLst/>
                        </a:rPr>
                        <a:t>SA</a:t>
                      </a:r>
                    </a:p>
                  </a:txBody>
                  <a:tcPr anchor="ctr">
                    <a:solidFill>
                      <a:schemeClr val="accent1">
                        <a:lumMod val="50000"/>
                        <a:lumOff val="50000"/>
                      </a:schemeClr>
                    </a:solidFill>
                  </a:tcPr>
                </a:tc>
                <a:extLst>
                  <a:ext uri="{0D108BD9-81ED-4DB2-BD59-A6C34878D82A}">
                    <a16:rowId xmlns:a16="http://schemas.microsoft.com/office/drawing/2014/main" val="3526040968"/>
                  </a:ext>
                </a:extLst>
              </a:tr>
            </a:tbl>
          </a:graphicData>
        </a:graphic>
      </p:graphicFrame>
    </p:spTree>
    <p:extLst>
      <p:ext uri="{BB962C8B-B14F-4D97-AF65-F5344CB8AC3E}">
        <p14:creationId xmlns:p14="http://schemas.microsoft.com/office/powerpoint/2010/main" val="237250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3B642A-1AD4-83A1-4FCA-E5EED0F4C1E9}"/>
              </a:ext>
            </a:extLst>
          </p:cNvPr>
          <p:cNvGraphicFramePr>
            <a:graphicFrameLocks noGrp="1"/>
          </p:cNvGraphicFramePr>
          <p:nvPr>
            <p:extLst>
              <p:ext uri="{D42A27DB-BD31-4B8C-83A1-F6EECF244321}">
                <p14:modId xmlns:p14="http://schemas.microsoft.com/office/powerpoint/2010/main" val="233278824"/>
              </p:ext>
            </p:extLst>
          </p:nvPr>
        </p:nvGraphicFramePr>
        <p:xfrm>
          <a:off x="167640" y="34630"/>
          <a:ext cx="11876877" cy="6788740"/>
        </p:xfrm>
        <a:graphic>
          <a:graphicData uri="http://schemas.openxmlformats.org/drawingml/2006/table">
            <a:tbl>
              <a:tblPr>
                <a:tableStyleId>{284E427A-3D55-4303-BF80-6455036E1DE7}</a:tableStyleId>
              </a:tblPr>
              <a:tblGrid>
                <a:gridCol w="1979480">
                  <a:extLst>
                    <a:ext uri="{9D8B030D-6E8A-4147-A177-3AD203B41FA5}">
                      <a16:colId xmlns:a16="http://schemas.microsoft.com/office/drawing/2014/main" val="12345043"/>
                    </a:ext>
                  </a:extLst>
                </a:gridCol>
                <a:gridCol w="1979480">
                  <a:extLst>
                    <a:ext uri="{9D8B030D-6E8A-4147-A177-3AD203B41FA5}">
                      <a16:colId xmlns:a16="http://schemas.microsoft.com/office/drawing/2014/main" val="4233610791"/>
                    </a:ext>
                  </a:extLst>
                </a:gridCol>
                <a:gridCol w="2361127">
                  <a:extLst>
                    <a:ext uri="{9D8B030D-6E8A-4147-A177-3AD203B41FA5}">
                      <a16:colId xmlns:a16="http://schemas.microsoft.com/office/drawing/2014/main" val="1171560601"/>
                    </a:ext>
                  </a:extLst>
                </a:gridCol>
                <a:gridCol w="1715096">
                  <a:extLst>
                    <a:ext uri="{9D8B030D-6E8A-4147-A177-3AD203B41FA5}">
                      <a16:colId xmlns:a16="http://schemas.microsoft.com/office/drawing/2014/main" val="2616068800"/>
                    </a:ext>
                  </a:extLst>
                </a:gridCol>
                <a:gridCol w="2225036">
                  <a:extLst>
                    <a:ext uri="{9D8B030D-6E8A-4147-A177-3AD203B41FA5}">
                      <a16:colId xmlns:a16="http://schemas.microsoft.com/office/drawing/2014/main" val="1254515541"/>
                    </a:ext>
                  </a:extLst>
                </a:gridCol>
                <a:gridCol w="1616658">
                  <a:extLst>
                    <a:ext uri="{9D8B030D-6E8A-4147-A177-3AD203B41FA5}">
                      <a16:colId xmlns:a16="http://schemas.microsoft.com/office/drawing/2014/main" val="1987204133"/>
                    </a:ext>
                  </a:extLst>
                </a:gridCol>
              </a:tblGrid>
              <a:tr h="200011">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200" b="1" dirty="0">
                          <a:effectLst/>
                        </a:rPr>
                        <a:t>Team</a:t>
                      </a:r>
                      <a:endParaRPr lang="en-IN" sz="1200" b="1" dirty="0">
                        <a:effectLst/>
                      </a:endParaRPr>
                    </a:p>
                  </a:txBody>
                  <a:tcPr marL="22180" marR="22180" marT="11090" marB="11090" anchor="ctr">
                    <a:solidFill>
                      <a:srgbClr val="FFFF00"/>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200" b="1" dirty="0">
                          <a:effectLst/>
                        </a:rPr>
                        <a:t>Opposite</a:t>
                      </a:r>
                      <a:endParaRPr lang="en-IN" sz="1200" b="1" dirty="0">
                        <a:effectLst/>
                      </a:endParaRPr>
                    </a:p>
                  </a:txBody>
                  <a:tcPr marL="22180" marR="22180" marT="11090" marB="11090" anchor="ctr">
                    <a:solidFill>
                      <a:srgbClr val="FFFF00"/>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200" b="1" dirty="0">
                          <a:effectLst/>
                        </a:rPr>
                        <a:t>Date of the match</a:t>
                      </a:r>
                      <a:endParaRPr lang="en-IN" sz="1200" b="1" dirty="0">
                        <a:effectLst/>
                      </a:endParaRPr>
                    </a:p>
                  </a:txBody>
                  <a:tcPr marL="22180" marR="22180" marT="11090" marB="11090" anchor="ctr">
                    <a:solidFill>
                      <a:srgbClr val="FFFF00"/>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sz="1200" b="1" dirty="0">
                          <a:effectLst/>
                        </a:rPr>
                        <a:t>Inning 1 team runs</a:t>
                      </a:r>
                    </a:p>
                  </a:txBody>
                  <a:tcPr marL="22180" marR="22180" marT="11090" marB="11090" anchor="ctr">
                    <a:solidFill>
                      <a:srgbClr val="FFFF00"/>
                    </a:solidFill>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sz="1200" b="1" dirty="0">
                          <a:effectLst/>
                        </a:rPr>
                        <a:t>Inning 2 opposite runs</a:t>
                      </a:r>
                    </a:p>
                  </a:txBody>
                  <a:tcPr marL="22180" marR="22180" marT="11090" marB="11090" anchor="ctr">
                    <a:solidFill>
                      <a:srgbClr val="FFFF00"/>
                    </a:solidFill>
                  </a:tcPr>
                </a:tc>
                <a:tc>
                  <a:txBody>
                    <a:bodyPr/>
                    <a:lstStyle/>
                    <a:p>
                      <a:pPr algn="r"/>
                      <a:r>
                        <a:rPr lang="en-IN" sz="1200" b="1" dirty="0">
                          <a:effectLst/>
                        </a:rPr>
                        <a:t>Win</a:t>
                      </a:r>
                      <a:endParaRPr lang="en-IN" sz="1200" b="1" dirty="0"/>
                    </a:p>
                  </a:txBody>
                  <a:tcPr marL="22180" marR="22180" marT="11090" marB="11090" anchor="ctr">
                    <a:solidFill>
                      <a:schemeClr val="accent1">
                        <a:lumMod val="50000"/>
                        <a:lumOff val="50000"/>
                      </a:schemeClr>
                    </a:solidFill>
                  </a:tcPr>
                </a:tc>
                <a:extLst>
                  <a:ext uri="{0D108BD9-81ED-4DB2-BD59-A6C34878D82A}">
                    <a16:rowId xmlns:a16="http://schemas.microsoft.com/office/drawing/2014/main" val="190914781"/>
                  </a:ext>
                </a:extLst>
              </a:tr>
              <a:tr h="210755">
                <a:tc>
                  <a:txBody>
                    <a:bodyPr/>
                    <a:lstStyle/>
                    <a:p>
                      <a:pPr algn="r"/>
                      <a:r>
                        <a:rPr lang="en-IN" sz="1200" dirty="0">
                          <a:effectLst/>
                        </a:rPr>
                        <a:t>AUS</a:t>
                      </a:r>
                    </a:p>
                  </a:txBody>
                  <a:tcPr anchor="ctr"/>
                </a:tc>
                <a:tc>
                  <a:txBody>
                    <a:bodyPr/>
                    <a:lstStyle/>
                    <a:p>
                      <a:pPr algn="r"/>
                      <a:r>
                        <a:rPr lang="en-IN" sz="1200" dirty="0">
                          <a:effectLst/>
                        </a:rPr>
                        <a:t>NED</a:t>
                      </a:r>
                    </a:p>
                  </a:txBody>
                  <a:tcPr anchor="ctr"/>
                </a:tc>
                <a:tc>
                  <a:txBody>
                    <a:bodyPr/>
                    <a:lstStyle/>
                    <a:p>
                      <a:pPr algn="r"/>
                      <a:r>
                        <a:rPr lang="en-IN" sz="1200">
                          <a:effectLst/>
                        </a:rPr>
                        <a:t>2023-10-25</a:t>
                      </a:r>
                    </a:p>
                  </a:txBody>
                  <a:tcPr anchor="ctr"/>
                </a:tc>
                <a:tc>
                  <a:txBody>
                    <a:bodyPr/>
                    <a:lstStyle/>
                    <a:p>
                      <a:pPr algn="r"/>
                      <a:r>
                        <a:rPr lang="en-IN" sz="1200">
                          <a:effectLst/>
                        </a:rPr>
                        <a:t>399</a:t>
                      </a:r>
                    </a:p>
                  </a:txBody>
                  <a:tcPr anchor="ctr"/>
                </a:tc>
                <a:tc>
                  <a:txBody>
                    <a:bodyPr/>
                    <a:lstStyle/>
                    <a:p>
                      <a:pPr algn="r"/>
                      <a:r>
                        <a:rPr lang="en-IN" sz="1200" dirty="0">
                          <a:effectLst/>
                        </a:rPr>
                        <a:t>90</a:t>
                      </a:r>
                    </a:p>
                  </a:txBody>
                  <a:tcPr anchor="ctr"/>
                </a:tc>
                <a:tc>
                  <a:txBody>
                    <a:bodyPr/>
                    <a:lstStyle/>
                    <a:p>
                      <a:pPr algn="r"/>
                      <a:r>
                        <a:rPr lang="en-IN" sz="1200" dirty="0">
                          <a:effectLst/>
                        </a:rPr>
                        <a:t>AUS</a:t>
                      </a:r>
                    </a:p>
                  </a:txBody>
                  <a:tcPr anchor="ctr">
                    <a:solidFill>
                      <a:schemeClr val="accent1">
                        <a:lumMod val="50000"/>
                        <a:lumOff val="50000"/>
                      </a:schemeClr>
                    </a:solidFill>
                  </a:tcPr>
                </a:tc>
                <a:extLst>
                  <a:ext uri="{0D108BD9-81ED-4DB2-BD59-A6C34878D82A}">
                    <a16:rowId xmlns:a16="http://schemas.microsoft.com/office/drawing/2014/main" val="3067164217"/>
                  </a:ext>
                </a:extLst>
              </a:tr>
              <a:tr h="267565">
                <a:tc>
                  <a:txBody>
                    <a:bodyPr/>
                    <a:lstStyle/>
                    <a:p>
                      <a:pPr algn="r"/>
                      <a:r>
                        <a:rPr lang="en-IN" sz="1200" dirty="0">
                          <a:effectLst/>
                        </a:rPr>
                        <a:t>ENG</a:t>
                      </a:r>
                    </a:p>
                  </a:txBody>
                  <a:tcPr anchor="ctr"/>
                </a:tc>
                <a:tc>
                  <a:txBody>
                    <a:bodyPr/>
                    <a:lstStyle/>
                    <a:p>
                      <a:pPr algn="r"/>
                      <a:r>
                        <a:rPr lang="en-IN" sz="1200" dirty="0">
                          <a:effectLst/>
                        </a:rPr>
                        <a:t>SL</a:t>
                      </a:r>
                    </a:p>
                  </a:txBody>
                  <a:tcPr anchor="ctr"/>
                </a:tc>
                <a:tc>
                  <a:txBody>
                    <a:bodyPr/>
                    <a:lstStyle/>
                    <a:p>
                      <a:pPr algn="r"/>
                      <a:r>
                        <a:rPr lang="en-IN" sz="1200">
                          <a:effectLst/>
                        </a:rPr>
                        <a:t>2023-10-26</a:t>
                      </a:r>
                    </a:p>
                  </a:txBody>
                  <a:tcPr anchor="ctr"/>
                </a:tc>
                <a:tc>
                  <a:txBody>
                    <a:bodyPr/>
                    <a:lstStyle/>
                    <a:p>
                      <a:pPr algn="r"/>
                      <a:r>
                        <a:rPr lang="en-IN" sz="1200">
                          <a:effectLst/>
                        </a:rPr>
                        <a:t>153</a:t>
                      </a:r>
                    </a:p>
                  </a:txBody>
                  <a:tcPr anchor="ctr"/>
                </a:tc>
                <a:tc>
                  <a:txBody>
                    <a:bodyPr/>
                    <a:lstStyle/>
                    <a:p>
                      <a:pPr algn="r"/>
                      <a:r>
                        <a:rPr lang="en-IN" sz="1200">
                          <a:effectLst/>
                        </a:rPr>
                        <a:t>160</a:t>
                      </a:r>
                    </a:p>
                  </a:txBody>
                  <a:tcPr anchor="ctr"/>
                </a:tc>
                <a:tc>
                  <a:txBody>
                    <a:bodyPr/>
                    <a:lstStyle/>
                    <a:p>
                      <a:pPr algn="r"/>
                      <a:r>
                        <a:rPr lang="en-IN" sz="1200" dirty="0">
                          <a:effectLst/>
                        </a:rPr>
                        <a:t>SL</a:t>
                      </a:r>
                    </a:p>
                  </a:txBody>
                  <a:tcPr anchor="ctr">
                    <a:solidFill>
                      <a:schemeClr val="accent1">
                        <a:lumMod val="50000"/>
                        <a:lumOff val="50000"/>
                      </a:schemeClr>
                    </a:solidFill>
                  </a:tcPr>
                </a:tc>
                <a:extLst>
                  <a:ext uri="{0D108BD9-81ED-4DB2-BD59-A6C34878D82A}">
                    <a16:rowId xmlns:a16="http://schemas.microsoft.com/office/drawing/2014/main" val="3494209641"/>
                  </a:ext>
                </a:extLst>
              </a:tr>
              <a:tr h="267565">
                <a:tc>
                  <a:txBody>
                    <a:bodyPr/>
                    <a:lstStyle/>
                    <a:p>
                      <a:pPr algn="r"/>
                      <a:r>
                        <a:rPr lang="en-IN" sz="1200" dirty="0">
                          <a:effectLst/>
                        </a:rPr>
                        <a:t>PAK</a:t>
                      </a:r>
                    </a:p>
                  </a:txBody>
                  <a:tcPr anchor="ctr"/>
                </a:tc>
                <a:tc>
                  <a:txBody>
                    <a:bodyPr/>
                    <a:lstStyle/>
                    <a:p>
                      <a:pPr algn="r"/>
                      <a:r>
                        <a:rPr lang="en-IN" sz="1200">
                          <a:effectLst/>
                        </a:rPr>
                        <a:t>SA</a:t>
                      </a:r>
                    </a:p>
                  </a:txBody>
                  <a:tcPr anchor="ctr"/>
                </a:tc>
                <a:tc>
                  <a:txBody>
                    <a:bodyPr/>
                    <a:lstStyle/>
                    <a:p>
                      <a:pPr algn="r"/>
                      <a:r>
                        <a:rPr lang="en-IN" sz="1200">
                          <a:effectLst/>
                        </a:rPr>
                        <a:t>2023-10-27</a:t>
                      </a:r>
                    </a:p>
                  </a:txBody>
                  <a:tcPr anchor="ctr"/>
                </a:tc>
                <a:tc>
                  <a:txBody>
                    <a:bodyPr/>
                    <a:lstStyle/>
                    <a:p>
                      <a:pPr algn="r"/>
                      <a:r>
                        <a:rPr lang="en-IN" sz="1200">
                          <a:effectLst/>
                        </a:rPr>
                        <a:t>266</a:t>
                      </a:r>
                    </a:p>
                  </a:txBody>
                  <a:tcPr anchor="ctr"/>
                </a:tc>
                <a:tc>
                  <a:txBody>
                    <a:bodyPr/>
                    <a:lstStyle/>
                    <a:p>
                      <a:pPr algn="r"/>
                      <a:r>
                        <a:rPr lang="en-IN" sz="1200">
                          <a:effectLst/>
                        </a:rPr>
                        <a:t>265</a:t>
                      </a:r>
                    </a:p>
                  </a:txBody>
                  <a:tcPr anchor="ctr"/>
                </a:tc>
                <a:tc>
                  <a:txBody>
                    <a:bodyPr/>
                    <a:lstStyle/>
                    <a:p>
                      <a:pPr algn="r"/>
                      <a:r>
                        <a:rPr lang="en-IN" sz="1200">
                          <a:effectLst/>
                        </a:rPr>
                        <a:t>PAK</a:t>
                      </a:r>
                    </a:p>
                  </a:txBody>
                  <a:tcPr anchor="ctr">
                    <a:solidFill>
                      <a:schemeClr val="accent1">
                        <a:lumMod val="50000"/>
                        <a:lumOff val="50000"/>
                      </a:schemeClr>
                    </a:solidFill>
                  </a:tcPr>
                </a:tc>
                <a:extLst>
                  <a:ext uri="{0D108BD9-81ED-4DB2-BD59-A6C34878D82A}">
                    <a16:rowId xmlns:a16="http://schemas.microsoft.com/office/drawing/2014/main" val="3886634449"/>
                  </a:ext>
                </a:extLst>
              </a:tr>
              <a:tr h="267565">
                <a:tc>
                  <a:txBody>
                    <a:bodyPr/>
                    <a:lstStyle/>
                    <a:p>
                      <a:pPr algn="r"/>
                      <a:r>
                        <a:rPr lang="en-IN" sz="1200" dirty="0">
                          <a:effectLst/>
                        </a:rPr>
                        <a:t>AUS</a:t>
                      </a:r>
                    </a:p>
                  </a:txBody>
                  <a:tcPr anchor="ctr"/>
                </a:tc>
                <a:tc>
                  <a:txBody>
                    <a:bodyPr/>
                    <a:lstStyle/>
                    <a:p>
                      <a:pPr algn="r"/>
                      <a:r>
                        <a:rPr lang="en-IN" sz="1200">
                          <a:effectLst/>
                        </a:rPr>
                        <a:t>NZ</a:t>
                      </a:r>
                    </a:p>
                  </a:txBody>
                  <a:tcPr anchor="ctr"/>
                </a:tc>
                <a:tc>
                  <a:txBody>
                    <a:bodyPr/>
                    <a:lstStyle/>
                    <a:p>
                      <a:pPr algn="r"/>
                      <a:r>
                        <a:rPr lang="en-IN" sz="1200">
                          <a:effectLst/>
                        </a:rPr>
                        <a:t>2023-10-28</a:t>
                      </a:r>
                    </a:p>
                  </a:txBody>
                  <a:tcPr anchor="ctr"/>
                </a:tc>
                <a:tc>
                  <a:txBody>
                    <a:bodyPr/>
                    <a:lstStyle/>
                    <a:p>
                      <a:pPr algn="r"/>
                      <a:r>
                        <a:rPr lang="en-IN" sz="1200" dirty="0">
                          <a:effectLst/>
                        </a:rPr>
                        <a:t>387</a:t>
                      </a:r>
                    </a:p>
                  </a:txBody>
                  <a:tcPr anchor="ctr"/>
                </a:tc>
                <a:tc>
                  <a:txBody>
                    <a:bodyPr/>
                    <a:lstStyle/>
                    <a:p>
                      <a:pPr algn="r"/>
                      <a:r>
                        <a:rPr lang="en-IN" sz="1200">
                          <a:effectLst/>
                        </a:rPr>
                        <a:t>379</a:t>
                      </a:r>
                    </a:p>
                  </a:txBody>
                  <a:tcPr anchor="ctr"/>
                </a:tc>
                <a:tc>
                  <a:txBody>
                    <a:bodyPr/>
                    <a:lstStyle/>
                    <a:p>
                      <a:pPr algn="r"/>
                      <a:r>
                        <a:rPr lang="en-IN" sz="1200" dirty="0">
                          <a:effectLst/>
                        </a:rPr>
                        <a:t>AUS</a:t>
                      </a:r>
                    </a:p>
                  </a:txBody>
                  <a:tcPr anchor="ctr">
                    <a:solidFill>
                      <a:schemeClr val="accent1">
                        <a:lumMod val="50000"/>
                        <a:lumOff val="50000"/>
                      </a:schemeClr>
                    </a:solidFill>
                  </a:tcPr>
                </a:tc>
                <a:extLst>
                  <a:ext uri="{0D108BD9-81ED-4DB2-BD59-A6C34878D82A}">
                    <a16:rowId xmlns:a16="http://schemas.microsoft.com/office/drawing/2014/main" val="3124212259"/>
                  </a:ext>
                </a:extLst>
              </a:tr>
              <a:tr h="267565">
                <a:tc>
                  <a:txBody>
                    <a:bodyPr/>
                    <a:lstStyle/>
                    <a:p>
                      <a:pPr algn="r"/>
                      <a:r>
                        <a:rPr lang="en-IN" sz="1200">
                          <a:effectLst/>
                        </a:rPr>
                        <a:t>NED</a:t>
                      </a:r>
                    </a:p>
                  </a:txBody>
                  <a:tcPr anchor="ctr"/>
                </a:tc>
                <a:tc>
                  <a:txBody>
                    <a:bodyPr/>
                    <a:lstStyle/>
                    <a:p>
                      <a:pPr algn="r"/>
                      <a:r>
                        <a:rPr lang="en-IN" sz="1200">
                          <a:effectLst/>
                        </a:rPr>
                        <a:t>BAN</a:t>
                      </a:r>
                    </a:p>
                  </a:txBody>
                  <a:tcPr anchor="ctr"/>
                </a:tc>
                <a:tc>
                  <a:txBody>
                    <a:bodyPr/>
                    <a:lstStyle/>
                    <a:p>
                      <a:pPr algn="r"/>
                      <a:r>
                        <a:rPr lang="en-IN" sz="1200">
                          <a:effectLst/>
                        </a:rPr>
                        <a:t>2023-10-28</a:t>
                      </a:r>
                    </a:p>
                  </a:txBody>
                  <a:tcPr anchor="ctr"/>
                </a:tc>
                <a:tc>
                  <a:txBody>
                    <a:bodyPr/>
                    <a:lstStyle/>
                    <a:p>
                      <a:pPr algn="r"/>
                      <a:r>
                        <a:rPr lang="en-IN" sz="1200">
                          <a:effectLst/>
                        </a:rPr>
                        <a:t>224</a:t>
                      </a:r>
                    </a:p>
                  </a:txBody>
                  <a:tcPr anchor="ctr"/>
                </a:tc>
                <a:tc>
                  <a:txBody>
                    <a:bodyPr/>
                    <a:lstStyle/>
                    <a:p>
                      <a:pPr algn="r"/>
                      <a:r>
                        <a:rPr lang="en-IN" sz="1200">
                          <a:effectLst/>
                        </a:rPr>
                        <a:t>142</a:t>
                      </a:r>
                    </a:p>
                  </a:txBody>
                  <a:tcPr anchor="ctr"/>
                </a:tc>
                <a:tc>
                  <a:txBody>
                    <a:bodyPr/>
                    <a:lstStyle/>
                    <a:p>
                      <a:pPr algn="r"/>
                      <a:r>
                        <a:rPr lang="en-IN" sz="1200">
                          <a:effectLst/>
                        </a:rPr>
                        <a:t>NED</a:t>
                      </a:r>
                    </a:p>
                  </a:txBody>
                  <a:tcPr anchor="ctr">
                    <a:solidFill>
                      <a:schemeClr val="accent1">
                        <a:lumMod val="50000"/>
                        <a:lumOff val="50000"/>
                      </a:schemeClr>
                    </a:solidFill>
                  </a:tcPr>
                </a:tc>
                <a:extLst>
                  <a:ext uri="{0D108BD9-81ED-4DB2-BD59-A6C34878D82A}">
                    <a16:rowId xmlns:a16="http://schemas.microsoft.com/office/drawing/2014/main" val="474469822"/>
                  </a:ext>
                </a:extLst>
              </a:tr>
              <a:tr h="267565">
                <a:tc>
                  <a:txBody>
                    <a:bodyPr/>
                    <a:lstStyle/>
                    <a:p>
                      <a:pPr algn="r"/>
                      <a:r>
                        <a:rPr lang="en-IN" sz="1200" dirty="0">
                          <a:effectLst/>
                        </a:rPr>
                        <a:t>IND</a:t>
                      </a:r>
                    </a:p>
                  </a:txBody>
                  <a:tcPr anchor="ctr"/>
                </a:tc>
                <a:tc>
                  <a:txBody>
                    <a:bodyPr/>
                    <a:lstStyle/>
                    <a:p>
                      <a:pPr algn="r"/>
                      <a:r>
                        <a:rPr lang="en-IN" sz="1200">
                          <a:effectLst/>
                        </a:rPr>
                        <a:t>ENG</a:t>
                      </a:r>
                    </a:p>
                  </a:txBody>
                  <a:tcPr anchor="ctr"/>
                </a:tc>
                <a:tc>
                  <a:txBody>
                    <a:bodyPr/>
                    <a:lstStyle/>
                    <a:p>
                      <a:pPr algn="r"/>
                      <a:r>
                        <a:rPr lang="en-IN" sz="1200">
                          <a:effectLst/>
                        </a:rPr>
                        <a:t>2023-10-29</a:t>
                      </a:r>
                    </a:p>
                  </a:txBody>
                  <a:tcPr anchor="ctr"/>
                </a:tc>
                <a:tc>
                  <a:txBody>
                    <a:bodyPr/>
                    <a:lstStyle/>
                    <a:p>
                      <a:pPr algn="r"/>
                      <a:r>
                        <a:rPr lang="en-IN" sz="1200">
                          <a:effectLst/>
                        </a:rPr>
                        <a:t>225</a:t>
                      </a:r>
                    </a:p>
                  </a:txBody>
                  <a:tcPr anchor="ctr"/>
                </a:tc>
                <a:tc>
                  <a:txBody>
                    <a:bodyPr/>
                    <a:lstStyle/>
                    <a:p>
                      <a:pPr algn="r"/>
                      <a:r>
                        <a:rPr lang="en-IN" sz="1200">
                          <a:effectLst/>
                        </a:rPr>
                        <a:t>127</a:t>
                      </a:r>
                    </a:p>
                  </a:txBody>
                  <a:tcPr anchor="ctr"/>
                </a:tc>
                <a:tc>
                  <a:txBody>
                    <a:bodyPr/>
                    <a:lstStyle/>
                    <a:p>
                      <a:pPr algn="r"/>
                      <a:r>
                        <a:rPr lang="en-IN" sz="1200" dirty="0">
                          <a:effectLst/>
                        </a:rPr>
                        <a:t>IND</a:t>
                      </a:r>
                    </a:p>
                  </a:txBody>
                  <a:tcPr anchor="ctr">
                    <a:solidFill>
                      <a:schemeClr val="accent1">
                        <a:lumMod val="50000"/>
                        <a:lumOff val="50000"/>
                      </a:schemeClr>
                    </a:solidFill>
                  </a:tcPr>
                </a:tc>
                <a:extLst>
                  <a:ext uri="{0D108BD9-81ED-4DB2-BD59-A6C34878D82A}">
                    <a16:rowId xmlns:a16="http://schemas.microsoft.com/office/drawing/2014/main" val="1150336414"/>
                  </a:ext>
                </a:extLst>
              </a:tr>
              <a:tr h="267565">
                <a:tc>
                  <a:txBody>
                    <a:bodyPr/>
                    <a:lstStyle/>
                    <a:p>
                      <a:pPr algn="r"/>
                      <a:r>
                        <a:rPr lang="en-IN" sz="1200" dirty="0">
                          <a:effectLst/>
                        </a:rPr>
                        <a:t>SL</a:t>
                      </a:r>
                    </a:p>
                  </a:txBody>
                  <a:tcPr anchor="ctr"/>
                </a:tc>
                <a:tc>
                  <a:txBody>
                    <a:bodyPr/>
                    <a:lstStyle/>
                    <a:p>
                      <a:pPr algn="r"/>
                      <a:r>
                        <a:rPr lang="en-IN" sz="1200">
                          <a:effectLst/>
                        </a:rPr>
                        <a:t>AFG</a:t>
                      </a:r>
                    </a:p>
                  </a:txBody>
                  <a:tcPr anchor="ctr"/>
                </a:tc>
                <a:tc>
                  <a:txBody>
                    <a:bodyPr/>
                    <a:lstStyle/>
                    <a:p>
                      <a:pPr algn="r"/>
                      <a:r>
                        <a:rPr lang="en-IN" sz="1200" dirty="0">
                          <a:effectLst/>
                        </a:rPr>
                        <a:t>2023-10-30</a:t>
                      </a:r>
                    </a:p>
                  </a:txBody>
                  <a:tcPr anchor="ctr"/>
                </a:tc>
                <a:tc>
                  <a:txBody>
                    <a:bodyPr/>
                    <a:lstStyle/>
                    <a:p>
                      <a:pPr algn="r"/>
                      <a:r>
                        <a:rPr lang="en-IN" sz="1200">
                          <a:effectLst/>
                        </a:rPr>
                        <a:t>239</a:t>
                      </a:r>
                    </a:p>
                  </a:txBody>
                  <a:tcPr anchor="ctr"/>
                </a:tc>
                <a:tc>
                  <a:txBody>
                    <a:bodyPr/>
                    <a:lstStyle/>
                    <a:p>
                      <a:pPr algn="r"/>
                      <a:r>
                        <a:rPr lang="en-IN" sz="1200">
                          <a:effectLst/>
                        </a:rPr>
                        <a:t>241</a:t>
                      </a:r>
                    </a:p>
                  </a:txBody>
                  <a:tcPr anchor="ctr"/>
                </a:tc>
                <a:tc>
                  <a:txBody>
                    <a:bodyPr/>
                    <a:lstStyle/>
                    <a:p>
                      <a:pPr algn="r"/>
                      <a:r>
                        <a:rPr lang="en-IN" sz="1200">
                          <a:effectLst/>
                        </a:rPr>
                        <a:t>AFG</a:t>
                      </a:r>
                    </a:p>
                  </a:txBody>
                  <a:tcPr anchor="ctr">
                    <a:solidFill>
                      <a:schemeClr val="accent1">
                        <a:lumMod val="50000"/>
                        <a:lumOff val="50000"/>
                      </a:schemeClr>
                    </a:solidFill>
                  </a:tcPr>
                </a:tc>
                <a:extLst>
                  <a:ext uri="{0D108BD9-81ED-4DB2-BD59-A6C34878D82A}">
                    <a16:rowId xmlns:a16="http://schemas.microsoft.com/office/drawing/2014/main" val="2244391861"/>
                  </a:ext>
                </a:extLst>
              </a:tr>
              <a:tr h="267565">
                <a:tc>
                  <a:txBody>
                    <a:bodyPr/>
                    <a:lstStyle/>
                    <a:p>
                      <a:pPr algn="r"/>
                      <a:r>
                        <a:rPr lang="en-IN" sz="1200" dirty="0">
                          <a:effectLst/>
                        </a:rPr>
                        <a:t>BAN</a:t>
                      </a:r>
                    </a:p>
                  </a:txBody>
                  <a:tcPr anchor="ctr"/>
                </a:tc>
                <a:tc>
                  <a:txBody>
                    <a:bodyPr/>
                    <a:lstStyle/>
                    <a:p>
                      <a:pPr algn="r"/>
                      <a:r>
                        <a:rPr lang="en-IN" sz="1200">
                          <a:effectLst/>
                        </a:rPr>
                        <a:t>PAK</a:t>
                      </a:r>
                    </a:p>
                  </a:txBody>
                  <a:tcPr anchor="ctr"/>
                </a:tc>
                <a:tc>
                  <a:txBody>
                    <a:bodyPr/>
                    <a:lstStyle/>
                    <a:p>
                      <a:pPr algn="r"/>
                      <a:r>
                        <a:rPr lang="en-IN" sz="1200">
                          <a:effectLst/>
                        </a:rPr>
                        <a:t>2023-10-31</a:t>
                      </a:r>
                    </a:p>
                  </a:txBody>
                  <a:tcPr anchor="ctr"/>
                </a:tc>
                <a:tc>
                  <a:txBody>
                    <a:bodyPr/>
                    <a:lstStyle/>
                    <a:p>
                      <a:pPr algn="r"/>
                      <a:r>
                        <a:rPr lang="en-IN" sz="1200">
                          <a:effectLst/>
                        </a:rPr>
                        <a:t>200</a:t>
                      </a:r>
                    </a:p>
                  </a:txBody>
                  <a:tcPr anchor="ctr"/>
                </a:tc>
                <a:tc>
                  <a:txBody>
                    <a:bodyPr/>
                    <a:lstStyle/>
                    <a:p>
                      <a:pPr algn="r"/>
                      <a:r>
                        <a:rPr lang="en-IN" sz="1200">
                          <a:effectLst/>
                        </a:rPr>
                        <a:t>203</a:t>
                      </a:r>
                    </a:p>
                  </a:txBody>
                  <a:tcPr anchor="ctr"/>
                </a:tc>
                <a:tc>
                  <a:txBody>
                    <a:bodyPr/>
                    <a:lstStyle/>
                    <a:p>
                      <a:pPr algn="r"/>
                      <a:r>
                        <a:rPr lang="en-IN" sz="1200" dirty="0">
                          <a:effectLst/>
                        </a:rPr>
                        <a:t>PAK</a:t>
                      </a:r>
                    </a:p>
                  </a:txBody>
                  <a:tcPr anchor="ctr">
                    <a:solidFill>
                      <a:schemeClr val="accent1">
                        <a:lumMod val="50000"/>
                        <a:lumOff val="50000"/>
                      </a:schemeClr>
                    </a:solidFill>
                  </a:tcPr>
                </a:tc>
                <a:extLst>
                  <a:ext uri="{0D108BD9-81ED-4DB2-BD59-A6C34878D82A}">
                    <a16:rowId xmlns:a16="http://schemas.microsoft.com/office/drawing/2014/main" val="1514441964"/>
                  </a:ext>
                </a:extLst>
              </a:tr>
              <a:tr h="267565">
                <a:tc>
                  <a:txBody>
                    <a:bodyPr/>
                    <a:lstStyle/>
                    <a:p>
                      <a:pPr algn="r"/>
                      <a:r>
                        <a:rPr lang="en-IN" sz="1200" dirty="0">
                          <a:effectLst/>
                        </a:rPr>
                        <a:t>SA</a:t>
                      </a:r>
                    </a:p>
                  </a:txBody>
                  <a:tcPr anchor="ctr"/>
                </a:tc>
                <a:tc>
                  <a:txBody>
                    <a:bodyPr/>
                    <a:lstStyle/>
                    <a:p>
                      <a:pPr algn="r"/>
                      <a:r>
                        <a:rPr lang="en-IN" sz="1200">
                          <a:effectLst/>
                        </a:rPr>
                        <a:t>NZ</a:t>
                      </a:r>
                    </a:p>
                  </a:txBody>
                  <a:tcPr anchor="ctr"/>
                </a:tc>
                <a:tc>
                  <a:txBody>
                    <a:bodyPr/>
                    <a:lstStyle/>
                    <a:p>
                      <a:pPr algn="r"/>
                      <a:r>
                        <a:rPr lang="en-IN" sz="1200">
                          <a:effectLst/>
                        </a:rPr>
                        <a:t>2023-11-01</a:t>
                      </a:r>
                    </a:p>
                  </a:txBody>
                  <a:tcPr anchor="ctr"/>
                </a:tc>
                <a:tc>
                  <a:txBody>
                    <a:bodyPr/>
                    <a:lstStyle/>
                    <a:p>
                      <a:pPr algn="r"/>
                      <a:r>
                        <a:rPr lang="en-IN" sz="1200">
                          <a:effectLst/>
                        </a:rPr>
                        <a:t>353</a:t>
                      </a:r>
                    </a:p>
                  </a:txBody>
                  <a:tcPr anchor="ctr"/>
                </a:tc>
                <a:tc>
                  <a:txBody>
                    <a:bodyPr/>
                    <a:lstStyle/>
                    <a:p>
                      <a:pPr algn="r"/>
                      <a:r>
                        <a:rPr lang="en-IN" sz="1200">
                          <a:effectLst/>
                        </a:rPr>
                        <a:t>162</a:t>
                      </a:r>
                    </a:p>
                  </a:txBody>
                  <a:tcPr anchor="ctr"/>
                </a:tc>
                <a:tc>
                  <a:txBody>
                    <a:bodyPr/>
                    <a:lstStyle/>
                    <a:p>
                      <a:pPr algn="r"/>
                      <a:r>
                        <a:rPr lang="en-IN" sz="1200" dirty="0">
                          <a:effectLst/>
                        </a:rPr>
                        <a:t>SA</a:t>
                      </a:r>
                    </a:p>
                  </a:txBody>
                  <a:tcPr anchor="ctr">
                    <a:solidFill>
                      <a:schemeClr val="accent1">
                        <a:lumMod val="50000"/>
                        <a:lumOff val="50000"/>
                      </a:schemeClr>
                    </a:solidFill>
                  </a:tcPr>
                </a:tc>
                <a:extLst>
                  <a:ext uri="{0D108BD9-81ED-4DB2-BD59-A6C34878D82A}">
                    <a16:rowId xmlns:a16="http://schemas.microsoft.com/office/drawing/2014/main" val="3161511416"/>
                  </a:ext>
                </a:extLst>
              </a:tr>
              <a:tr h="267565">
                <a:tc>
                  <a:txBody>
                    <a:bodyPr/>
                    <a:lstStyle/>
                    <a:p>
                      <a:pPr algn="r"/>
                      <a:r>
                        <a:rPr lang="en-IN" sz="1200" dirty="0">
                          <a:effectLst/>
                        </a:rPr>
                        <a:t>IND</a:t>
                      </a:r>
                    </a:p>
                  </a:txBody>
                  <a:tcPr anchor="ctr"/>
                </a:tc>
                <a:tc>
                  <a:txBody>
                    <a:bodyPr/>
                    <a:lstStyle/>
                    <a:p>
                      <a:pPr algn="r"/>
                      <a:r>
                        <a:rPr lang="en-IN" sz="1200">
                          <a:effectLst/>
                        </a:rPr>
                        <a:t>SL</a:t>
                      </a:r>
                    </a:p>
                  </a:txBody>
                  <a:tcPr anchor="ctr"/>
                </a:tc>
                <a:tc>
                  <a:txBody>
                    <a:bodyPr/>
                    <a:lstStyle/>
                    <a:p>
                      <a:pPr algn="r"/>
                      <a:r>
                        <a:rPr lang="en-IN" sz="1200">
                          <a:effectLst/>
                        </a:rPr>
                        <a:t>2023-11-02</a:t>
                      </a:r>
                    </a:p>
                  </a:txBody>
                  <a:tcPr anchor="ctr"/>
                </a:tc>
                <a:tc>
                  <a:txBody>
                    <a:bodyPr/>
                    <a:lstStyle/>
                    <a:p>
                      <a:pPr algn="r"/>
                      <a:r>
                        <a:rPr lang="en-IN" sz="1200">
                          <a:effectLst/>
                        </a:rPr>
                        <a:t>346</a:t>
                      </a:r>
                    </a:p>
                  </a:txBody>
                  <a:tcPr anchor="ctr"/>
                </a:tc>
                <a:tc>
                  <a:txBody>
                    <a:bodyPr/>
                    <a:lstStyle/>
                    <a:p>
                      <a:pPr algn="r"/>
                      <a:r>
                        <a:rPr lang="en-IN" sz="1200">
                          <a:effectLst/>
                        </a:rPr>
                        <a:t>49</a:t>
                      </a:r>
                    </a:p>
                  </a:txBody>
                  <a:tcPr anchor="ctr"/>
                </a:tc>
                <a:tc>
                  <a:txBody>
                    <a:bodyPr/>
                    <a:lstStyle/>
                    <a:p>
                      <a:pPr algn="r"/>
                      <a:r>
                        <a:rPr lang="en-IN" sz="1200">
                          <a:effectLst/>
                        </a:rPr>
                        <a:t>IND</a:t>
                      </a:r>
                    </a:p>
                  </a:txBody>
                  <a:tcPr anchor="ctr">
                    <a:solidFill>
                      <a:schemeClr val="accent1">
                        <a:lumMod val="50000"/>
                        <a:lumOff val="50000"/>
                      </a:schemeClr>
                    </a:solidFill>
                  </a:tcPr>
                </a:tc>
                <a:extLst>
                  <a:ext uri="{0D108BD9-81ED-4DB2-BD59-A6C34878D82A}">
                    <a16:rowId xmlns:a16="http://schemas.microsoft.com/office/drawing/2014/main" val="1814882318"/>
                  </a:ext>
                </a:extLst>
              </a:tr>
              <a:tr h="267565">
                <a:tc>
                  <a:txBody>
                    <a:bodyPr/>
                    <a:lstStyle/>
                    <a:p>
                      <a:pPr algn="r"/>
                      <a:r>
                        <a:rPr lang="en-IN" sz="1200">
                          <a:effectLst/>
                        </a:rPr>
                        <a:t>NED</a:t>
                      </a:r>
                    </a:p>
                  </a:txBody>
                  <a:tcPr anchor="ctr"/>
                </a:tc>
                <a:tc>
                  <a:txBody>
                    <a:bodyPr/>
                    <a:lstStyle/>
                    <a:p>
                      <a:pPr algn="r"/>
                      <a:r>
                        <a:rPr lang="en-IN" sz="1200">
                          <a:effectLst/>
                        </a:rPr>
                        <a:t>AFG</a:t>
                      </a:r>
                    </a:p>
                  </a:txBody>
                  <a:tcPr anchor="ctr"/>
                </a:tc>
                <a:tc>
                  <a:txBody>
                    <a:bodyPr/>
                    <a:lstStyle/>
                    <a:p>
                      <a:pPr algn="r"/>
                      <a:r>
                        <a:rPr lang="en-IN" sz="1200">
                          <a:effectLst/>
                        </a:rPr>
                        <a:t>2023-11-03</a:t>
                      </a:r>
                    </a:p>
                  </a:txBody>
                  <a:tcPr anchor="ctr"/>
                </a:tc>
                <a:tc>
                  <a:txBody>
                    <a:bodyPr/>
                    <a:lstStyle/>
                    <a:p>
                      <a:pPr algn="r"/>
                      <a:r>
                        <a:rPr lang="en-IN" sz="1200">
                          <a:effectLst/>
                        </a:rPr>
                        <a:t>177</a:t>
                      </a:r>
                    </a:p>
                  </a:txBody>
                  <a:tcPr anchor="ctr"/>
                </a:tc>
                <a:tc>
                  <a:txBody>
                    <a:bodyPr/>
                    <a:lstStyle/>
                    <a:p>
                      <a:pPr algn="r"/>
                      <a:r>
                        <a:rPr lang="en-IN" sz="1200">
                          <a:effectLst/>
                        </a:rPr>
                        <a:t>178</a:t>
                      </a:r>
                    </a:p>
                  </a:txBody>
                  <a:tcPr anchor="ctr"/>
                </a:tc>
                <a:tc>
                  <a:txBody>
                    <a:bodyPr/>
                    <a:lstStyle/>
                    <a:p>
                      <a:pPr algn="r"/>
                      <a:r>
                        <a:rPr lang="en-IN" sz="1200" dirty="0">
                          <a:effectLst/>
                        </a:rPr>
                        <a:t>AFG</a:t>
                      </a:r>
                    </a:p>
                  </a:txBody>
                  <a:tcPr anchor="ctr">
                    <a:solidFill>
                      <a:schemeClr val="accent1">
                        <a:lumMod val="50000"/>
                        <a:lumOff val="50000"/>
                      </a:schemeClr>
                    </a:solidFill>
                  </a:tcPr>
                </a:tc>
                <a:extLst>
                  <a:ext uri="{0D108BD9-81ED-4DB2-BD59-A6C34878D82A}">
                    <a16:rowId xmlns:a16="http://schemas.microsoft.com/office/drawing/2014/main" val="4008745498"/>
                  </a:ext>
                </a:extLst>
              </a:tr>
              <a:tr h="267565">
                <a:tc>
                  <a:txBody>
                    <a:bodyPr/>
                    <a:lstStyle/>
                    <a:p>
                      <a:pPr algn="r"/>
                      <a:r>
                        <a:rPr lang="en-IN" sz="1200" dirty="0">
                          <a:effectLst/>
                        </a:rPr>
                        <a:t>NZ</a:t>
                      </a:r>
                    </a:p>
                  </a:txBody>
                  <a:tcPr anchor="ctr"/>
                </a:tc>
                <a:tc>
                  <a:txBody>
                    <a:bodyPr/>
                    <a:lstStyle/>
                    <a:p>
                      <a:pPr algn="r"/>
                      <a:r>
                        <a:rPr lang="en-IN" sz="1200">
                          <a:effectLst/>
                        </a:rPr>
                        <a:t>PAK</a:t>
                      </a:r>
                    </a:p>
                  </a:txBody>
                  <a:tcPr anchor="ctr"/>
                </a:tc>
                <a:tc>
                  <a:txBody>
                    <a:bodyPr/>
                    <a:lstStyle/>
                    <a:p>
                      <a:pPr algn="r"/>
                      <a:r>
                        <a:rPr lang="en-IN" sz="1200">
                          <a:effectLst/>
                        </a:rPr>
                        <a:t>2023-11-04</a:t>
                      </a:r>
                    </a:p>
                  </a:txBody>
                  <a:tcPr anchor="ctr"/>
                </a:tc>
                <a:tc>
                  <a:txBody>
                    <a:bodyPr/>
                    <a:lstStyle/>
                    <a:p>
                      <a:pPr algn="r"/>
                      <a:r>
                        <a:rPr lang="en-IN" sz="1200" dirty="0">
                          <a:effectLst/>
                        </a:rPr>
                        <a:t>393</a:t>
                      </a:r>
                    </a:p>
                  </a:txBody>
                  <a:tcPr anchor="ctr"/>
                </a:tc>
                <a:tc>
                  <a:txBody>
                    <a:bodyPr/>
                    <a:lstStyle/>
                    <a:p>
                      <a:pPr algn="r"/>
                      <a:r>
                        <a:rPr lang="en-IN" sz="1200">
                          <a:effectLst/>
                        </a:rPr>
                        <a:t>199</a:t>
                      </a:r>
                    </a:p>
                  </a:txBody>
                  <a:tcPr anchor="ctr"/>
                </a:tc>
                <a:tc>
                  <a:txBody>
                    <a:bodyPr/>
                    <a:lstStyle/>
                    <a:p>
                      <a:pPr algn="r"/>
                      <a:r>
                        <a:rPr lang="en-IN" sz="1200">
                          <a:effectLst/>
                        </a:rPr>
                        <a:t>NZ</a:t>
                      </a:r>
                    </a:p>
                  </a:txBody>
                  <a:tcPr anchor="ctr">
                    <a:solidFill>
                      <a:schemeClr val="accent1">
                        <a:lumMod val="50000"/>
                        <a:lumOff val="50000"/>
                      </a:schemeClr>
                    </a:solidFill>
                  </a:tcPr>
                </a:tc>
                <a:extLst>
                  <a:ext uri="{0D108BD9-81ED-4DB2-BD59-A6C34878D82A}">
                    <a16:rowId xmlns:a16="http://schemas.microsoft.com/office/drawing/2014/main" val="2223773832"/>
                  </a:ext>
                </a:extLst>
              </a:tr>
              <a:tr h="267565">
                <a:tc>
                  <a:txBody>
                    <a:bodyPr/>
                    <a:lstStyle/>
                    <a:p>
                      <a:pPr algn="r"/>
                      <a:r>
                        <a:rPr lang="en-IN" sz="1200" dirty="0">
                          <a:effectLst/>
                        </a:rPr>
                        <a:t>AUS</a:t>
                      </a:r>
                    </a:p>
                  </a:txBody>
                  <a:tcPr anchor="ctr"/>
                </a:tc>
                <a:tc>
                  <a:txBody>
                    <a:bodyPr/>
                    <a:lstStyle/>
                    <a:p>
                      <a:pPr algn="r"/>
                      <a:r>
                        <a:rPr lang="en-IN" sz="1200">
                          <a:effectLst/>
                        </a:rPr>
                        <a:t>ENG</a:t>
                      </a:r>
                    </a:p>
                  </a:txBody>
                  <a:tcPr anchor="ctr"/>
                </a:tc>
                <a:tc>
                  <a:txBody>
                    <a:bodyPr/>
                    <a:lstStyle/>
                    <a:p>
                      <a:pPr algn="r"/>
                      <a:r>
                        <a:rPr lang="en-IN" sz="1200">
                          <a:effectLst/>
                        </a:rPr>
                        <a:t>2023-11-04</a:t>
                      </a:r>
                    </a:p>
                  </a:txBody>
                  <a:tcPr anchor="ctr"/>
                </a:tc>
                <a:tc>
                  <a:txBody>
                    <a:bodyPr/>
                    <a:lstStyle/>
                    <a:p>
                      <a:pPr algn="r"/>
                      <a:r>
                        <a:rPr lang="en-IN" sz="1200" dirty="0">
                          <a:effectLst/>
                        </a:rPr>
                        <a:t>280</a:t>
                      </a:r>
                    </a:p>
                  </a:txBody>
                  <a:tcPr anchor="ctr"/>
                </a:tc>
                <a:tc>
                  <a:txBody>
                    <a:bodyPr/>
                    <a:lstStyle/>
                    <a:p>
                      <a:pPr algn="r"/>
                      <a:r>
                        <a:rPr lang="en-IN" sz="1200">
                          <a:effectLst/>
                        </a:rPr>
                        <a:t>247</a:t>
                      </a:r>
                    </a:p>
                  </a:txBody>
                  <a:tcPr anchor="ctr"/>
                </a:tc>
                <a:tc>
                  <a:txBody>
                    <a:bodyPr/>
                    <a:lstStyle/>
                    <a:p>
                      <a:pPr algn="r"/>
                      <a:r>
                        <a:rPr lang="en-IN" sz="1200">
                          <a:effectLst/>
                        </a:rPr>
                        <a:t>AUS</a:t>
                      </a:r>
                    </a:p>
                  </a:txBody>
                  <a:tcPr anchor="ctr">
                    <a:solidFill>
                      <a:schemeClr val="accent1">
                        <a:lumMod val="50000"/>
                        <a:lumOff val="50000"/>
                      </a:schemeClr>
                    </a:solidFill>
                  </a:tcPr>
                </a:tc>
                <a:extLst>
                  <a:ext uri="{0D108BD9-81ED-4DB2-BD59-A6C34878D82A}">
                    <a16:rowId xmlns:a16="http://schemas.microsoft.com/office/drawing/2014/main" val="1205867232"/>
                  </a:ext>
                </a:extLst>
              </a:tr>
              <a:tr h="267565">
                <a:tc>
                  <a:txBody>
                    <a:bodyPr/>
                    <a:lstStyle/>
                    <a:p>
                      <a:pPr algn="r"/>
                      <a:r>
                        <a:rPr lang="en-IN" sz="1200">
                          <a:effectLst/>
                        </a:rPr>
                        <a:t>IND</a:t>
                      </a:r>
                    </a:p>
                  </a:txBody>
                  <a:tcPr anchor="ctr"/>
                </a:tc>
                <a:tc>
                  <a:txBody>
                    <a:bodyPr/>
                    <a:lstStyle/>
                    <a:p>
                      <a:pPr algn="r"/>
                      <a:r>
                        <a:rPr lang="en-IN" sz="1200">
                          <a:effectLst/>
                        </a:rPr>
                        <a:t>SA</a:t>
                      </a:r>
                    </a:p>
                  </a:txBody>
                  <a:tcPr anchor="ctr"/>
                </a:tc>
                <a:tc>
                  <a:txBody>
                    <a:bodyPr/>
                    <a:lstStyle/>
                    <a:p>
                      <a:pPr algn="r"/>
                      <a:r>
                        <a:rPr lang="en-IN" sz="1200">
                          <a:effectLst/>
                        </a:rPr>
                        <a:t>2023-11-05</a:t>
                      </a:r>
                    </a:p>
                  </a:txBody>
                  <a:tcPr anchor="ctr"/>
                </a:tc>
                <a:tc>
                  <a:txBody>
                    <a:bodyPr/>
                    <a:lstStyle/>
                    <a:p>
                      <a:pPr algn="r"/>
                      <a:r>
                        <a:rPr lang="en-IN" sz="1200">
                          <a:effectLst/>
                        </a:rPr>
                        <a:t>324</a:t>
                      </a:r>
                    </a:p>
                  </a:txBody>
                  <a:tcPr anchor="ctr"/>
                </a:tc>
                <a:tc>
                  <a:txBody>
                    <a:bodyPr/>
                    <a:lstStyle/>
                    <a:p>
                      <a:pPr algn="r"/>
                      <a:r>
                        <a:rPr lang="en-IN" sz="1200">
                          <a:effectLst/>
                        </a:rPr>
                        <a:t>83</a:t>
                      </a:r>
                    </a:p>
                  </a:txBody>
                  <a:tcPr anchor="ctr"/>
                </a:tc>
                <a:tc>
                  <a:txBody>
                    <a:bodyPr/>
                    <a:lstStyle/>
                    <a:p>
                      <a:pPr algn="r"/>
                      <a:r>
                        <a:rPr lang="en-IN" sz="1200" dirty="0">
                          <a:effectLst/>
                        </a:rPr>
                        <a:t>IND</a:t>
                      </a:r>
                    </a:p>
                  </a:txBody>
                  <a:tcPr anchor="ctr">
                    <a:solidFill>
                      <a:schemeClr val="accent1">
                        <a:lumMod val="50000"/>
                        <a:lumOff val="50000"/>
                      </a:schemeClr>
                    </a:solidFill>
                  </a:tcPr>
                </a:tc>
                <a:extLst>
                  <a:ext uri="{0D108BD9-81ED-4DB2-BD59-A6C34878D82A}">
                    <a16:rowId xmlns:a16="http://schemas.microsoft.com/office/drawing/2014/main" val="2111672969"/>
                  </a:ext>
                </a:extLst>
              </a:tr>
              <a:tr h="267565">
                <a:tc>
                  <a:txBody>
                    <a:bodyPr/>
                    <a:lstStyle/>
                    <a:p>
                      <a:pPr algn="r"/>
                      <a:r>
                        <a:rPr lang="en-IN" sz="1200" dirty="0">
                          <a:effectLst/>
                        </a:rPr>
                        <a:t>SL</a:t>
                      </a:r>
                    </a:p>
                  </a:txBody>
                  <a:tcPr anchor="ctr"/>
                </a:tc>
                <a:tc>
                  <a:txBody>
                    <a:bodyPr/>
                    <a:lstStyle/>
                    <a:p>
                      <a:pPr algn="r"/>
                      <a:r>
                        <a:rPr lang="en-IN" sz="1200">
                          <a:effectLst/>
                        </a:rPr>
                        <a:t>BAN</a:t>
                      </a:r>
                    </a:p>
                  </a:txBody>
                  <a:tcPr anchor="ctr"/>
                </a:tc>
                <a:tc>
                  <a:txBody>
                    <a:bodyPr/>
                    <a:lstStyle/>
                    <a:p>
                      <a:pPr algn="r"/>
                      <a:r>
                        <a:rPr lang="en-IN" sz="1200">
                          <a:effectLst/>
                        </a:rPr>
                        <a:t>2023-11-06</a:t>
                      </a:r>
                    </a:p>
                  </a:txBody>
                  <a:tcPr anchor="ctr"/>
                </a:tc>
                <a:tc>
                  <a:txBody>
                    <a:bodyPr/>
                    <a:lstStyle/>
                    <a:p>
                      <a:pPr algn="r"/>
                      <a:r>
                        <a:rPr lang="en-IN" sz="1200">
                          <a:effectLst/>
                        </a:rPr>
                        <a:t>276</a:t>
                      </a:r>
                    </a:p>
                  </a:txBody>
                  <a:tcPr anchor="ctr"/>
                </a:tc>
                <a:tc>
                  <a:txBody>
                    <a:bodyPr/>
                    <a:lstStyle/>
                    <a:p>
                      <a:pPr algn="r"/>
                      <a:r>
                        <a:rPr lang="en-IN" sz="1200">
                          <a:effectLst/>
                        </a:rPr>
                        <a:t>269</a:t>
                      </a:r>
                    </a:p>
                  </a:txBody>
                  <a:tcPr anchor="ctr"/>
                </a:tc>
                <a:tc>
                  <a:txBody>
                    <a:bodyPr/>
                    <a:lstStyle/>
                    <a:p>
                      <a:pPr algn="r"/>
                      <a:r>
                        <a:rPr lang="en-IN" sz="1200">
                          <a:effectLst/>
                        </a:rPr>
                        <a:t>SL</a:t>
                      </a:r>
                    </a:p>
                  </a:txBody>
                  <a:tcPr anchor="ctr">
                    <a:solidFill>
                      <a:schemeClr val="accent1">
                        <a:lumMod val="50000"/>
                        <a:lumOff val="50000"/>
                      </a:schemeClr>
                    </a:solidFill>
                  </a:tcPr>
                </a:tc>
                <a:extLst>
                  <a:ext uri="{0D108BD9-81ED-4DB2-BD59-A6C34878D82A}">
                    <a16:rowId xmlns:a16="http://schemas.microsoft.com/office/drawing/2014/main" val="2989000109"/>
                  </a:ext>
                </a:extLst>
              </a:tr>
              <a:tr h="267565">
                <a:tc>
                  <a:txBody>
                    <a:bodyPr/>
                    <a:lstStyle/>
                    <a:p>
                      <a:pPr algn="r"/>
                      <a:r>
                        <a:rPr lang="en-IN" sz="1200">
                          <a:effectLst/>
                        </a:rPr>
                        <a:t>AFG</a:t>
                      </a:r>
                    </a:p>
                  </a:txBody>
                  <a:tcPr anchor="ctr"/>
                </a:tc>
                <a:tc>
                  <a:txBody>
                    <a:bodyPr/>
                    <a:lstStyle/>
                    <a:p>
                      <a:pPr algn="r"/>
                      <a:r>
                        <a:rPr lang="en-IN" sz="1200">
                          <a:effectLst/>
                        </a:rPr>
                        <a:t>AUS</a:t>
                      </a:r>
                    </a:p>
                  </a:txBody>
                  <a:tcPr anchor="ctr"/>
                </a:tc>
                <a:tc>
                  <a:txBody>
                    <a:bodyPr/>
                    <a:lstStyle/>
                    <a:p>
                      <a:pPr algn="r"/>
                      <a:r>
                        <a:rPr lang="en-IN" sz="1200">
                          <a:effectLst/>
                        </a:rPr>
                        <a:t>2023-11-07</a:t>
                      </a:r>
                    </a:p>
                  </a:txBody>
                  <a:tcPr anchor="ctr"/>
                </a:tc>
                <a:tc>
                  <a:txBody>
                    <a:bodyPr/>
                    <a:lstStyle/>
                    <a:p>
                      <a:pPr algn="r"/>
                      <a:r>
                        <a:rPr lang="en-IN" sz="1200">
                          <a:effectLst/>
                        </a:rPr>
                        <a:t>286</a:t>
                      </a:r>
                    </a:p>
                  </a:txBody>
                  <a:tcPr anchor="ctr"/>
                </a:tc>
                <a:tc>
                  <a:txBody>
                    <a:bodyPr/>
                    <a:lstStyle/>
                    <a:p>
                      <a:pPr algn="r"/>
                      <a:r>
                        <a:rPr lang="en-IN" sz="1200">
                          <a:effectLst/>
                        </a:rPr>
                        <a:t>288</a:t>
                      </a:r>
                    </a:p>
                  </a:txBody>
                  <a:tcPr anchor="ctr"/>
                </a:tc>
                <a:tc>
                  <a:txBody>
                    <a:bodyPr/>
                    <a:lstStyle/>
                    <a:p>
                      <a:pPr algn="r"/>
                      <a:r>
                        <a:rPr lang="en-IN" sz="1200" dirty="0">
                          <a:effectLst/>
                        </a:rPr>
                        <a:t>AUS</a:t>
                      </a:r>
                    </a:p>
                  </a:txBody>
                  <a:tcPr anchor="ctr">
                    <a:solidFill>
                      <a:schemeClr val="accent1">
                        <a:lumMod val="50000"/>
                        <a:lumOff val="50000"/>
                      </a:schemeClr>
                    </a:solidFill>
                  </a:tcPr>
                </a:tc>
                <a:extLst>
                  <a:ext uri="{0D108BD9-81ED-4DB2-BD59-A6C34878D82A}">
                    <a16:rowId xmlns:a16="http://schemas.microsoft.com/office/drawing/2014/main" val="387294442"/>
                  </a:ext>
                </a:extLst>
              </a:tr>
              <a:tr h="267565">
                <a:tc>
                  <a:txBody>
                    <a:bodyPr/>
                    <a:lstStyle/>
                    <a:p>
                      <a:pPr algn="r"/>
                      <a:r>
                        <a:rPr lang="en-IN" sz="1200" dirty="0">
                          <a:effectLst/>
                        </a:rPr>
                        <a:t>ENG</a:t>
                      </a:r>
                    </a:p>
                  </a:txBody>
                  <a:tcPr anchor="ctr"/>
                </a:tc>
                <a:tc>
                  <a:txBody>
                    <a:bodyPr/>
                    <a:lstStyle/>
                    <a:p>
                      <a:pPr algn="r"/>
                      <a:r>
                        <a:rPr lang="en-IN" sz="1200">
                          <a:effectLst/>
                        </a:rPr>
                        <a:t>NED</a:t>
                      </a:r>
                    </a:p>
                  </a:txBody>
                  <a:tcPr anchor="ctr"/>
                </a:tc>
                <a:tc>
                  <a:txBody>
                    <a:bodyPr/>
                    <a:lstStyle/>
                    <a:p>
                      <a:pPr algn="r"/>
                      <a:r>
                        <a:rPr lang="en-IN" sz="1200">
                          <a:effectLst/>
                        </a:rPr>
                        <a:t>2023-11-08</a:t>
                      </a:r>
                    </a:p>
                  </a:txBody>
                  <a:tcPr anchor="ctr"/>
                </a:tc>
                <a:tc>
                  <a:txBody>
                    <a:bodyPr/>
                    <a:lstStyle/>
                    <a:p>
                      <a:pPr algn="r"/>
                      <a:r>
                        <a:rPr lang="en-IN" sz="1200">
                          <a:effectLst/>
                        </a:rPr>
                        <a:t>339</a:t>
                      </a:r>
                    </a:p>
                  </a:txBody>
                  <a:tcPr anchor="ctr"/>
                </a:tc>
                <a:tc>
                  <a:txBody>
                    <a:bodyPr/>
                    <a:lstStyle/>
                    <a:p>
                      <a:pPr algn="r"/>
                      <a:r>
                        <a:rPr lang="en-IN" sz="1200">
                          <a:effectLst/>
                        </a:rPr>
                        <a:t>175</a:t>
                      </a:r>
                    </a:p>
                  </a:txBody>
                  <a:tcPr anchor="ctr"/>
                </a:tc>
                <a:tc>
                  <a:txBody>
                    <a:bodyPr/>
                    <a:lstStyle/>
                    <a:p>
                      <a:pPr algn="r"/>
                      <a:r>
                        <a:rPr lang="en-IN" sz="1200" dirty="0">
                          <a:effectLst/>
                        </a:rPr>
                        <a:t>ENG</a:t>
                      </a:r>
                    </a:p>
                  </a:txBody>
                  <a:tcPr anchor="ctr">
                    <a:solidFill>
                      <a:schemeClr val="accent1">
                        <a:lumMod val="50000"/>
                        <a:lumOff val="50000"/>
                      </a:schemeClr>
                    </a:solidFill>
                  </a:tcPr>
                </a:tc>
                <a:extLst>
                  <a:ext uri="{0D108BD9-81ED-4DB2-BD59-A6C34878D82A}">
                    <a16:rowId xmlns:a16="http://schemas.microsoft.com/office/drawing/2014/main" val="19411847"/>
                  </a:ext>
                </a:extLst>
              </a:tr>
              <a:tr h="267565">
                <a:tc>
                  <a:txBody>
                    <a:bodyPr/>
                    <a:lstStyle/>
                    <a:p>
                      <a:pPr algn="r"/>
                      <a:r>
                        <a:rPr lang="en-IN" sz="1200" dirty="0">
                          <a:effectLst/>
                        </a:rPr>
                        <a:t>SL</a:t>
                      </a:r>
                    </a:p>
                  </a:txBody>
                  <a:tcPr anchor="ctr"/>
                </a:tc>
                <a:tc>
                  <a:txBody>
                    <a:bodyPr/>
                    <a:lstStyle/>
                    <a:p>
                      <a:pPr algn="r"/>
                      <a:r>
                        <a:rPr lang="en-IN" sz="1200">
                          <a:effectLst/>
                        </a:rPr>
                        <a:t>NZ</a:t>
                      </a:r>
                    </a:p>
                  </a:txBody>
                  <a:tcPr anchor="ctr"/>
                </a:tc>
                <a:tc>
                  <a:txBody>
                    <a:bodyPr/>
                    <a:lstStyle/>
                    <a:p>
                      <a:pPr algn="r"/>
                      <a:r>
                        <a:rPr lang="en-IN" sz="1200">
                          <a:effectLst/>
                        </a:rPr>
                        <a:t>2023-11-09</a:t>
                      </a:r>
                    </a:p>
                  </a:txBody>
                  <a:tcPr anchor="ctr"/>
                </a:tc>
                <a:tc>
                  <a:txBody>
                    <a:bodyPr/>
                    <a:lstStyle/>
                    <a:p>
                      <a:pPr algn="r"/>
                      <a:r>
                        <a:rPr lang="en-IN" sz="1200">
                          <a:effectLst/>
                        </a:rPr>
                        <a:t>170</a:t>
                      </a:r>
                    </a:p>
                  </a:txBody>
                  <a:tcPr anchor="ctr"/>
                </a:tc>
                <a:tc>
                  <a:txBody>
                    <a:bodyPr/>
                    <a:lstStyle/>
                    <a:p>
                      <a:pPr algn="r"/>
                      <a:r>
                        <a:rPr lang="en-IN" sz="1200">
                          <a:effectLst/>
                        </a:rPr>
                        <a:t>172</a:t>
                      </a:r>
                    </a:p>
                  </a:txBody>
                  <a:tcPr anchor="ctr"/>
                </a:tc>
                <a:tc>
                  <a:txBody>
                    <a:bodyPr/>
                    <a:lstStyle/>
                    <a:p>
                      <a:pPr algn="r"/>
                      <a:r>
                        <a:rPr lang="en-IN" sz="1200" dirty="0">
                          <a:effectLst/>
                        </a:rPr>
                        <a:t>NZ</a:t>
                      </a:r>
                    </a:p>
                  </a:txBody>
                  <a:tcPr anchor="ctr">
                    <a:solidFill>
                      <a:schemeClr val="accent1">
                        <a:lumMod val="50000"/>
                        <a:lumOff val="50000"/>
                      </a:schemeClr>
                    </a:solidFill>
                  </a:tcPr>
                </a:tc>
                <a:extLst>
                  <a:ext uri="{0D108BD9-81ED-4DB2-BD59-A6C34878D82A}">
                    <a16:rowId xmlns:a16="http://schemas.microsoft.com/office/drawing/2014/main" val="817083018"/>
                  </a:ext>
                </a:extLst>
              </a:tr>
              <a:tr h="267565">
                <a:tc>
                  <a:txBody>
                    <a:bodyPr/>
                    <a:lstStyle/>
                    <a:p>
                      <a:pPr algn="r"/>
                      <a:r>
                        <a:rPr lang="en-IN" sz="1200" dirty="0">
                          <a:effectLst/>
                        </a:rPr>
                        <a:t>AFG</a:t>
                      </a:r>
                    </a:p>
                  </a:txBody>
                  <a:tcPr anchor="ctr"/>
                </a:tc>
                <a:tc>
                  <a:txBody>
                    <a:bodyPr/>
                    <a:lstStyle/>
                    <a:p>
                      <a:pPr algn="r"/>
                      <a:r>
                        <a:rPr lang="en-IN" sz="1200">
                          <a:effectLst/>
                        </a:rPr>
                        <a:t>SA</a:t>
                      </a:r>
                    </a:p>
                  </a:txBody>
                  <a:tcPr anchor="ctr"/>
                </a:tc>
                <a:tc>
                  <a:txBody>
                    <a:bodyPr/>
                    <a:lstStyle/>
                    <a:p>
                      <a:pPr algn="r"/>
                      <a:r>
                        <a:rPr lang="en-IN" sz="1200">
                          <a:effectLst/>
                        </a:rPr>
                        <a:t>2023-11-10</a:t>
                      </a:r>
                    </a:p>
                  </a:txBody>
                  <a:tcPr anchor="ctr"/>
                </a:tc>
                <a:tc>
                  <a:txBody>
                    <a:bodyPr/>
                    <a:lstStyle/>
                    <a:p>
                      <a:pPr algn="r"/>
                      <a:r>
                        <a:rPr lang="en-IN" sz="1200">
                          <a:effectLst/>
                        </a:rPr>
                        <a:t>239</a:t>
                      </a:r>
                    </a:p>
                  </a:txBody>
                  <a:tcPr anchor="ctr"/>
                </a:tc>
                <a:tc>
                  <a:txBody>
                    <a:bodyPr/>
                    <a:lstStyle/>
                    <a:p>
                      <a:pPr algn="r"/>
                      <a:r>
                        <a:rPr lang="en-IN" sz="1200">
                          <a:effectLst/>
                        </a:rPr>
                        <a:t>244</a:t>
                      </a:r>
                    </a:p>
                  </a:txBody>
                  <a:tcPr anchor="ctr"/>
                </a:tc>
                <a:tc>
                  <a:txBody>
                    <a:bodyPr/>
                    <a:lstStyle/>
                    <a:p>
                      <a:pPr algn="r"/>
                      <a:r>
                        <a:rPr lang="en-IN" sz="1200" dirty="0">
                          <a:effectLst/>
                        </a:rPr>
                        <a:t>SA</a:t>
                      </a:r>
                    </a:p>
                  </a:txBody>
                  <a:tcPr anchor="ctr">
                    <a:solidFill>
                      <a:schemeClr val="accent1">
                        <a:lumMod val="50000"/>
                        <a:lumOff val="50000"/>
                      </a:schemeClr>
                    </a:solidFill>
                  </a:tcPr>
                </a:tc>
                <a:extLst>
                  <a:ext uri="{0D108BD9-81ED-4DB2-BD59-A6C34878D82A}">
                    <a16:rowId xmlns:a16="http://schemas.microsoft.com/office/drawing/2014/main" val="1214709855"/>
                  </a:ext>
                </a:extLst>
              </a:tr>
              <a:tr h="267565">
                <a:tc>
                  <a:txBody>
                    <a:bodyPr/>
                    <a:lstStyle/>
                    <a:p>
                      <a:pPr algn="r"/>
                      <a:r>
                        <a:rPr lang="en-IN" sz="1200" dirty="0">
                          <a:effectLst/>
                        </a:rPr>
                        <a:t>BAN</a:t>
                      </a:r>
                    </a:p>
                  </a:txBody>
                  <a:tcPr anchor="ctr"/>
                </a:tc>
                <a:tc>
                  <a:txBody>
                    <a:bodyPr/>
                    <a:lstStyle/>
                    <a:p>
                      <a:pPr algn="r"/>
                      <a:r>
                        <a:rPr lang="en-IN" sz="1200">
                          <a:effectLst/>
                        </a:rPr>
                        <a:t>AUS</a:t>
                      </a:r>
                    </a:p>
                  </a:txBody>
                  <a:tcPr anchor="ctr"/>
                </a:tc>
                <a:tc>
                  <a:txBody>
                    <a:bodyPr/>
                    <a:lstStyle/>
                    <a:p>
                      <a:pPr algn="r"/>
                      <a:r>
                        <a:rPr lang="en-IN" sz="1200">
                          <a:effectLst/>
                        </a:rPr>
                        <a:t>2023-11-11</a:t>
                      </a:r>
                    </a:p>
                  </a:txBody>
                  <a:tcPr anchor="ctr"/>
                </a:tc>
                <a:tc>
                  <a:txBody>
                    <a:bodyPr/>
                    <a:lstStyle/>
                    <a:p>
                      <a:pPr algn="r"/>
                      <a:r>
                        <a:rPr lang="en-IN" sz="1200">
                          <a:effectLst/>
                        </a:rPr>
                        <a:t>296</a:t>
                      </a:r>
                    </a:p>
                  </a:txBody>
                  <a:tcPr anchor="ctr"/>
                </a:tc>
                <a:tc>
                  <a:txBody>
                    <a:bodyPr/>
                    <a:lstStyle/>
                    <a:p>
                      <a:pPr algn="r"/>
                      <a:r>
                        <a:rPr lang="en-IN" sz="1200">
                          <a:effectLst/>
                        </a:rPr>
                        <a:t>307</a:t>
                      </a:r>
                    </a:p>
                  </a:txBody>
                  <a:tcPr anchor="ctr"/>
                </a:tc>
                <a:tc>
                  <a:txBody>
                    <a:bodyPr/>
                    <a:lstStyle/>
                    <a:p>
                      <a:pPr algn="r"/>
                      <a:r>
                        <a:rPr lang="en-IN" sz="1200" dirty="0">
                          <a:effectLst/>
                        </a:rPr>
                        <a:t>AUS</a:t>
                      </a:r>
                    </a:p>
                  </a:txBody>
                  <a:tcPr anchor="ctr">
                    <a:solidFill>
                      <a:schemeClr val="accent1">
                        <a:lumMod val="50000"/>
                        <a:lumOff val="50000"/>
                      </a:schemeClr>
                    </a:solidFill>
                  </a:tcPr>
                </a:tc>
                <a:extLst>
                  <a:ext uri="{0D108BD9-81ED-4DB2-BD59-A6C34878D82A}">
                    <a16:rowId xmlns:a16="http://schemas.microsoft.com/office/drawing/2014/main" val="4155959852"/>
                  </a:ext>
                </a:extLst>
              </a:tr>
              <a:tr h="267565">
                <a:tc>
                  <a:txBody>
                    <a:bodyPr/>
                    <a:lstStyle/>
                    <a:p>
                      <a:pPr algn="r"/>
                      <a:r>
                        <a:rPr lang="en-IN" sz="1200" dirty="0">
                          <a:effectLst/>
                        </a:rPr>
                        <a:t>ENG</a:t>
                      </a:r>
                    </a:p>
                  </a:txBody>
                  <a:tcPr anchor="ctr"/>
                </a:tc>
                <a:tc>
                  <a:txBody>
                    <a:bodyPr/>
                    <a:lstStyle/>
                    <a:p>
                      <a:pPr algn="r"/>
                      <a:r>
                        <a:rPr lang="en-IN" sz="1200">
                          <a:effectLst/>
                        </a:rPr>
                        <a:t>PAK</a:t>
                      </a:r>
                    </a:p>
                  </a:txBody>
                  <a:tcPr anchor="ctr"/>
                </a:tc>
                <a:tc>
                  <a:txBody>
                    <a:bodyPr/>
                    <a:lstStyle/>
                    <a:p>
                      <a:pPr algn="r"/>
                      <a:r>
                        <a:rPr lang="en-IN" sz="1200">
                          <a:effectLst/>
                        </a:rPr>
                        <a:t>2023-11-11</a:t>
                      </a:r>
                    </a:p>
                  </a:txBody>
                  <a:tcPr anchor="ctr"/>
                </a:tc>
                <a:tc>
                  <a:txBody>
                    <a:bodyPr/>
                    <a:lstStyle/>
                    <a:p>
                      <a:pPr algn="r"/>
                      <a:r>
                        <a:rPr lang="en-IN" sz="1200">
                          <a:effectLst/>
                        </a:rPr>
                        <a:t>330</a:t>
                      </a:r>
                    </a:p>
                  </a:txBody>
                  <a:tcPr anchor="ctr"/>
                </a:tc>
                <a:tc>
                  <a:txBody>
                    <a:bodyPr/>
                    <a:lstStyle/>
                    <a:p>
                      <a:pPr algn="r"/>
                      <a:r>
                        <a:rPr lang="en-IN" sz="1200">
                          <a:effectLst/>
                        </a:rPr>
                        <a:t>243</a:t>
                      </a:r>
                    </a:p>
                  </a:txBody>
                  <a:tcPr anchor="ctr"/>
                </a:tc>
                <a:tc>
                  <a:txBody>
                    <a:bodyPr/>
                    <a:lstStyle/>
                    <a:p>
                      <a:pPr algn="r"/>
                      <a:r>
                        <a:rPr lang="en-IN" sz="1200" dirty="0">
                          <a:effectLst/>
                        </a:rPr>
                        <a:t>ENG</a:t>
                      </a:r>
                    </a:p>
                  </a:txBody>
                  <a:tcPr anchor="ctr">
                    <a:solidFill>
                      <a:schemeClr val="accent1">
                        <a:lumMod val="50000"/>
                        <a:lumOff val="50000"/>
                      </a:schemeClr>
                    </a:solidFill>
                  </a:tcPr>
                </a:tc>
                <a:extLst>
                  <a:ext uri="{0D108BD9-81ED-4DB2-BD59-A6C34878D82A}">
                    <a16:rowId xmlns:a16="http://schemas.microsoft.com/office/drawing/2014/main" val="2098536789"/>
                  </a:ext>
                </a:extLst>
              </a:tr>
              <a:tr h="267565">
                <a:tc>
                  <a:txBody>
                    <a:bodyPr/>
                    <a:lstStyle/>
                    <a:p>
                      <a:pPr algn="r"/>
                      <a:r>
                        <a:rPr lang="en-IN" sz="1200" dirty="0">
                          <a:effectLst/>
                        </a:rPr>
                        <a:t>IND</a:t>
                      </a:r>
                    </a:p>
                  </a:txBody>
                  <a:tcPr anchor="ctr"/>
                </a:tc>
                <a:tc>
                  <a:txBody>
                    <a:bodyPr/>
                    <a:lstStyle/>
                    <a:p>
                      <a:pPr algn="r"/>
                      <a:r>
                        <a:rPr lang="en-IN" sz="1200">
                          <a:effectLst/>
                        </a:rPr>
                        <a:t>NED</a:t>
                      </a:r>
                    </a:p>
                  </a:txBody>
                  <a:tcPr anchor="ctr"/>
                </a:tc>
                <a:tc>
                  <a:txBody>
                    <a:bodyPr/>
                    <a:lstStyle/>
                    <a:p>
                      <a:pPr algn="r"/>
                      <a:r>
                        <a:rPr lang="en-IN" sz="1200">
                          <a:effectLst/>
                        </a:rPr>
                        <a:t>2023-11-12</a:t>
                      </a:r>
                    </a:p>
                  </a:txBody>
                  <a:tcPr anchor="ctr"/>
                </a:tc>
                <a:tc>
                  <a:txBody>
                    <a:bodyPr/>
                    <a:lstStyle/>
                    <a:p>
                      <a:pPr algn="r"/>
                      <a:r>
                        <a:rPr lang="en-IN" sz="1200">
                          <a:effectLst/>
                        </a:rPr>
                        <a:t>409</a:t>
                      </a:r>
                    </a:p>
                  </a:txBody>
                  <a:tcPr anchor="ctr"/>
                </a:tc>
                <a:tc>
                  <a:txBody>
                    <a:bodyPr/>
                    <a:lstStyle/>
                    <a:p>
                      <a:pPr algn="r"/>
                      <a:r>
                        <a:rPr lang="en-IN" sz="1200">
                          <a:effectLst/>
                        </a:rPr>
                        <a:t>228</a:t>
                      </a:r>
                    </a:p>
                  </a:txBody>
                  <a:tcPr anchor="ctr"/>
                </a:tc>
                <a:tc>
                  <a:txBody>
                    <a:bodyPr/>
                    <a:lstStyle/>
                    <a:p>
                      <a:pPr algn="r"/>
                      <a:r>
                        <a:rPr lang="en-IN" sz="1200" dirty="0">
                          <a:effectLst/>
                        </a:rPr>
                        <a:t>IND</a:t>
                      </a:r>
                    </a:p>
                  </a:txBody>
                  <a:tcPr anchor="ctr">
                    <a:solidFill>
                      <a:schemeClr val="accent1">
                        <a:lumMod val="50000"/>
                        <a:lumOff val="50000"/>
                      </a:schemeClr>
                    </a:solidFill>
                  </a:tcPr>
                </a:tc>
                <a:extLst>
                  <a:ext uri="{0D108BD9-81ED-4DB2-BD59-A6C34878D82A}">
                    <a16:rowId xmlns:a16="http://schemas.microsoft.com/office/drawing/2014/main" val="3566093908"/>
                  </a:ext>
                </a:extLst>
              </a:tr>
              <a:tr h="267565">
                <a:tc>
                  <a:txBody>
                    <a:bodyPr/>
                    <a:lstStyle/>
                    <a:p>
                      <a:pPr algn="r"/>
                      <a:r>
                        <a:rPr lang="en-IN" sz="1200" dirty="0">
                          <a:effectLst/>
                        </a:rPr>
                        <a:t>IND</a:t>
                      </a:r>
                    </a:p>
                  </a:txBody>
                  <a:tcPr anchor="ctr"/>
                </a:tc>
                <a:tc>
                  <a:txBody>
                    <a:bodyPr/>
                    <a:lstStyle/>
                    <a:p>
                      <a:pPr algn="r"/>
                      <a:r>
                        <a:rPr lang="en-IN" sz="1200">
                          <a:effectLst/>
                        </a:rPr>
                        <a:t>NZ</a:t>
                      </a:r>
                    </a:p>
                  </a:txBody>
                  <a:tcPr anchor="ctr"/>
                </a:tc>
                <a:tc>
                  <a:txBody>
                    <a:bodyPr/>
                    <a:lstStyle/>
                    <a:p>
                      <a:pPr algn="r"/>
                      <a:r>
                        <a:rPr lang="en-IN" sz="1200">
                          <a:effectLst/>
                        </a:rPr>
                        <a:t>2023-11-15</a:t>
                      </a:r>
                    </a:p>
                  </a:txBody>
                  <a:tcPr anchor="ctr"/>
                </a:tc>
                <a:tc>
                  <a:txBody>
                    <a:bodyPr/>
                    <a:lstStyle/>
                    <a:p>
                      <a:pPr algn="r"/>
                      <a:r>
                        <a:rPr lang="en-IN" sz="1200">
                          <a:effectLst/>
                        </a:rPr>
                        <a:t>395</a:t>
                      </a:r>
                    </a:p>
                  </a:txBody>
                  <a:tcPr anchor="ctr"/>
                </a:tc>
                <a:tc>
                  <a:txBody>
                    <a:bodyPr/>
                    <a:lstStyle/>
                    <a:p>
                      <a:pPr algn="r"/>
                      <a:r>
                        <a:rPr lang="en-IN" sz="1200">
                          <a:effectLst/>
                        </a:rPr>
                        <a:t>318</a:t>
                      </a:r>
                    </a:p>
                  </a:txBody>
                  <a:tcPr anchor="ctr"/>
                </a:tc>
                <a:tc>
                  <a:txBody>
                    <a:bodyPr/>
                    <a:lstStyle/>
                    <a:p>
                      <a:pPr algn="r"/>
                      <a:r>
                        <a:rPr lang="en-IN" sz="1200" dirty="0">
                          <a:effectLst/>
                        </a:rPr>
                        <a:t>IND</a:t>
                      </a:r>
                    </a:p>
                  </a:txBody>
                  <a:tcPr anchor="ctr">
                    <a:solidFill>
                      <a:schemeClr val="accent1">
                        <a:lumMod val="50000"/>
                        <a:lumOff val="50000"/>
                      </a:schemeClr>
                    </a:solidFill>
                  </a:tcPr>
                </a:tc>
                <a:extLst>
                  <a:ext uri="{0D108BD9-81ED-4DB2-BD59-A6C34878D82A}">
                    <a16:rowId xmlns:a16="http://schemas.microsoft.com/office/drawing/2014/main" val="4151935091"/>
                  </a:ext>
                </a:extLst>
              </a:tr>
              <a:tr h="267565">
                <a:tc>
                  <a:txBody>
                    <a:bodyPr/>
                    <a:lstStyle/>
                    <a:p>
                      <a:pPr algn="r"/>
                      <a:r>
                        <a:rPr lang="en-IN" sz="1200" dirty="0">
                          <a:effectLst/>
                        </a:rPr>
                        <a:t>SA</a:t>
                      </a:r>
                    </a:p>
                  </a:txBody>
                  <a:tcPr anchor="ctr"/>
                </a:tc>
                <a:tc>
                  <a:txBody>
                    <a:bodyPr/>
                    <a:lstStyle/>
                    <a:p>
                      <a:pPr algn="r"/>
                      <a:r>
                        <a:rPr lang="en-IN" sz="1200" dirty="0">
                          <a:effectLst/>
                        </a:rPr>
                        <a:t>AUS</a:t>
                      </a:r>
                    </a:p>
                  </a:txBody>
                  <a:tcPr anchor="ctr"/>
                </a:tc>
                <a:tc>
                  <a:txBody>
                    <a:bodyPr/>
                    <a:lstStyle/>
                    <a:p>
                      <a:pPr algn="r"/>
                      <a:r>
                        <a:rPr lang="en-IN" sz="1200" dirty="0">
                          <a:effectLst/>
                        </a:rPr>
                        <a:t>2023-11-16</a:t>
                      </a:r>
                    </a:p>
                  </a:txBody>
                  <a:tcPr anchor="ctr"/>
                </a:tc>
                <a:tc>
                  <a:txBody>
                    <a:bodyPr/>
                    <a:lstStyle/>
                    <a:p>
                      <a:pPr algn="r"/>
                      <a:r>
                        <a:rPr lang="en-IN" sz="1200" dirty="0">
                          <a:effectLst/>
                        </a:rPr>
                        <a:t>208</a:t>
                      </a:r>
                    </a:p>
                  </a:txBody>
                  <a:tcPr anchor="ctr"/>
                </a:tc>
                <a:tc>
                  <a:txBody>
                    <a:bodyPr/>
                    <a:lstStyle/>
                    <a:p>
                      <a:pPr algn="r"/>
                      <a:r>
                        <a:rPr lang="en-IN" sz="1200">
                          <a:effectLst/>
                        </a:rPr>
                        <a:t>212</a:t>
                      </a:r>
                    </a:p>
                  </a:txBody>
                  <a:tcPr anchor="ctr"/>
                </a:tc>
                <a:tc>
                  <a:txBody>
                    <a:bodyPr/>
                    <a:lstStyle/>
                    <a:p>
                      <a:pPr algn="r"/>
                      <a:r>
                        <a:rPr lang="en-IN" sz="1200" dirty="0">
                          <a:effectLst/>
                        </a:rPr>
                        <a:t>AUS</a:t>
                      </a:r>
                    </a:p>
                  </a:txBody>
                  <a:tcPr anchor="ctr">
                    <a:solidFill>
                      <a:schemeClr val="accent1">
                        <a:lumMod val="50000"/>
                        <a:lumOff val="50000"/>
                      </a:schemeClr>
                    </a:solidFill>
                  </a:tcPr>
                </a:tc>
                <a:extLst>
                  <a:ext uri="{0D108BD9-81ED-4DB2-BD59-A6C34878D82A}">
                    <a16:rowId xmlns:a16="http://schemas.microsoft.com/office/drawing/2014/main" val="3526040968"/>
                  </a:ext>
                </a:extLst>
              </a:tr>
            </a:tbl>
          </a:graphicData>
        </a:graphic>
      </p:graphicFrame>
    </p:spTree>
    <p:extLst>
      <p:ext uri="{BB962C8B-B14F-4D97-AF65-F5344CB8AC3E}">
        <p14:creationId xmlns:p14="http://schemas.microsoft.com/office/powerpoint/2010/main" val="330141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a:extLst>
              <a:ext uri="{FF2B5EF4-FFF2-40B4-BE49-F238E27FC236}">
                <a16:creationId xmlns:a16="http://schemas.microsoft.com/office/drawing/2014/main" id="{1A12C665-4CFD-EC43-AFEE-C14D72FBAE81}"/>
              </a:ext>
            </a:extLst>
          </p:cNvPr>
          <p:cNvSpPr>
            <a:spLocks noGrp="1"/>
          </p:cNvSpPr>
          <p:nvPr>
            <p:ph type="subTitle" idx="13"/>
          </p:nvPr>
        </p:nvSpPr>
        <p:spPr>
          <a:xfrm>
            <a:off x="7523321" y="880950"/>
            <a:ext cx="3271520" cy="644489"/>
          </a:xfrm>
        </p:spPr>
        <p:txBody>
          <a:bodyPr/>
          <a:lstStyle/>
          <a:p>
            <a:r>
              <a:rPr lang="en-US" dirty="0"/>
              <a:t>Winnings Counts Table</a:t>
            </a:r>
          </a:p>
        </p:txBody>
      </p:sp>
      <p:sp>
        <p:nvSpPr>
          <p:cNvPr id="3" name="Content Placeholder 2">
            <a:extLst>
              <a:ext uri="{FF2B5EF4-FFF2-40B4-BE49-F238E27FC236}">
                <a16:creationId xmlns:a16="http://schemas.microsoft.com/office/drawing/2014/main" id="{3423B500-E03B-F7BB-016C-A054AFEEE152}"/>
              </a:ext>
            </a:extLst>
          </p:cNvPr>
          <p:cNvSpPr>
            <a:spLocks noGrp="1"/>
          </p:cNvSpPr>
          <p:nvPr>
            <p:ph idx="1"/>
          </p:nvPr>
        </p:nvSpPr>
        <p:spPr>
          <a:xfrm>
            <a:off x="513080" y="1525439"/>
            <a:ext cx="4912743" cy="3807121"/>
          </a:xfrm>
        </p:spPr>
        <p:txBody>
          <a:bodyPr>
            <a:normAutofit lnSpcReduction="10000"/>
          </a:bodyPr>
          <a:lstStyle/>
          <a:p>
            <a:r>
              <a:rPr lang="en-US" dirty="0"/>
              <a:t>India won highest number of matches that is 10. Then comes Australia with 8 wins and South Africa with 6 wins. Then comes New Zealand and Afghanistan with 5 wins each.</a:t>
            </a:r>
          </a:p>
          <a:p>
            <a:r>
              <a:rPr lang="en-US" dirty="0"/>
              <a:t>India made 409 runs in 1st inning against Netherlands which is the highest than any other team who made this much total runs in a single match.</a:t>
            </a:r>
          </a:p>
        </p:txBody>
      </p:sp>
      <p:graphicFrame>
        <p:nvGraphicFramePr>
          <p:cNvPr id="17" name="Table 16">
            <a:extLst>
              <a:ext uri="{FF2B5EF4-FFF2-40B4-BE49-F238E27FC236}">
                <a16:creationId xmlns:a16="http://schemas.microsoft.com/office/drawing/2014/main" id="{8DE717CF-0A82-4AB3-74E0-E76A9F350F8F}"/>
              </a:ext>
            </a:extLst>
          </p:cNvPr>
          <p:cNvGraphicFramePr>
            <a:graphicFrameLocks noGrp="1"/>
          </p:cNvGraphicFramePr>
          <p:nvPr>
            <p:extLst>
              <p:ext uri="{D42A27DB-BD31-4B8C-83A1-F6EECF244321}">
                <p14:modId xmlns:p14="http://schemas.microsoft.com/office/powerpoint/2010/main" val="1384590594"/>
              </p:ext>
            </p:extLst>
          </p:nvPr>
        </p:nvGraphicFramePr>
        <p:xfrm>
          <a:off x="7087404" y="1525439"/>
          <a:ext cx="4143354" cy="3881436"/>
        </p:xfrm>
        <a:graphic>
          <a:graphicData uri="http://schemas.openxmlformats.org/drawingml/2006/table">
            <a:tbl>
              <a:tblPr>
                <a:tableStyleId>{284E427A-3D55-4303-BF80-6455036E1DE7}</a:tableStyleId>
              </a:tblPr>
              <a:tblGrid>
                <a:gridCol w="2071677">
                  <a:extLst>
                    <a:ext uri="{9D8B030D-6E8A-4147-A177-3AD203B41FA5}">
                      <a16:colId xmlns:a16="http://schemas.microsoft.com/office/drawing/2014/main" val="3408876609"/>
                    </a:ext>
                  </a:extLst>
                </a:gridCol>
                <a:gridCol w="2071677">
                  <a:extLst>
                    <a:ext uri="{9D8B030D-6E8A-4147-A177-3AD203B41FA5}">
                      <a16:colId xmlns:a16="http://schemas.microsoft.com/office/drawing/2014/main" val="1526666087"/>
                    </a:ext>
                  </a:extLst>
                </a:gridCol>
              </a:tblGrid>
              <a:tr h="578086">
                <a:tc>
                  <a:txBody>
                    <a:bodyPr/>
                    <a:lstStyle/>
                    <a:p>
                      <a:pPr algn="r"/>
                      <a:r>
                        <a:rPr lang="en-IN" sz="1600" b="1" dirty="0">
                          <a:effectLst/>
                        </a:rPr>
                        <a:t>Team</a:t>
                      </a:r>
                    </a:p>
                  </a:txBody>
                  <a:tcPr marL="82584" marR="82584" marT="41292" marB="41292" anchor="ctr">
                    <a:solidFill>
                      <a:srgbClr val="FFFF00"/>
                    </a:solidFill>
                  </a:tcPr>
                </a:tc>
                <a:tc>
                  <a:txBody>
                    <a:bodyPr/>
                    <a:lstStyle/>
                    <a:p>
                      <a:pPr algn="r"/>
                      <a:r>
                        <a:rPr lang="en-US" sz="1600" b="1" dirty="0"/>
                        <a:t>Number of wins</a:t>
                      </a:r>
                    </a:p>
                  </a:txBody>
                  <a:tcPr marL="82584" marR="82584" marT="41292" marB="41292" anchor="ctr">
                    <a:solidFill>
                      <a:srgbClr val="FFFF00"/>
                    </a:solidFill>
                  </a:tcPr>
                </a:tc>
                <a:extLst>
                  <a:ext uri="{0D108BD9-81ED-4DB2-BD59-A6C34878D82A}">
                    <a16:rowId xmlns:a16="http://schemas.microsoft.com/office/drawing/2014/main" val="1786952395"/>
                  </a:ext>
                </a:extLst>
              </a:tr>
              <a:tr h="330335">
                <a:tc>
                  <a:txBody>
                    <a:bodyPr/>
                    <a:lstStyle/>
                    <a:p>
                      <a:pPr algn="r" fontAlgn="ctr"/>
                      <a:r>
                        <a:rPr lang="en-IN" sz="1600" b="1" dirty="0">
                          <a:effectLst/>
                        </a:rPr>
                        <a:t>India</a:t>
                      </a:r>
                    </a:p>
                  </a:txBody>
                  <a:tcPr marL="82584" marR="82584" marT="41292" marB="41292" anchor="ctr"/>
                </a:tc>
                <a:tc>
                  <a:txBody>
                    <a:bodyPr/>
                    <a:lstStyle/>
                    <a:p>
                      <a:pPr algn="r"/>
                      <a:r>
                        <a:rPr lang="en-IN" sz="1600" dirty="0">
                          <a:effectLst/>
                        </a:rPr>
                        <a:t>10</a:t>
                      </a:r>
                    </a:p>
                  </a:txBody>
                  <a:tcPr marL="82584" marR="82584" marT="41292" marB="41292" anchor="ctr"/>
                </a:tc>
                <a:extLst>
                  <a:ext uri="{0D108BD9-81ED-4DB2-BD59-A6C34878D82A}">
                    <a16:rowId xmlns:a16="http://schemas.microsoft.com/office/drawing/2014/main" val="4258601536"/>
                  </a:ext>
                </a:extLst>
              </a:tr>
              <a:tr h="330335">
                <a:tc>
                  <a:txBody>
                    <a:bodyPr/>
                    <a:lstStyle/>
                    <a:p>
                      <a:pPr algn="r" fontAlgn="ctr"/>
                      <a:r>
                        <a:rPr lang="en-IN" sz="1600" b="1" dirty="0">
                          <a:effectLst/>
                        </a:rPr>
                        <a:t>Australia</a:t>
                      </a:r>
                    </a:p>
                  </a:txBody>
                  <a:tcPr marL="82584" marR="82584" marT="41292" marB="41292" anchor="ctr"/>
                </a:tc>
                <a:tc>
                  <a:txBody>
                    <a:bodyPr/>
                    <a:lstStyle/>
                    <a:p>
                      <a:pPr algn="r"/>
                      <a:r>
                        <a:rPr lang="en-IN" sz="1600" dirty="0">
                          <a:effectLst/>
                        </a:rPr>
                        <a:t>8</a:t>
                      </a:r>
                    </a:p>
                  </a:txBody>
                  <a:tcPr marL="82584" marR="82584" marT="41292" marB="41292" anchor="ctr"/>
                </a:tc>
                <a:extLst>
                  <a:ext uri="{0D108BD9-81ED-4DB2-BD59-A6C34878D82A}">
                    <a16:rowId xmlns:a16="http://schemas.microsoft.com/office/drawing/2014/main" val="173935070"/>
                  </a:ext>
                </a:extLst>
              </a:tr>
              <a:tr h="330335">
                <a:tc>
                  <a:txBody>
                    <a:bodyPr/>
                    <a:lstStyle/>
                    <a:p>
                      <a:pPr algn="r" fontAlgn="ctr"/>
                      <a:r>
                        <a:rPr lang="en-IN" sz="1600" b="1" dirty="0">
                          <a:effectLst/>
                        </a:rPr>
                        <a:t>South Africa</a:t>
                      </a:r>
                    </a:p>
                  </a:txBody>
                  <a:tcPr marL="82584" marR="82584" marT="41292" marB="41292" anchor="ctr"/>
                </a:tc>
                <a:tc>
                  <a:txBody>
                    <a:bodyPr/>
                    <a:lstStyle/>
                    <a:p>
                      <a:pPr algn="r"/>
                      <a:r>
                        <a:rPr lang="en-IN" sz="1600" dirty="0">
                          <a:effectLst/>
                        </a:rPr>
                        <a:t>6</a:t>
                      </a:r>
                    </a:p>
                  </a:txBody>
                  <a:tcPr marL="82584" marR="82584" marT="41292" marB="41292" anchor="ctr"/>
                </a:tc>
                <a:extLst>
                  <a:ext uri="{0D108BD9-81ED-4DB2-BD59-A6C34878D82A}">
                    <a16:rowId xmlns:a16="http://schemas.microsoft.com/office/drawing/2014/main" val="3755409850"/>
                  </a:ext>
                </a:extLst>
              </a:tr>
              <a:tr h="330335">
                <a:tc>
                  <a:txBody>
                    <a:bodyPr/>
                    <a:lstStyle/>
                    <a:p>
                      <a:pPr algn="r" fontAlgn="ctr"/>
                      <a:r>
                        <a:rPr lang="en-IN" sz="1600" b="1" dirty="0">
                          <a:effectLst/>
                        </a:rPr>
                        <a:t>New Zealand</a:t>
                      </a:r>
                    </a:p>
                  </a:txBody>
                  <a:tcPr marL="82584" marR="82584" marT="41292" marB="41292" anchor="ctr"/>
                </a:tc>
                <a:tc>
                  <a:txBody>
                    <a:bodyPr/>
                    <a:lstStyle/>
                    <a:p>
                      <a:pPr algn="r"/>
                      <a:r>
                        <a:rPr lang="en-IN" sz="1600" dirty="0">
                          <a:effectLst/>
                        </a:rPr>
                        <a:t>5</a:t>
                      </a:r>
                    </a:p>
                  </a:txBody>
                  <a:tcPr marL="82584" marR="82584" marT="41292" marB="41292" anchor="ctr"/>
                </a:tc>
                <a:extLst>
                  <a:ext uri="{0D108BD9-81ED-4DB2-BD59-A6C34878D82A}">
                    <a16:rowId xmlns:a16="http://schemas.microsoft.com/office/drawing/2014/main" val="632212858"/>
                  </a:ext>
                </a:extLst>
              </a:tr>
              <a:tr h="330335">
                <a:tc>
                  <a:txBody>
                    <a:bodyPr/>
                    <a:lstStyle/>
                    <a:p>
                      <a:pPr algn="r" fontAlgn="ctr"/>
                      <a:r>
                        <a:rPr lang="en-IN" sz="1600" b="1" dirty="0">
                          <a:effectLst/>
                        </a:rPr>
                        <a:t>Afghanistan</a:t>
                      </a:r>
                    </a:p>
                  </a:txBody>
                  <a:tcPr marL="82584" marR="82584" marT="41292" marB="41292" anchor="ctr"/>
                </a:tc>
                <a:tc>
                  <a:txBody>
                    <a:bodyPr/>
                    <a:lstStyle/>
                    <a:p>
                      <a:pPr algn="r"/>
                      <a:r>
                        <a:rPr lang="en-IN" sz="1600" dirty="0">
                          <a:effectLst/>
                        </a:rPr>
                        <a:t>5</a:t>
                      </a:r>
                    </a:p>
                  </a:txBody>
                  <a:tcPr marL="82584" marR="82584" marT="41292" marB="41292" anchor="ctr"/>
                </a:tc>
                <a:extLst>
                  <a:ext uri="{0D108BD9-81ED-4DB2-BD59-A6C34878D82A}">
                    <a16:rowId xmlns:a16="http://schemas.microsoft.com/office/drawing/2014/main" val="1361336929"/>
                  </a:ext>
                </a:extLst>
              </a:tr>
              <a:tr h="330335">
                <a:tc>
                  <a:txBody>
                    <a:bodyPr/>
                    <a:lstStyle/>
                    <a:p>
                      <a:pPr algn="r" fontAlgn="ctr"/>
                      <a:r>
                        <a:rPr lang="en-IN" sz="1600" b="1" dirty="0">
                          <a:effectLst/>
                        </a:rPr>
                        <a:t>England</a:t>
                      </a:r>
                    </a:p>
                  </a:txBody>
                  <a:tcPr marL="82584" marR="82584" marT="41292" marB="41292" anchor="ctr"/>
                </a:tc>
                <a:tc>
                  <a:txBody>
                    <a:bodyPr/>
                    <a:lstStyle/>
                    <a:p>
                      <a:pPr algn="r"/>
                      <a:r>
                        <a:rPr lang="en-IN" sz="1600">
                          <a:effectLst/>
                        </a:rPr>
                        <a:t>4</a:t>
                      </a:r>
                    </a:p>
                  </a:txBody>
                  <a:tcPr marL="82584" marR="82584" marT="41292" marB="41292" anchor="ctr"/>
                </a:tc>
                <a:extLst>
                  <a:ext uri="{0D108BD9-81ED-4DB2-BD59-A6C34878D82A}">
                    <a16:rowId xmlns:a16="http://schemas.microsoft.com/office/drawing/2014/main" val="3131860530"/>
                  </a:ext>
                </a:extLst>
              </a:tr>
              <a:tr h="330335">
                <a:tc>
                  <a:txBody>
                    <a:bodyPr/>
                    <a:lstStyle/>
                    <a:p>
                      <a:pPr algn="r" fontAlgn="ctr"/>
                      <a:r>
                        <a:rPr lang="en-IN" sz="1600" b="1" dirty="0">
                          <a:effectLst/>
                        </a:rPr>
                        <a:t>Pakistan</a:t>
                      </a:r>
                    </a:p>
                  </a:txBody>
                  <a:tcPr marL="82584" marR="82584" marT="41292" marB="41292" anchor="ctr"/>
                </a:tc>
                <a:tc>
                  <a:txBody>
                    <a:bodyPr/>
                    <a:lstStyle/>
                    <a:p>
                      <a:pPr algn="r"/>
                      <a:r>
                        <a:rPr lang="en-IN" sz="1600" dirty="0">
                          <a:effectLst/>
                        </a:rPr>
                        <a:t>4</a:t>
                      </a:r>
                    </a:p>
                  </a:txBody>
                  <a:tcPr marL="82584" marR="82584" marT="41292" marB="41292" anchor="ctr"/>
                </a:tc>
                <a:extLst>
                  <a:ext uri="{0D108BD9-81ED-4DB2-BD59-A6C34878D82A}">
                    <a16:rowId xmlns:a16="http://schemas.microsoft.com/office/drawing/2014/main" val="1816205871"/>
                  </a:ext>
                </a:extLst>
              </a:tr>
              <a:tr h="330335">
                <a:tc>
                  <a:txBody>
                    <a:bodyPr/>
                    <a:lstStyle/>
                    <a:p>
                      <a:pPr algn="r" fontAlgn="ctr"/>
                      <a:r>
                        <a:rPr lang="en-IN" sz="1600" b="1" dirty="0">
                          <a:effectLst/>
                        </a:rPr>
                        <a:t>Netherlands</a:t>
                      </a:r>
                    </a:p>
                  </a:txBody>
                  <a:tcPr marL="82584" marR="82584" marT="41292" marB="41292" anchor="ctr"/>
                </a:tc>
                <a:tc>
                  <a:txBody>
                    <a:bodyPr/>
                    <a:lstStyle/>
                    <a:p>
                      <a:pPr algn="r"/>
                      <a:r>
                        <a:rPr lang="en-IN" sz="1600" dirty="0">
                          <a:effectLst/>
                        </a:rPr>
                        <a:t>3</a:t>
                      </a:r>
                    </a:p>
                  </a:txBody>
                  <a:tcPr marL="82584" marR="82584" marT="41292" marB="41292" anchor="ctr"/>
                </a:tc>
                <a:extLst>
                  <a:ext uri="{0D108BD9-81ED-4DB2-BD59-A6C34878D82A}">
                    <a16:rowId xmlns:a16="http://schemas.microsoft.com/office/drawing/2014/main" val="1328051018"/>
                  </a:ext>
                </a:extLst>
              </a:tr>
              <a:tr h="330335">
                <a:tc>
                  <a:txBody>
                    <a:bodyPr/>
                    <a:lstStyle/>
                    <a:p>
                      <a:pPr algn="r" fontAlgn="ctr"/>
                      <a:r>
                        <a:rPr lang="en-IN" sz="1600" b="1" dirty="0">
                          <a:effectLst/>
                        </a:rPr>
                        <a:t>Sri Lanka</a:t>
                      </a:r>
                    </a:p>
                  </a:txBody>
                  <a:tcPr marL="82584" marR="82584" marT="41292" marB="41292" anchor="ctr"/>
                </a:tc>
                <a:tc>
                  <a:txBody>
                    <a:bodyPr/>
                    <a:lstStyle/>
                    <a:p>
                      <a:pPr algn="r"/>
                      <a:r>
                        <a:rPr lang="en-IN" sz="1600" dirty="0">
                          <a:effectLst/>
                        </a:rPr>
                        <a:t>2</a:t>
                      </a:r>
                    </a:p>
                  </a:txBody>
                  <a:tcPr marL="82584" marR="82584" marT="41292" marB="41292" anchor="ctr"/>
                </a:tc>
                <a:extLst>
                  <a:ext uri="{0D108BD9-81ED-4DB2-BD59-A6C34878D82A}">
                    <a16:rowId xmlns:a16="http://schemas.microsoft.com/office/drawing/2014/main" val="3725714488"/>
                  </a:ext>
                </a:extLst>
              </a:tr>
              <a:tr h="330335">
                <a:tc>
                  <a:txBody>
                    <a:bodyPr/>
                    <a:lstStyle/>
                    <a:p>
                      <a:pPr algn="r" fontAlgn="ctr"/>
                      <a:r>
                        <a:rPr lang="en-IN" sz="1600" b="1" dirty="0">
                          <a:effectLst/>
                        </a:rPr>
                        <a:t>Bangladesh</a:t>
                      </a:r>
                    </a:p>
                  </a:txBody>
                  <a:tcPr marL="82584" marR="82584" marT="41292" marB="41292" anchor="ctr"/>
                </a:tc>
                <a:tc>
                  <a:txBody>
                    <a:bodyPr/>
                    <a:lstStyle/>
                    <a:p>
                      <a:pPr algn="r"/>
                      <a:r>
                        <a:rPr lang="en-IN" sz="1600" dirty="0">
                          <a:effectLst/>
                        </a:rPr>
                        <a:t>0</a:t>
                      </a:r>
                    </a:p>
                  </a:txBody>
                  <a:tcPr marL="82584" marR="82584" marT="41292" marB="41292" anchor="ctr"/>
                </a:tc>
                <a:extLst>
                  <a:ext uri="{0D108BD9-81ED-4DB2-BD59-A6C34878D82A}">
                    <a16:rowId xmlns:a16="http://schemas.microsoft.com/office/drawing/2014/main" val="236159078"/>
                  </a:ext>
                </a:extLst>
              </a:tr>
            </a:tbl>
          </a:graphicData>
        </a:graphic>
      </p:graphicFrame>
    </p:spTree>
    <p:extLst>
      <p:ext uri="{BB962C8B-B14F-4D97-AF65-F5344CB8AC3E}">
        <p14:creationId xmlns:p14="http://schemas.microsoft.com/office/powerpoint/2010/main" val="1933365881"/>
      </p:ext>
    </p:extLst>
  </p:cSld>
  <p:clrMapOvr>
    <a:masterClrMapping/>
  </p:clrMapOvr>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0E7228-D953-4029-B66D-451B76F5366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136BC04-D45B-4D5B-9546-CDF5EAACAAC8}">
  <ds:schemaRefs>
    <ds:schemaRef ds:uri="http://schemas.microsoft.com/sharepoint/v3/contenttype/forms"/>
  </ds:schemaRefs>
</ds:datastoreItem>
</file>

<file path=customXml/itemProps3.xml><?xml version="1.0" encoding="utf-8"?>
<ds:datastoreItem xmlns:ds="http://schemas.openxmlformats.org/officeDocument/2006/customXml" ds:itemID="{A5DFB7C4-E441-4D4B-91C8-474B93BCB8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322</TotalTime>
  <Words>1914</Words>
  <Application>Microsoft Office PowerPoint</Application>
  <PresentationFormat>Widescreen</PresentationFormat>
  <Paragraphs>518</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Calibri</vt:lpstr>
      <vt:lpstr>Courier New</vt:lpstr>
      <vt:lpstr>Roboto</vt:lpstr>
      <vt:lpstr>Trebuchet MS</vt:lpstr>
      <vt:lpstr>Wingdings 3</vt:lpstr>
      <vt:lpstr>Facet</vt:lpstr>
      <vt:lpstr>WORLD CUP 2023 ANALYSIS BY KANISHKA GARG</vt:lpstr>
      <vt:lpstr>Agenda</vt:lpstr>
      <vt:lpstr>Objective</vt:lpstr>
      <vt:lpstr>Cleaning of Data</vt:lpstr>
      <vt:lpstr>PowerPoint Presentation</vt:lpstr>
      <vt:lpstr>Score Table</vt:lpstr>
      <vt:lpstr>PowerPoint Presentation</vt:lpstr>
      <vt:lpstr>PowerPoint Presentation</vt:lpstr>
      <vt:lpstr>PowerPoint Presentation</vt:lpstr>
      <vt:lpstr>Team Performance Analysis</vt:lpstr>
      <vt:lpstr>Top performing teams – India, Australia, South Africa, New Zealand  Poor performing teams - Sri Lanka, Pakistan, Netherlands   India is the best performer as it tops in the following:  </vt:lpstr>
      <vt:lpstr>Player Performance Analysis</vt:lpstr>
      <vt:lpstr>Top batsman– V Kohli (IND), R G Sharma (IND), Q de Kock (SA), DJ Mitchell (NZ)   Important points regarding batting:  </vt:lpstr>
      <vt:lpstr>Top bowlers– JJ Bumrah (IND), Mohammed Shami (IND), Kuldeep Yadav (IND)   Important points regarding bowling:  </vt:lpstr>
      <vt:lpstr>Opposition and Ground Analysis</vt:lpstr>
      <vt:lpstr>Opposition Analysis</vt:lpstr>
      <vt:lpstr>Ground Analysis</vt:lpstr>
      <vt:lpstr>Temporal Analysis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Budget Meeting</dc:title>
  <dc:creator>Kanishka Garg</dc:creator>
  <cp:lastModifiedBy>Kanishka Garg</cp:lastModifiedBy>
  <cp:revision>1</cp:revision>
  <dcterms:created xsi:type="dcterms:W3CDTF">2024-01-27T15:46:49Z</dcterms:created>
  <dcterms:modified xsi:type="dcterms:W3CDTF">2024-03-31T13:30:06Z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