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79" r:id="rId6"/>
    <p:sldId id="280" r:id="rId7"/>
    <p:sldId id="281" r:id="rId8"/>
    <p:sldId id="282" r:id="rId9"/>
    <p:sldId id="283" r:id="rId10"/>
    <p:sldId id="284" r:id="rId11"/>
    <p:sldId id="290" r:id="rId12"/>
    <p:sldId id="285" r:id="rId13"/>
    <p:sldId id="286" r:id="rId14"/>
    <p:sldId id="287" r:id="rId15"/>
    <p:sldId id="288"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5ED53B-7CAB-4430-97BB-50071BEC08D5}" v="13" dt="2024-03-26T08:13:26.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shka Garg" userId="3e35a63ee7d438ec" providerId="LiveId" clId="{FB5ED53B-7CAB-4430-97BB-50071BEC08D5}"/>
    <pc:docChg chg="undo redo custSel addSld modSld modShowInfo">
      <pc:chgData name="Kanishka Garg" userId="3e35a63ee7d438ec" providerId="LiveId" clId="{FB5ED53B-7CAB-4430-97BB-50071BEC08D5}" dt="2024-03-26T08:22:54.955" v="1564" actId="2744"/>
      <pc:docMkLst>
        <pc:docMk/>
      </pc:docMkLst>
      <pc:sldChg chg="addSp delSp modSp mod delAnim">
        <pc:chgData name="Kanishka Garg" userId="3e35a63ee7d438ec" providerId="LiveId" clId="{FB5ED53B-7CAB-4430-97BB-50071BEC08D5}" dt="2024-03-26T08:13:43.151" v="1561" actId="478"/>
        <pc:sldMkLst>
          <pc:docMk/>
          <pc:sldMk cId="4167884232" sldId="278"/>
        </pc:sldMkLst>
        <pc:spChg chg="mod">
          <ac:chgData name="Kanishka Garg" userId="3e35a63ee7d438ec" providerId="LiveId" clId="{FB5ED53B-7CAB-4430-97BB-50071BEC08D5}" dt="2024-03-22T10:29:58.444" v="1096" actId="207"/>
          <ac:spMkLst>
            <pc:docMk/>
            <pc:sldMk cId="4167884232" sldId="278"/>
            <ac:spMk id="3" creationId="{DB93FB3F-A8D4-46D3-A1C6-C79C64563729}"/>
          </ac:spMkLst>
        </pc:spChg>
        <pc:picChg chg="add del mod">
          <ac:chgData name="Kanishka Garg" userId="3e35a63ee7d438ec" providerId="LiveId" clId="{FB5ED53B-7CAB-4430-97BB-50071BEC08D5}" dt="2024-03-26T08:13:43.151" v="1561" actId="478"/>
          <ac:picMkLst>
            <pc:docMk/>
            <pc:sldMk cId="4167884232" sldId="278"/>
            <ac:picMk id="4" creationId="{BFA4FD86-53D7-287D-9EDF-A4795BE61C52}"/>
          </ac:picMkLst>
        </pc:picChg>
      </pc:sldChg>
      <pc:sldChg chg="addSp delSp modSp mod delAnim">
        <pc:chgData name="Kanishka Garg" userId="3e35a63ee7d438ec" providerId="LiveId" clId="{FB5ED53B-7CAB-4430-97BB-50071BEC08D5}" dt="2024-03-26T08:20:20.237" v="1562" actId="478"/>
        <pc:sldMkLst>
          <pc:docMk/>
          <pc:sldMk cId="3220235682" sldId="279"/>
        </pc:sldMkLst>
        <pc:graphicFrameChg chg="add del modGraphic">
          <ac:chgData name="Kanishka Garg" userId="3e35a63ee7d438ec" providerId="LiveId" clId="{FB5ED53B-7CAB-4430-97BB-50071BEC08D5}" dt="2024-03-22T07:01:10.308" v="814" actId="478"/>
          <ac:graphicFrameMkLst>
            <pc:docMk/>
            <pc:sldMk cId="3220235682" sldId="279"/>
            <ac:graphicFrameMk id="5" creationId="{29C19932-1B5D-A8CB-BAA4-F4F15A3DFD6F}"/>
          </ac:graphicFrameMkLst>
        </pc:graphicFrameChg>
        <pc:picChg chg="add del mod">
          <ac:chgData name="Kanishka Garg" userId="3e35a63ee7d438ec" providerId="LiveId" clId="{FB5ED53B-7CAB-4430-97BB-50071BEC08D5}" dt="2024-03-26T08:20:20.237" v="1562" actId="478"/>
          <ac:picMkLst>
            <pc:docMk/>
            <pc:sldMk cId="3220235682" sldId="279"/>
            <ac:picMk id="4" creationId="{7A23EA3B-A0AC-6883-5BFD-92D9C64E2802}"/>
          </ac:picMkLst>
        </pc:picChg>
      </pc:sldChg>
      <pc:sldChg chg="addSp delSp modSp mod delAnim">
        <pc:chgData name="Kanishka Garg" userId="3e35a63ee7d438ec" providerId="LiveId" clId="{FB5ED53B-7CAB-4430-97BB-50071BEC08D5}" dt="2024-03-26T08:20:23.401" v="1563" actId="478"/>
        <pc:sldMkLst>
          <pc:docMk/>
          <pc:sldMk cId="1807340766" sldId="280"/>
        </pc:sldMkLst>
        <pc:spChg chg="mod">
          <ac:chgData name="Kanishka Garg" userId="3e35a63ee7d438ec" providerId="LiveId" clId="{FB5ED53B-7CAB-4430-97BB-50071BEC08D5}" dt="2024-03-22T10:16:32.218" v="1045" actId="115"/>
          <ac:spMkLst>
            <pc:docMk/>
            <pc:sldMk cId="1807340766" sldId="280"/>
            <ac:spMk id="2" creationId="{3D7F6334-3D18-0A14-E9EA-0D99E2D95658}"/>
          </ac:spMkLst>
        </pc:spChg>
        <pc:spChg chg="mod">
          <ac:chgData name="Kanishka Garg" userId="3e35a63ee7d438ec" providerId="LiveId" clId="{FB5ED53B-7CAB-4430-97BB-50071BEC08D5}" dt="2024-03-26T07:20:00.375" v="1110" actId="20577"/>
          <ac:spMkLst>
            <pc:docMk/>
            <pc:sldMk cId="1807340766" sldId="280"/>
            <ac:spMk id="3" creationId="{AFD0BB7C-0189-4328-7CD8-8F80AC4AD2F9}"/>
          </ac:spMkLst>
        </pc:spChg>
        <pc:picChg chg="add del mod">
          <ac:chgData name="Kanishka Garg" userId="3e35a63ee7d438ec" providerId="LiveId" clId="{FB5ED53B-7CAB-4430-97BB-50071BEC08D5}" dt="2024-03-26T08:20:23.401" v="1563" actId="478"/>
          <ac:picMkLst>
            <pc:docMk/>
            <pc:sldMk cId="1807340766" sldId="280"/>
            <ac:picMk id="4" creationId="{BD1AC47B-3DBB-80EB-BEA1-7DD721CE21FA}"/>
          </ac:picMkLst>
        </pc:picChg>
        <pc:picChg chg="mod">
          <ac:chgData name="Kanishka Garg" userId="3e35a63ee7d438ec" providerId="LiveId" clId="{FB5ED53B-7CAB-4430-97BB-50071BEC08D5}" dt="2024-03-22T07:23:53.408" v="1044" actId="1076"/>
          <ac:picMkLst>
            <pc:docMk/>
            <pc:sldMk cId="1807340766" sldId="280"/>
            <ac:picMk id="5" creationId="{730FFABA-9FD2-C79A-5448-A6B28669477E}"/>
          </ac:picMkLst>
        </pc:picChg>
      </pc:sldChg>
      <pc:sldChg chg="addSp modSp mod">
        <pc:chgData name="Kanishka Garg" userId="3e35a63ee7d438ec" providerId="LiveId" clId="{FB5ED53B-7CAB-4430-97BB-50071BEC08D5}" dt="2024-03-26T08:13:26.996" v="1560"/>
        <pc:sldMkLst>
          <pc:docMk/>
          <pc:sldMk cId="520432098" sldId="281"/>
        </pc:sldMkLst>
        <pc:spChg chg="mod">
          <ac:chgData name="Kanishka Garg" userId="3e35a63ee7d438ec" providerId="LiveId" clId="{FB5ED53B-7CAB-4430-97BB-50071BEC08D5}" dt="2024-03-22T10:16:44.934" v="1049" actId="115"/>
          <ac:spMkLst>
            <pc:docMk/>
            <pc:sldMk cId="520432098" sldId="281"/>
            <ac:spMk id="2" creationId="{6BBC4497-53ED-0F8F-32C2-B205A1445A47}"/>
          </ac:spMkLst>
        </pc:spChg>
        <pc:spChg chg="mod">
          <ac:chgData name="Kanishka Garg" userId="3e35a63ee7d438ec" providerId="LiveId" clId="{FB5ED53B-7CAB-4430-97BB-50071BEC08D5}" dt="2024-03-22T06:55:07.448" v="765" actId="123"/>
          <ac:spMkLst>
            <pc:docMk/>
            <pc:sldMk cId="520432098" sldId="281"/>
            <ac:spMk id="3" creationId="{C96C4B07-91B9-0E57-AA32-9AACC91DDE30}"/>
          </ac:spMkLst>
        </pc:spChg>
        <pc:picChg chg="add mod">
          <ac:chgData name="Kanishka Garg" userId="3e35a63ee7d438ec" providerId="LiveId" clId="{FB5ED53B-7CAB-4430-97BB-50071BEC08D5}" dt="2024-03-26T08:13:26.996" v="1560"/>
          <ac:picMkLst>
            <pc:docMk/>
            <pc:sldMk cId="520432098" sldId="281"/>
            <ac:picMk id="4" creationId="{C0BF5CBB-FFA9-B381-9C70-B25EA78DEFD2}"/>
          </ac:picMkLst>
        </pc:picChg>
        <pc:picChg chg="mod">
          <ac:chgData name="Kanishka Garg" userId="3e35a63ee7d438ec" providerId="LiveId" clId="{FB5ED53B-7CAB-4430-97BB-50071BEC08D5}" dt="2024-03-22T06:54:45.443" v="762" actId="14100"/>
          <ac:picMkLst>
            <pc:docMk/>
            <pc:sldMk cId="520432098" sldId="281"/>
            <ac:picMk id="5" creationId="{126CAF3B-2E8D-3790-9F3A-A025C30F3879}"/>
          </ac:picMkLst>
        </pc:picChg>
      </pc:sldChg>
      <pc:sldChg chg="addSp delSp modSp mod">
        <pc:chgData name="Kanishka Garg" userId="3e35a63ee7d438ec" providerId="LiveId" clId="{FB5ED53B-7CAB-4430-97BB-50071BEC08D5}" dt="2024-03-26T07:23:52.424" v="1117" actId="1076"/>
        <pc:sldMkLst>
          <pc:docMk/>
          <pc:sldMk cId="3797920104" sldId="282"/>
        </pc:sldMkLst>
        <pc:spChg chg="mod">
          <ac:chgData name="Kanishka Garg" userId="3e35a63ee7d438ec" providerId="LiveId" clId="{FB5ED53B-7CAB-4430-97BB-50071BEC08D5}" dt="2024-03-22T10:16:49.793" v="1050" actId="115"/>
          <ac:spMkLst>
            <pc:docMk/>
            <pc:sldMk cId="3797920104" sldId="282"/>
            <ac:spMk id="2" creationId="{C613AB89-925C-EC8C-4608-B2AE45DD4C31}"/>
          </ac:spMkLst>
        </pc:spChg>
        <pc:spChg chg="mod">
          <ac:chgData name="Kanishka Garg" userId="3e35a63ee7d438ec" providerId="LiveId" clId="{FB5ED53B-7CAB-4430-97BB-50071BEC08D5}" dt="2024-03-26T07:23:34.800" v="1112" actId="27636"/>
          <ac:spMkLst>
            <pc:docMk/>
            <pc:sldMk cId="3797920104" sldId="282"/>
            <ac:spMk id="3" creationId="{6FEF9ACE-CDED-F11D-1CDB-2FB30F117E4D}"/>
          </ac:spMkLst>
        </pc:spChg>
        <pc:spChg chg="add del mod">
          <ac:chgData name="Kanishka Garg" userId="3e35a63ee7d438ec" providerId="LiveId" clId="{FB5ED53B-7CAB-4430-97BB-50071BEC08D5}" dt="2024-03-26T07:23:37.739" v="1113" actId="478"/>
          <ac:spMkLst>
            <pc:docMk/>
            <pc:sldMk cId="3797920104" sldId="282"/>
            <ac:spMk id="4" creationId="{83FE285D-90C3-454E-4E12-04BFD9E3A06E}"/>
          </ac:spMkLst>
        </pc:spChg>
        <pc:spChg chg="add mod">
          <ac:chgData name="Kanishka Garg" userId="3e35a63ee7d438ec" providerId="LiveId" clId="{FB5ED53B-7CAB-4430-97BB-50071BEC08D5}" dt="2024-03-26T07:23:41.758" v="1114" actId="1076"/>
          <ac:spMkLst>
            <pc:docMk/>
            <pc:sldMk cId="3797920104" sldId="282"/>
            <ac:spMk id="5" creationId="{465A0EA2-B265-841B-748D-557F5D244AF9}"/>
          </ac:spMkLst>
        </pc:spChg>
        <pc:spChg chg="add mod">
          <ac:chgData name="Kanishka Garg" userId="3e35a63ee7d438ec" providerId="LiveId" clId="{FB5ED53B-7CAB-4430-97BB-50071BEC08D5}" dt="2024-03-26T07:23:45.068" v="1115" actId="1076"/>
          <ac:spMkLst>
            <pc:docMk/>
            <pc:sldMk cId="3797920104" sldId="282"/>
            <ac:spMk id="6" creationId="{74F6226D-14E1-CD56-4EA4-4CF47286FAFB}"/>
          </ac:spMkLst>
        </pc:spChg>
        <pc:spChg chg="add mod">
          <ac:chgData name="Kanishka Garg" userId="3e35a63ee7d438ec" providerId="LiveId" clId="{FB5ED53B-7CAB-4430-97BB-50071BEC08D5}" dt="2024-03-26T07:23:48.170" v="1116" actId="1076"/>
          <ac:spMkLst>
            <pc:docMk/>
            <pc:sldMk cId="3797920104" sldId="282"/>
            <ac:spMk id="7" creationId="{3A4410AD-7BCD-21B9-9F9A-3376858DF942}"/>
          </ac:spMkLst>
        </pc:spChg>
        <pc:spChg chg="add mod">
          <ac:chgData name="Kanishka Garg" userId="3e35a63ee7d438ec" providerId="LiveId" clId="{FB5ED53B-7CAB-4430-97BB-50071BEC08D5}" dt="2024-03-26T07:23:52.424" v="1117" actId="1076"/>
          <ac:spMkLst>
            <pc:docMk/>
            <pc:sldMk cId="3797920104" sldId="282"/>
            <ac:spMk id="8" creationId="{2A865A97-C985-EC98-C544-43B437E37BCC}"/>
          </ac:spMkLst>
        </pc:spChg>
        <pc:spChg chg="add mod">
          <ac:chgData name="Kanishka Garg" userId="3e35a63ee7d438ec" providerId="LiveId" clId="{FB5ED53B-7CAB-4430-97BB-50071BEC08D5}" dt="2024-03-22T06:58:12.957" v="797" actId="1076"/>
          <ac:spMkLst>
            <pc:docMk/>
            <pc:sldMk cId="3797920104" sldId="282"/>
            <ac:spMk id="9" creationId="{AABD8ABE-61BD-A595-1429-E50C86C9B5C6}"/>
          </ac:spMkLst>
        </pc:spChg>
      </pc:sldChg>
      <pc:sldChg chg="modSp mod">
        <pc:chgData name="Kanishka Garg" userId="3e35a63ee7d438ec" providerId="LiveId" clId="{FB5ED53B-7CAB-4430-97BB-50071BEC08D5}" dt="2024-03-26T07:29:39.890" v="1122" actId="20577"/>
        <pc:sldMkLst>
          <pc:docMk/>
          <pc:sldMk cId="3572967004" sldId="283"/>
        </pc:sldMkLst>
        <pc:spChg chg="mod">
          <ac:chgData name="Kanishka Garg" userId="3e35a63ee7d438ec" providerId="LiveId" clId="{FB5ED53B-7CAB-4430-97BB-50071BEC08D5}" dt="2024-03-26T07:24:06.192" v="1118" actId="20577"/>
          <ac:spMkLst>
            <pc:docMk/>
            <pc:sldMk cId="3572967004" sldId="283"/>
            <ac:spMk id="2" creationId="{5F9244B8-0796-2295-8225-3401C1648F18}"/>
          </ac:spMkLst>
        </pc:spChg>
        <pc:spChg chg="mod">
          <ac:chgData name="Kanishka Garg" userId="3e35a63ee7d438ec" providerId="LiveId" clId="{FB5ED53B-7CAB-4430-97BB-50071BEC08D5}" dt="2024-03-26T07:29:39.890" v="1122" actId="20577"/>
          <ac:spMkLst>
            <pc:docMk/>
            <pc:sldMk cId="3572967004" sldId="283"/>
            <ac:spMk id="3" creationId="{13290B77-8F4D-B78E-F669-E250597FFA66}"/>
          </ac:spMkLst>
        </pc:spChg>
      </pc:sldChg>
      <pc:sldChg chg="modSp mod">
        <pc:chgData name="Kanishka Garg" userId="3e35a63ee7d438ec" providerId="LiveId" clId="{FB5ED53B-7CAB-4430-97BB-50071BEC08D5}" dt="2024-03-22T10:17:02.783" v="1052" actId="115"/>
        <pc:sldMkLst>
          <pc:docMk/>
          <pc:sldMk cId="2243501170" sldId="284"/>
        </pc:sldMkLst>
        <pc:spChg chg="mod">
          <ac:chgData name="Kanishka Garg" userId="3e35a63ee7d438ec" providerId="LiveId" clId="{FB5ED53B-7CAB-4430-97BB-50071BEC08D5}" dt="2024-03-22T10:17:02.783" v="1052" actId="115"/>
          <ac:spMkLst>
            <pc:docMk/>
            <pc:sldMk cId="2243501170" sldId="284"/>
            <ac:spMk id="2" creationId="{B3A956A0-EA48-C834-92A8-7E09CBE18652}"/>
          </ac:spMkLst>
        </pc:spChg>
        <pc:spChg chg="mod">
          <ac:chgData name="Kanishka Garg" userId="3e35a63ee7d438ec" providerId="LiveId" clId="{FB5ED53B-7CAB-4430-97BB-50071BEC08D5}" dt="2024-03-22T07:10:13.865" v="880" actId="2711"/>
          <ac:spMkLst>
            <pc:docMk/>
            <pc:sldMk cId="2243501170" sldId="284"/>
            <ac:spMk id="3" creationId="{34F7E088-F994-2593-FDD4-A49BA83E6367}"/>
          </ac:spMkLst>
        </pc:spChg>
      </pc:sldChg>
      <pc:sldChg chg="modSp mod">
        <pc:chgData name="Kanishka Garg" userId="3e35a63ee7d438ec" providerId="LiveId" clId="{FB5ED53B-7CAB-4430-97BB-50071BEC08D5}" dt="2024-03-26T08:07:22.410" v="1558" actId="20577"/>
        <pc:sldMkLst>
          <pc:docMk/>
          <pc:sldMk cId="3408406603" sldId="285"/>
        </pc:sldMkLst>
        <pc:spChg chg="mod">
          <ac:chgData name="Kanishka Garg" userId="3e35a63ee7d438ec" providerId="LiveId" clId="{FB5ED53B-7CAB-4430-97BB-50071BEC08D5}" dt="2024-03-22T10:17:16.483" v="1053" actId="115"/>
          <ac:spMkLst>
            <pc:docMk/>
            <pc:sldMk cId="3408406603" sldId="285"/>
            <ac:spMk id="2" creationId="{5BFD4C40-2D6E-32F1-C3DB-0D915DA2CDA3}"/>
          </ac:spMkLst>
        </pc:spChg>
        <pc:spChg chg="mod">
          <ac:chgData name="Kanishka Garg" userId="3e35a63ee7d438ec" providerId="LiveId" clId="{FB5ED53B-7CAB-4430-97BB-50071BEC08D5}" dt="2024-03-26T08:07:22.410" v="1558" actId="20577"/>
          <ac:spMkLst>
            <pc:docMk/>
            <pc:sldMk cId="3408406603" sldId="285"/>
            <ac:spMk id="3" creationId="{470D9A35-6594-ABC7-0425-3C123EE70FC0}"/>
          </ac:spMkLst>
        </pc:spChg>
      </pc:sldChg>
      <pc:sldChg chg="modSp mod">
        <pc:chgData name="Kanishka Garg" userId="3e35a63ee7d438ec" providerId="LiveId" clId="{FB5ED53B-7CAB-4430-97BB-50071BEC08D5}" dt="2024-03-26T07:39:48.448" v="1139" actId="20577"/>
        <pc:sldMkLst>
          <pc:docMk/>
          <pc:sldMk cId="377327395" sldId="286"/>
        </pc:sldMkLst>
        <pc:spChg chg="mod">
          <ac:chgData name="Kanishka Garg" userId="3e35a63ee7d438ec" providerId="LiveId" clId="{FB5ED53B-7CAB-4430-97BB-50071BEC08D5}" dt="2024-03-22T10:17:20.774" v="1054" actId="115"/>
          <ac:spMkLst>
            <pc:docMk/>
            <pc:sldMk cId="377327395" sldId="286"/>
            <ac:spMk id="2" creationId="{65FDD886-5E9F-9F47-83D9-81B9E83CD1A1}"/>
          </ac:spMkLst>
        </pc:spChg>
        <pc:spChg chg="mod">
          <ac:chgData name="Kanishka Garg" userId="3e35a63ee7d438ec" providerId="LiveId" clId="{FB5ED53B-7CAB-4430-97BB-50071BEC08D5}" dt="2024-03-26T07:39:48.448" v="1139" actId="20577"/>
          <ac:spMkLst>
            <pc:docMk/>
            <pc:sldMk cId="377327395" sldId="286"/>
            <ac:spMk id="3" creationId="{E128A719-A231-DB4C-B64E-8ADEE45ED5F6}"/>
          </ac:spMkLst>
        </pc:spChg>
      </pc:sldChg>
      <pc:sldChg chg="modSp new mod">
        <pc:chgData name="Kanishka Garg" userId="3e35a63ee7d438ec" providerId="LiveId" clId="{FB5ED53B-7CAB-4430-97BB-50071BEC08D5}" dt="2024-03-26T07:44:19.458" v="1185" actId="313"/>
        <pc:sldMkLst>
          <pc:docMk/>
          <pc:sldMk cId="2777268882" sldId="287"/>
        </pc:sldMkLst>
        <pc:spChg chg="mod">
          <ac:chgData name="Kanishka Garg" userId="3e35a63ee7d438ec" providerId="LiveId" clId="{FB5ED53B-7CAB-4430-97BB-50071BEC08D5}" dt="2024-03-22T10:18:13.796" v="1059" actId="20577"/>
          <ac:spMkLst>
            <pc:docMk/>
            <pc:sldMk cId="2777268882" sldId="287"/>
            <ac:spMk id="2" creationId="{846D658C-1DF2-AE6F-AD1A-C6769047AE8E}"/>
          </ac:spMkLst>
        </pc:spChg>
        <pc:spChg chg="mod">
          <ac:chgData name="Kanishka Garg" userId="3e35a63ee7d438ec" providerId="LiveId" clId="{FB5ED53B-7CAB-4430-97BB-50071BEC08D5}" dt="2024-03-26T07:44:19.458" v="1185" actId="313"/>
          <ac:spMkLst>
            <pc:docMk/>
            <pc:sldMk cId="2777268882" sldId="287"/>
            <ac:spMk id="3" creationId="{59C1822F-4077-41B7-3692-0F8E9FC3DBB0}"/>
          </ac:spMkLst>
        </pc:spChg>
      </pc:sldChg>
      <pc:sldChg chg="modSp new mod">
        <pc:chgData name="Kanishka Garg" userId="3e35a63ee7d438ec" providerId="LiveId" clId="{FB5ED53B-7CAB-4430-97BB-50071BEC08D5}" dt="2024-03-22T10:28:25.620" v="1070" actId="14100"/>
        <pc:sldMkLst>
          <pc:docMk/>
          <pc:sldMk cId="3310688851" sldId="288"/>
        </pc:sldMkLst>
        <pc:spChg chg="mod">
          <ac:chgData name="Kanishka Garg" userId="3e35a63ee7d438ec" providerId="LiveId" clId="{FB5ED53B-7CAB-4430-97BB-50071BEC08D5}" dt="2024-03-22T10:28:25.620" v="1070" actId="14100"/>
          <ac:spMkLst>
            <pc:docMk/>
            <pc:sldMk cId="3310688851" sldId="288"/>
            <ac:spMk id="2" creationId="{23081DE6-675D-0D86-1A35-BB5E3188B296}"/>
          </ac:spMkLst>
        </pc:spChg>
        <pc:spChg chg="mod">
          <ac:chgData name="Kanishka Garg" userId="3e35a63ee7d438ec" providerId="LiveId" clId="{FB5ED53B-7CAB-4430-97BB-50071BEC08D5}" dt="2024-03-22T10:28:19.681" v="1069" actId="1076"/>
          <ac:spMkLst>
            <pc:docMk/>
            <pc:sldMk cId="3310688851" sldId="288"/>
            <ac:spMk id="3" creationId="{10FBF00F-1339-E28A-5771-B9216E773C41}"/>
          </ac:spMkLst>
        </pc:spChg>
      </pc:sldChg>
      <pc:sldChg chg="delSp modSp new mod">
        <pc:chgData name="Kanishka Garg" userId="3e35a63ee7d438ec" providerId="LiveId" clId="{FB5ED53B-7CAB-4430-97BB-50071BEC08D5}" dt="2024-03-22T10:29:11.001" v="1085" actId="20577"/>
        <pc:sldMkLst>
          <pc:docMk/>
          <pc:sldMk cId="3897154638" sldId="289"/>
        </pc:sldMkLst>
        <pc:spChg chg="del mod">
          <ac:chgData name="Kanishka Garg" userId="3e35a63ee7d438ec" providerId="LiveId" clId="{FB5ED53B-7CAB-4430-97BB-50071BEC08D5}" dt="2024-03-21T15:10:58.111" v="706" actId="478"/>
          <ac:spMkLst>
            <pc:docMk/>
            <pc:sldMk cId="3897154638" sldId="289"/>
            <ac:spMk id="2" creationId="{E9803A65-E86F-3A5B-2EFF-79D00FFBEBE4}"/>
          </ac:spMkLst>
        </pc:spChg>
        <pc:spChg chg="mod">
          <ac:chgData name="Kanishka Garg" userId="3e35a63ee7d438ec" providerId="LiveId" clId="{FB5ED53B-7CAB-4430-97BB-50071BEC08D5}" dt="2024-03-22T10:29:11.001" v="1085" actId="20577"/>
          <ac:spMkLst>
            <pc:docMk/>
            <pc:sldMk cId="3897154638" sldId="289"/>
            <ac:spMk id="3" creationId="{2E6E0FBB-6D97-C176-8A7A-C54095B08F09}"/>
          </ac:spMkLst>
        </pc:spChg>
      </pc:sldChg>
      <pc:sldChg chg="addSp delSp modSp new mod">
        <pc:chgData name="Kanishka Garg" userId="3e35a63ee7d438ec" providerId="LiveId" clId="{FB5ED53B-7CAB-4430-97BB-50071BEC08D5}" dt="2024-03-26T07:37:08.637" v="1132" actId="14100"/>
        <pc:sldMkLst>
          <pc:docMk/>
          <pc:sldMk cId="1169294572" sldId="290"/>
        </pc:sldMkLst>
        <pc:spChg chg="del mod">
          <ac:chgData name="Kanishka Garg" userId="3e35a63ee7d438ec" providerId="LiveId" clId="{FB5ED53B-7CAB-4430-97BB-50071BEC08D5}" dt="2024-03-22T07:10:33.675" v="883" actId="478"/>
          <ac:spMkLst>
            <pc:docMk/>
            <pc:sldMk cId="1169294572" sldId="290"/>
            <ac:spMk id="2" creationId="{7842BCC8-8B92-4DDB-26C3-2DBDBFD6CC2B}"/>
          </ac:spMkLst>
        </pc:spChg>
        <pc:spChg chg="mod">
          <ac:chgData name="Kanishka Garg" userId="3e35a63ee7d438ec" providerId="LiveId" clId="{FB5ED53B-7CAB-4430-97BB-50071BEC08D5}" dt="2024-03-26T07:37:08.637" v="1132" actId="14100"/>
          <ac:spMkLst>
            <pc:docMk/>
            <pc:sldMk cId="1169294572" sldId="290"/>
            <ac:spMk id="3" creationId="{36BFD85B-47F9-56CA-519B-1B8A3B7FFDC0}"/>
          </ac:spMkLst>
        </pc:spChg>
        <pc:spChg chg="add mod">
          <ac:chgData name="Kanishka Garg" userId="3e35a63ee7d438ec" providerId="LiveId" clId="{FB5ED53B-7CAB-4430-97BB-50071BEC08D5}" dt="2024-03-22T07:21:33.739" v="1042" actId="2711"/>
          <ac:spMkLst>
            <pc:docMk/>
            <pc:sldMk cId="1169294572" sldId="290"/>
            <ac:spMk id="4" creationId="{C03BFE41-FD5A-35B5-9055-44B80B6AA34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3/26/2024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notesSlide" Target="../notesSlides/notesSlide1.xml"/><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11" Type="http://schemas.openxmlformats.org/officeDocument/2006/relationships/slide" Target="slide12.xml"/><Relationship Id="rId5" Type="http://schemas.openxmlformats.org/officeDocument/2006/relationships/image" Target="../media/image7.jpeg"/><Relationship Id="rId10" Type="http://schemas.openxmlformats.org/officeDocument/2006/relationships/slide" Target="slide7.xml"/><Relationship Id="rId4" Type="http://schemas.openxmlformats.org/officeDocument/2006/relationships/image" Target="../media/image1.jpeg"/><Relationship Id="rId9"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Customer Churn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chemeClr val="tx2"/>
                </a:solidFill>
              </a:rPr>
              <a:t>By </a:t>
            </a:r>
            <a:r>
              <a:rPr lang="en-US" sz="2300" dirty="0">
                <a:solidFill>
                  <a:schemeClr val="tx2"/>
                </a:solidFill>
              </a:rPr>
              <a:t>Kanishka Garg</a:t>
            </a:r>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mc:Choice xmlns:p14="http://schemas.microsoft.com/office/powerpoint/2010/main" Requires="p14">
      <p:transition spd="slow" p14:dur="2000" advTm="3771"/>
    </mc:Choice>
    <mc:Fallback>
      <p:transition spd="slow" advTm="37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DD886-5E9F-9F47-83D9-81B9E83CD1A1}"/>
              </a:ext>
            </a:extLst>
          </p:cNvPr>
          <p:cNvSpPr>
            <a:spLocks noGrp="1"/>
          </p:cNvSpPr>
          <p:nvPr>
            <p:ph type="title"/>
          </p:nvPr>
        </p:nvSpPr>
        <p:spPr>
          <a:xfrm>
            <a:off x="919119" y="216061"/>
            <a:ext cx="10353762" cy="1057154"/>
          </a:xfrm>
        </p:spPr>
        <p:txBody>
          <a:bodyPr/>
          <a:lstStyle/>
          <a:p>
            <a:r>
              <a:rPr lang="en-US" u="sng" dirty="0"/>
              <a:t>Model Development</a:t>
            </a:r>
            <a:endParaRPr lang="en-IN" u="sng" dirty="0"/>
          </a:p>
        </p:txBody>
      </p:sp>
      <p:sp>
        <p:nvSpPr>
          <p:cNvPr id="3" name="Content Placeholder 2">
            <a:extLst>
              <a:ext uri="{FF2B5EF4-FFF2-40B4-BE49-F238E27FC236}">
                <a16:creationId xmlns:a16="http://schemas.microsoft.com/office/drawing/2014/main" id="{E128A719-A231-DB4C-B64E-8ADEE45ED5F6}"/>
              </a:ext>
            </a:extLst>
          </p:cNvPr>
          <p:cNvSpPr>
            <a:spLocks noGrp="1"/>
          </p:cNvSpPr>
          <p:nvPr>
            <p:ph idx="1"/>
          </p:nvPr>
        </p:nvSpPr>
        <p:spPr>
          <a:xfrm>
            <a:off x="913795" y="1371600"/>
            <a:ext cx="10353762" cy="5270339"/>
          </a:xfrm>
        </p:spPr>
        <p:txBody>
          <a:bodyPr/>
          <a:lstStyle/>
          <a:p>
            <a:r>
              <a:rPr lang="en-US" dirty="0">
                <a:latin typeface="system-ui"/>
              </a:rPr>
              <a:t>I tried 5 different classifiers i.e.</a:t>
            </a:r>
            <a:r>
              <a:rPr lang="en-IN" dirty="0">
                <a:latin typeface="system-ui"/>
              </a:rPr>
              <a:t> Logistic Regression, Random Forest Classifier, Gradient Boosting Classifier, XGBoost Classifier and Cat Boost Classifier.</a:t>
            </a:r>
          </a:p>
          <a:p>
            <a:r>
              <a:rPr lang="en-IN" dirty="0">
                <a:latin typeface="system-ui"/>
              </a:rPr>
              <a:t>In each classifier, I first run a base model with no parameters set and then did hypermeter tuning either using Grid search CV or random search CV. After finding the best parameters, I run a final model by setting those parameters.</a:t>
            </a:r>
          </a:p>
          <a:p>
            <a:r>
              <a:rPr lang="en-IN" dirty="0">
                <a:latin typeface="system-ui"/>
              </a:rPr>
              <a:t>For evaluation metrics, I examine accuracy score, classification chart and cv score. Accuracy score shows number of correct predictions. Classification reports tells many metrics like recall, precision, F1 score for each target category etc., and cv score shows how well model will predict on an unknown dataset.</a:t>
            </a:r>
          </a:p>
          <a:p>
            <a:r>
              <a:rPr lang="en-IN" dirty="0">
                <a:latin typeface="system-ui"/>
              </a:rPr>
              <a:t>I also used bar graph to show feature importance for each variable for a particular classifier.</a:t>
            </a:r>
          </a:p>
          <a:p>
            <a:pPr marL="36900" indent="0">
              <a:buNone/>
            </a:pPr>
            <a:endParaRPr lang="en-US" dirty="0">
              <a:latin typeface="system-ui"/>
            </a:endParaRPr>
          </a:p>
        </p:txBody>
      </p:sp>
    </p:spTree>
    <p:extLst>
      <p:ext uri="{BB962C8B-B14F-4D97-AF65-F5344CB8AC3E}">
        <p14:creationId xmlns:p14="http://schemas.microsoft.com/office/powerpoint/2010/main" val="37732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D658C-1DF2-AE6F-AD1A-C6769047AE8E}"/>
              </a:ext>
            </a:extLst>
          </p:cNvPr>
          <p:cNvSpPr>
            <a:spLocks noGrp="1"/>
          </p:cNvSpPr>
          <p:nvPr>
            <p:ph type="title"/>
          </p:nvPr>
        </p:nvSpPr>
        <p:spPr>
          <a:xfrm>
            <a:off x="913795" y="180109"/>
            <a:ext cx="10353762" cy="1011382"/>
          </a:xfrm>
        </p:spPr>
        <p:txBody>
          <a:bodyPr/>
          <a:lstStyle/>
          <a:p>
            <a:r>
              <a:rPr lang="en-US" u="sng" dirty="0"/>
              <a:t>Model Selection</a:t>
            </a:r>
            <a:endParaRPr lang="en-IN" u="sng" dirty="0"/>
          </a:p>
        </p:txBody>
      </p:sp>
      <p:sp>
        <p:nvSpPr>
          <p:cNvPr id="3" name="Content Placeholder 2">
            <a:extLst>
              <a:ext uri="{FF2B5EF4-FFF2-40B4-BE49-F238E27FC236}">
                <a16:creationId xmlns:a16="http://schemas.microsoft.com/office/drawing/2014/main" id="{59C1822F-4077-41B7-3692-0F8E9FC3DBB0}"/>
              </a:ext>
            </a:extLst>
          </p:cNvPr>
          <p:cNvSpPr>
            <a:spLocks noGrp="1"/>
          </p:cNvSpPr>
          <p:nvPr>
            <p:ph idx="1"/>
          </p:nvPr>
        </p:nvSpPr>
        <p:spPr>
          <a:xfrm>
            <a:off x="913795" y="1191491"/>
            <a:ext cx="10353762" cy="5126182"/>
          </a:xfrm>
        </p:spPr>
        <p:txBody>
          <a:bodyPr/>
          <a:lstStyle/>
          <a:p>
            <a:r>
              <a:rPr lang="en-US" b="0" i="0" dirty="0">
                <a:effectLst/>
                <a:latin typeface="system-ui"/>
              </a:rPr>
              <a:t>In a churn analysis, even though both precision and recall are important but more important is recall. Recall takes into account of all the churn that will happen in comparison of how many model has predicted. On the other hand, precision only takes care of the those churns that model has predicted and how many actually churned, ignoring those cases in which churn actually happens but model has predicted th</a:t>
            </a:r>
            <a:r>
              <a:rPr lang="en-US" dirty="0">
                <a:effectLst/>
                <a:latin typeface="system-ui"/>
              </a:rPr>
              <a:t>em </a:t>
            </a:r>
            <a:r>
              <a:rPr lang="en-US" b="0" i="0" dirty="0">
                <a:effectLst/>
                <a:latin typeface="system-ui"/>
              </a:rPr>
              <a:t>as not churned. Hence, recall is more important as our main goal is who is going to churn in comparison of actual.</a:t>
            </a:r>
          </a:p>
          <a:p>
            <a:r>
              <a:rPr lang="en-US" b="0" i="0" dirty="0">
                <a:effectLst/>
                <a:latin typeface="system-ui"/>
              </a:rPr>
              <a:t>On basis of recall, XG Boost and </a:t>
            </a:r>
            <a:r>
              <a:rPr lang="en-US" b="0" i="0" dirty="0" err="1">
                <a:effectLst/>
                <a:latin typeface="system-ui"/>
              </a:rPr>
              <a:t>CatBoost</a:t>
            </a:r>
            <a:r>
              <a:rPr lang="en-US" b="0" i="0" dirty="0">
                <a:effectLst/>
                <a:latin typeface="system-ui"/>
              </a:rPr>
              <a:t> have 52% and 51% respectively (</a:t>
            </a:r>
            <a:r>
              <a:rPr lang="en-US" b="0" i="0" dirty="0" err="1">
                <a:effectLst/>
                <a:latin typeface="system-ui"/>
              </a:rPr>
              <a:t>approx</a:t>
            </a:r>
            <a:r>
              <a:rPr lang="en-US" b="0" i="0" dirty="0">
                <a:effectLst/>
                <a:latin typeface="system-ui"/>
              </a:rPr>
              <a:t> half of actual churned are predicted right). Even though </a:t>
            </a:r>
            <a:r>
              <a:rPr lang="en-US" b="0" i="0" dirty="0" err="1">
                <a:effectLst/>
                <a:latin typeface="system-ui"/>
              </a:rPr>
              <a:t>CatBoost</a:t>
            </a:r>
            <a:r>
              <a:rPr lang="en-US" b="0" i="0" dirty="0">
                <a:effectLst/>
                <a:latin typeface="system-ui"/>
              </a:rPr>
              <a:t> accuracy is better than XGBoost, we selected </a:t>
            </a:r>
            <a:r>
              <a:rPr lang="en-US" b="1" i="0" dirty="0">
                <a:effectLst/>
                <a:latin typeface="system-ui"/>
              </a:rPr>
              <a:t>XGBoost</a:t>
            </a:r>
            <a:r>
              <a:rPr lang="en-US" b="0" i="0" dirty="0">
                <a:effectLst/>
                <a:latin typeface="system-ui"/>
              </a:rPr>
              <a:t> on the basis of recall as it is an important metric for the present use case.</a:t>
            </a:r>
            <a:endParaRPr lang="en-IN" dirty="0"/>
          </a:p>
        </p:txBody>
      </p:sp>
    </p:spTree>
    <p:extLst>
      <p:ext uri="{BB962C8B-B14F-4D97-AF65-F5344CB8AC3E}">
        <p14:creationId xmlns:p14="http://schemas.microsoft.com/office/powerpoint/2010/main" val="277726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1DE6-675D-0D86-1A35-BB5E3188B296}"/>
              </a:ext>
            </a:extLst>
          </p:cNvPr>
          <p:cNvSpPr>
            <a:spLocks noGrp="1"/>
          </p:cNvSpPr>
          <p:nvPr>
            <p:ph type="title"/>
          </p:nvPr>
        </p:nvSpPr>
        <p:spPr>
          <a:xfrm>
            <a:off x="913795" y="207819"/>
            <a:ext cx="10353762" cy="706581"/>
          </a:xfrm>
        </p:spPr>
        <p:txBody>
          <a:bodyPr>
            <a:normAutofit fontScale="90000"/>
          </a:bodyPr>
          <a:lstStyle/>
          <a:p>
            <a:r>
              <a:rPr lang="en-US" u="sng" dirty="0"/>
              <a:t>Recommendations</a:t>
            </a:r>
            <a:endParaRPr lang="en-IN" u="sng" dirty="0"/>
          </a:p>
        </p:txBody>
      </p:sp>
      <p:sp>
        <p:nvSpPr>
          <p:cNvPr id="3" name="Content Placeholder 2">
            <a:extLst>
              <a:ext uri="{FF2B5EF4-FFF2-40B4-BE49-F238E27FC236}">
                <a16:creationId xmlns:a16="http://schemas.microsoft.com/office/drawing/2014/main" id="{10FBF00F-1339-E28A-5771-B9216E773C41}"/>
              </a:ext>
            </a:extLst>
          </p:cNvPr>
          <p:cNvSpPr>
            <a:spLocks noGrp="1"/>
          </p:cNvSpPr>
          <p:nvPr>
            <p:ph idx="1"/>
          </p:nvPr>
        </p:nvSpPr>
        <p:spPr>
          <a:xfrm>
            <a:off x="241041" y="1075567"/>
            <a:ext cx="11709918" cy="5782433"/>
          </a:xfrm>
        </p:spPr>
        <p:txBody>
          <a:bodyPr>
            <a:normAutofit fontScale="92500"/>
          </a:bodyPr>
          <a:lstStyle/>
          <a:p>
            <a:pPr marL="36900" indent="0" algn="l">
              <a:buNone/>
            </a:pPr>
            <a:r>
              <a:rPr lang="en-US" dirty="0">
                <a:effectLst/>
                <a:latin typeface="system-ui"/>
              </a:rPr>
              <a:t>Based on the findings from the churn analysis, here are some recommendations for reducing churn:</a:t>
            </a:r>
          </a:p>
          <a:p>
            <a:pPr algn="l">
              <a:buFont typeface="Arial" panose="020B0604020202020204" pitchFamily="34" charset="0"/>
              <a:buChar char="•"/>
            </a:pPr>
            <a:r>
              <a:rPr lang="en-US" b="1" i="0" dirty="0">
                <a:effectLst/>
                <a:latin typeface="system-ui"/>
              </a:rPr>
              <a:t>Promote Long-Term Contracts:</a:t>
            </a:r>
            <a:r>
              <a:rPr lang="en-US" b="0" i="0" dirty="0">
                <a:effectLst/>
                <a:latin typeface="system-ui"/>
              </a:rPr>
              <a:t> Encourage customers to opt for longer contract durations to increase their tenure with the company as average tenure of those who do not churn has 38 months (3 years) while those who do churn have an average tenure of 18 months (1.5 years). Offer incentives or discounts for signing up for extended contracts, thereby increasing their commitment to the service.</a:t>
            </a:r>
          </a:p>
          <a:p>
            <a:pPr algn="l">
              <a:buFont typeface="Arial" panose="020B0604020202020204" pitchFamily="34" charset="0"/>
              <a:buChar char="•"/>
            </a:pPr>
            <a:r>
              <a:rPr lang="en-US" b="1" i="0" dirty="0">
                <a:effectLst/>
                <a:latin typeface="system-ui"/>
              </a:rPr>
              <a:t>Offer Competitive Pricing for Monthly Charges:</a:t>
            </a:r>
            <a:r>
              <a:rPr lang="en-US" b="0" i="0" dirty="0">
                <a:effectLst/>
                <a:latin typeface="system-ui"/>
              </a:rPr>
              <a:t> Consider adjusting pricing plans to make them more competitive with industry standards. Offering competitive monthly charges can help retain customers who may be price-sensitive as those who do churn have average monthly charges of 74 while those who don't have 61.</a:t>
            </a:r>
          </a:p>
          <a:p>
            <a:pPr algn="l">
              <a:buFont typeface="Arial" panose="020B0604020202020204" pitchFamily="34" charset="0"/>
              <a:buChar char="•"/>
            </a:pPr>
            <a:r>
              <a:rPr lang="en-US" b="1" i="0" dirty="0">
                <a:effectLst/>
                <a:latin typeface="system-ui"/>
              </a:rPr>
              <a:t>Promote Additional Services for Value:</a:t>
            </a:r>
            <a:r>
              <a:rPr lang="en-US" b="0" i="0" dirty="0">
                <a:effectLst/>
                <a:latin typeface="system-ui"/>
              </a:rPr>
              <a:t> Upsell additional services or bundles to increase the value proposition for customers. Highlight the benefits of additional services such as online security, device protection, and tech support to enhance customer satisfaction and reduce churn as it is seen that people with no online security, device protection, and tech support are more likely to churn.</a:t>
            </a:r>
          </a:p>
        </p:txBody>
      </p:sp>
    </p:spTree>
    <p:extLst>
      <p:ext uri="{BB962C8B-B14F-4D97-AF65-F5344CB8AC3E}">
        <p14:creationId xmlns:p14="http://schemas.microsoft.com/office/powerpoint/2010/main" val="331068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6E0FBB-6D97-C176-8A7A-C54095B08F09}"/>
              </a:ext>
            </a:extLst>
          </p:cNvPr>
          <p:cNvSpPr>
            <a:spLocks noGrp="1"/>
          </p:cNvSpPr>
          <p:nvPr>
            <p:ph idx="1"/>
          </p:nvPr>
        </p:nvSpPr>
        <p:spPr>
          <a:xfrm>
            <a:off x="457200" y="360218"/>
            <a:ext cx="11122090" cy="6404476"/>
          </a:xfrm>
        </p:spPr>
        <p:txBody>
          <a:bodyPr>
            <a:normAutofit/>
          </a:bodyPr>
          <a:lstStyle/>
          <a:p>
            <a:pPr>
              <a:buFont typeface="Arial" panose="020B0604020202020204" pitchFamily="34" charset="0"/>
              <a:buChar char="•"/>
            </a:pPr>
            <a:r>
              <a:rPr lang="en-US" b="1" i="0" dirty="0">
                <a:effectLst/>
                <a:latin typeface="system-ui"/>
              </a:rPr>
              <a:t>Provide Flexible Payment Options:</a:t>
            </a:r>
            <a:r>
              <a:rPr lang="en-US" b="0" i="0" dirty="0">
                <a:effectLst/>
                <a:latin typeface="system-ui"/>
              </a:rPr>
              <a:t> Since maximum churn is happening when payment is done by electronic means, we should check if customers are facing any problem with this method and try to rectify it.</a:t>
            </a:r>
            <a:endParaRPr lang="en-US" b="1" i="0" dirty="0">
              <a:effectLst/>
              <a:latin typeface="system-ui"/>
            </a:endParaRPr>
          </a:p>
          <a:p>
            <a:pPr algn="l">
              <a:buFont typeface="Arial" panose="020B0604020202020204" pitchFamily="34" charset="0"/>
              <a:buChar char="•"/>
            </a:pPr>
            <a:r>
              <a:rPr lang="en-US" b="1" i="0" dirty="0">
                <a:effectLst/>
                <a:latin typeface="system-ui"/>
              </a:rPr>
              <a:t>Improve Communication and Customer Support:</a:t>
            </a:r>
            <a:r>
              <a:rPr lang="en-US" b="0" i="0" dirty="0">
                <a:effectLst/>
                <a:latin typeface="system-ui"/>
              </a:rPr>
              <a:t> Enhance communication channels and customer support services to address customer queries and concerns effectively. Provide proactive assistance and timely resolutions to improve overall customer satisfaction and loyalty.</a:t>
            </a:r>
          </a:p>
          <a:p>
            <a:pPr algn="l">
              <a:buFont typeface="Arial" panose="020B0604020202020204" pitchFamily="34" charset="0"/>
              <a:buChar char="•"/>
            </a:pPr>
            <a:r>
              <a:rPr lang="en-US" b="1" i="0" dirty="0">
                <a:effectLst/>
                <a:latin typeface="system-ui"/>
              </a:rPr>
              <a:t>Segmentation and Targeted Marketing:</a:t>
            </a:r>
            <a:r>
              <a:rPr lang="en-US" b="0" i="0" dirty="0">
                <a:effectLst/>
                <a:latin typeface="system-ui"/>
              </a:rPr>
              <a:t> Utilize customer segmentation techniques to identify high-churn risk segments and tailor marketing campaigns accordingly. Implement targeted promotions, offers, and messaging to address specific needs and preferences of different customer segments.</a:t>
            </a:r>
          </a:p>
          <a:p>
            <a:pPr marL="36900" indent="0" algn="l">
              <a:buNone/>
            </a:pPr>
            <a:r>
              <a:rPr lang="en-US" b="0" i="0" dirty="0">
                <a:effectLst/>
                <a:latin typeface="system-ui"/>
              </a:rPr>
              <a:t>By implementing these recommendations, the company can potentially reduce churn rates and improve customer retention, leading to enhanced profitability and long-term success.</a:t>
            </a:r>
          </a:p>
          <a:p>
            <a:pPr marL="36900" indent="0" algn="ctr">
              <a:buNone/>
            </a:pPr>
            <a:r>
              <a:rPr lang="en-US" dirty="0">
                <a:effectLst/>
                <a:latin typeface="system-ui"/>
              </a:rPr>
              <a:t>THANK YOU!</a:t>
            </a:r>
            <a:endParaRPr lang="en-US" b="0" i="0" dirty="0">
              <a:effectLst/>
              <a:latin typeface="system-ui"/>
            </a:endParaRPr>
          </a:p>
        </p:txBody>
      </p:sp>
    </p:spTree>
    <p:extLst>
      <p:ext uri="{BB962C8B-B14F-4D97-AF65-F5344CB8AC3E}">
        <p14:creationId xmlns:p14="http://schemas.microsoft.com/office/powerpoint/2010/main" val="389715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Table of 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hlinkClick r:id="rId7" action="ppaction://hlinksldjump"/>
              </a:rPr>
              <a:t>Problem Statement</a:t>
            </a:r>
            <a:endParaRPr lang="en-US" sz="2400" dirty="0"/>
          </a:p>
          <a:p>
            <a:pPr marL="36900" lvl="0" indent="0">
              <a:buNone/>
            </a:pPr>
            <a:r>
              <a:rPr lang="en-US" sz="2400" dirty="0">
                <a:hlinkClick r:id="rId8" action="ppaction://hlinksldjump"/>
              </a:rPr>
              <a:t>Objective</a:t>
            </a:r>
            <a:endParaRPr lang="en-US" sz="2400" dirty="0"/>
          </a:p>
          <a:p>
            <a:pPr marL="36900" lvl="0" indent="0">
              <a:buNone/>
            </a:pPr>
            <a:r>
              <a:rPr lang="en-US" sz="2400" dirty="0">
                <a:hlinkClick r:id="rId9" action="ppaction://hlinksldjump"/>
              </a:rPr>
              <a:t>Analysis Approach</a:t>
            </a:r>
            <a:endParaRPr lang="en-US" sz="2400" dirty="0"/>
          </a:p>
          <a:p>
            <a:pPr marL="36900" lvl="0" indent="0">
              <a:buNone/>
            </a:pPr>
            <a:r>
              <a:rPr lang="en-US" sz="2400" dirty="0">
                <a:hlinkClick r:id="rId10" action="ppaction://hlinksldjump"/>
              </a:rPr>
              <a:t>Findings</a:t>
            </a:r>
            <a:endParaRPr lang="en-US" sz="2400" dirty="0"/>
          </a:p>
          <a:p>
            <a:pPr marL="36900" lvl="0" indent="0">
              <a:buNone/>
            </a:pPr>
            <a:r>
              <a:rPr lang="en-US" sz="2400" dirty="0">
                <a:hlinkClick r:id="rId11" action="ppaction://hlinksldjump"/>
              </a:rPr>
              <a:t>Recommendations</a:t>
            </a:r>
            <a:endParaRPr lang="en-US" sz="2400" dirty="0"/>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mc:Choice xmlns:p14="http://schemas.microsoft.com/office/powerpoint/2010/main" Requires="p14">
      <p:transition spd="slow" p14:dur="2000" advTm="3771"/>
    </mc:Choice>
    <mc:Fallback>
      <p:transition spd="slow" advTm="377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6334-3D18-0A14-E9EA-0D99E2D95658}"/>
              </a:ext>
            </a:extLst>
          </p:cNvPr>
          <p:cNvSpPr>
            <a:spLocks noGrp="1"/>
          </p:cNvSpPr>
          <p:nvPr>
            <p:ph type="title"/>
          </p:nvPr>
        </p:nvSpPr>
        <p:spPr/>
        <p:txBody>
          <a:bodyPr/>
          <a:lstStyle/>
          <a:p>
            <a:r>
              <a:rPr lang="en-US" u="sng" dirty="0"/>
              <a:t>Problem Statement</a:t>
            </a:r>
            <a:endParaRPr lang="en-IN" u="sng" dirty="0"/>
          </a:p>
        </p:txBody>
      </p:sp>
      <p:sp>
        <p:nvSpPr>
          <p:cNvPr id="3" name="Content Placeholder 2">
            <a:extLst>
              <a:ext uri="{FF2B5EF4-FFF2-40B4-BE49-F238E27FC236}">
                <a16:creationId xmlns:a16="http://schemas.microsoft.com/office/drawing/2014/main" id="{AFD0BB7C-0189-4328-7CD8-8F80AC4AD2F9}"/>
              </a:ext>
            </a:extLst>
          </p:cNvPr>
          <p:cNvSpPr>
            <a:spLocks noGrp="1"/>
          </p:cNvSpPr>
          <p:nvPr>
            <p:ph idx="1"/>
          </p:nvPr>
        </p:nvSpPr>
        <p:spPr>
          <a:xfrm>
            <a:off x="680529" y="2085781"/>
            <a:ext cx="6121487" cy="3714749"/>
          </a:xfrm>
        </p:spPr>
        <p:txBody>
          <a:bodyPr/>
          <a:lstStyle/>
          <a:p>
            <a:pPr marL="36900" indent="0" algn="just">
              <a:buNone/>
            </a:pPr>
            <a:r>
              <a:rPr lang="en-US" b="0" i="0" dirty="0">
                <a:effectLst/>
                <a:latin typeface="system-ui"/>
              </a:rPr>
              <a:t>Customer attrition </a:t>
            </a:r>
            <a:r>
              <a:rPr lang="en-US" dirty="0">
                <a:effectLst/>
                <a:latin typeface="system-ui"/>
              </a:rPr>
              <a:t>or churning </a:t>
            </a:r>
            <a:r>
              <a:rPr lang="en-US" b="0" i="0" dirty="0">
                <a:effectLst/>
                <a:latin typeface="system-ui"/>
              </a:rPr>
              <a:t>poses a significant challenge for businesses spanning various industries. It is essential to grasp customer patterns, pinpoint pivotal factors driving attrition, and forecast potential churn instances to mitigate revenue decline and bolster strategies for retaining customers.</a:t>
            </a:r>
            <a:endParaRPr lang="en-IN" dirty="0"/>
          </a:p>
        </p:txBody>
      </p:sp>
      <p:pic>
        <p:nvPicPr>
          <p:cNvPr id="5" name="Picture 4">
            <a:extLst>
              <a:ext uri="{FF2B5EF4-FFF2-40B4-BE49-F238E27FC236}">
                <a16:creationId xmlns:a16="http://schemas.microsoft.com/office/drawing/2014/main" id="{730FFABA-9FD2-C79A-5448-A6B28669477E}"/>
              </a:ext>
            </a:extLst>
          </p:cNvPr>
          <p:cNvPicPr>
            <a:picLocks noChangeAspect="1"/>
          </p:cNvPicPr>
          <p:nvPr/>
        </p:nvPicPr>
        <p:blipFill>
          <a:blip r:embed="rId2"/>
          <a:stretch>
            <a:fillRect/>
          </a:stretch>
        </p:blipFill>
        <p:spPr>
          <a:xfrm>
            <a:off x="7268548" y="2110722"/>
            <a:ext cx="4242923" cy="2880379"/>
          </a:xfrm>
          <a:prstGeom prst="rect">
            <a:avLst/>
          </a:prstGeom>
        </p:spPr>
      </p:pic>
    </p:spTree>
    <p:extLst>
      <p:ext uri="{BB962C8B-B14F-4D97-AF65-F5344CB8AC3E}">
        <p14:creationId xmlns:p14="http://schemas.microsoft.com/office/powerpoint/2010/main" val="1807340766"/>
      </p:ext>
    </p:extLst>
  </p:cSld>
  <p:clrMapOvr>
    <a:masterClrMapping/>
  </p:clrMapOvr>
  <mc:AlternateContent xmlns:mc="http://schemas.openxmlformats.org/markup-compatibility/2006">
    <mc:Choice xmlns:p14="http://schemas.microsoft.com/office/powerpoint/2010/main" Requires="p14">
      <p:transition spd="slow" p14:dur="2000" advTm="4491"/>
    </mc:Choice>
    <mc:Fallback>
      <p:transition spd="slow" advTm="449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4497-53ED-0F8F-32C2-B205A1445A47}"/>
              </a:ext>
            </a:extLst>
          </p:cNvPr>
          <p:cNvSpPr>
            <a:spLocks noGrp="1"/>
          </p:cNvSpPr>
          <p:nvPr>
            <p:ph type="title"/>
          </p:nvPr>
        </p:nvSpPr>
        <p:spPr>
          <a:xfrm>
            <a:off x="913795" y="433137"/>
            <a:ext cx="7175846" cy="1257300"/>
          </a:xfrm>
        </p:spPr>
        <p:txBody>
          <a:bodyPr/>
          <a:lstStyle/>
          <a:p>
            <a:r>
              <a:rPr lang="en-US" u="sng" dirty="0"/>
              <a:t>Objective</a:t>
            </a:r>
            <a:endParaRPr lang="en-IN" u="sng" dirty="0"/>
          </a:p>
        </p:txBody>
      </p:sp>
      <p:sp>
        <p:nvSpPr>
          <p:cNvPr id="3" name="Content Placeholder 2">
            <a:extLst>
              <a:ext uri="{FF2B5EF4-FFF2-40B4-BE49-F238E27FC236}">
                <a16:creationId xmlns:a16="http://schemas.microsoft.com/office/drawing/2014/main" id="{C96C4B07-91B9-0E57-AA32-9AACC91DDE30}"/>
              </a:ext>
            </a:extLst>
          </p:cNvPr>
          <p:cNvSpPr>
            <a:spLocks noGrp="1"/>
          </p:cNvSpPr>
          <p:nvPr>
            <p:ph idx="1"/>
          </p:nvPr>
        </p:nvSpPr>
        <p:spPr>
          <a:xfrm>
            <a:off x="503248" y="1876230"/>
            <a:ext cx="8043593" cy="3714749"/>
          </a:xfrm>
        </p:spPr>
        <p:txBody>
          <a:bodyPr/>
          <a:lstStyle/>
          <a:p>
            <a:pPr marL="36900" indent="0" algn="just">
              <a:buNone/>
            </a:pPr>
            <a:r>
              <a:rPr lang="en-US" dirty="0">
                <a:latin typeface="system-ui"/>
              </a:rPr>
              <a:t>The main objective of the project is to make a machine learning model based after a detailed analysis on a given dataset to predict churn that can happen based on some relevant factors like tenure of a customer with the service provider, type of contract, monthly and yearly bills etc. By doing so, we can reduce revenue loss and achieve prolonged customer satisfaction by taking appropriate actions beforehand.</a:t>
            </a:r>
            <a:endParaRPr lang="en-IN" dirty="0">
              <a:latin typeface="system-ui"/>
            </a:endParaRPr>
          </a:p>
        </p:txBody>
      </p:sp>
      <p:pic>
        <p:nvPicPr>
          <p:cNvPr id="5" name="Picture 4">
            <a:extLst>
              <a:ext uri="{FF2B5EF4-FFF2-40B4-BE49-F238E27FC236}">
                <a16:creationId xmlns:a16="http://schemas.microsoft.com/office/drawing/2014/main" id="{126CAF3B-2E8D-3790-9F3A-A025C30F3879}"/>
              </a:ext>
            </a:extLst>
          </p:cNvPr>
          <p:cNvPicPr>
            <a:picLocks noChangeAspect="1"/>
          </p:cNvPicPr>
          <p:nvPr/>
        </p:nvPicPr>
        <p:blipFill>
          <a:blip r:embed="rId4"/>
          <a:stretch>
            <a:fillRect/>
          </a:stretch>
        </p:blipFill>
        <p:spPr>
          <a:xfrm>
            <a:off x="8957388" y="1"/>
            <a:ext cx="3234612" cy="6858000"/>
          </a:xfrm>
          <a:prstGeom prst="rect">
            <a:avLst/>
          </a:prstGeom>
        </p:spPr>
      </p:pic>
      <p:pic>
        <p:nvPicPr>
          <p:cNvPr id="4" name="Audio 3">
            <a:hlinkClick r:id="" action="ppaction://media"/>
            <a:extLst>
              <a:ext uri="{FF2B5EF4-FFF2-40B4-BE49-F238E27FC236}">
                <a16:creationId xmlns:a16="http://schemas.microsoft.com/office/drawing/2014/main" id="{C0BF5CBB-FFA9-B381-9C70-B25EA78DEFD2}"/>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520432098"/>
      </p:ext>
    </p:extLst>
  </p:cSld>
  <p:clrMapOvr>
    <a:masterClrMapping/>
  </p:clrMapOvr>
  <mc:AlternateContent xmlns:mc="http://schemas.openxmlformats.org/markup-compatibility/2006">
    <mc:Choice xmlns:p14="http://schemas.microsoft.com/office/powerpoint/2010/main" Requires="p14">
      <p:transition spd="slow" p14:dur="2000" advTm="7071"/>
    </mc:Choice>
    <mc:Fallback>
      <p:transition spd="slow" advTm="70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AB89-925C-EC8C-4608-B2AE45DD4C31}"/>
              </a:ext>
            </a:extLst>
          </p:cNvPr>
          <p:cNvSpPr>
            <a:spLocks noGrp="1"/>
          </p:cNvSpPr>
          <p:nvPr>
            <p:ph type="title"/>
          </p:nvPr>
        </p:nvSpPr>
        <p:spPr>
          <a:xfrm>
            <a:off x="913795" y="128337"/>
            <a:ext cx="10353762" cy="786063"/>
          </a:xfrm>
        </p:spPr>
        <p:txBody>
          <a:bodyPr/>
          <a:lstStyle/>
          <a:p>
            <a:r>
              <a:rPr lang="en-US" u="sng" dirty="0"/>
              <a:t>Analysis Approach</a:t>
            </a:r>
            <a:endParaRPr lang="en-IN" u="sng" dirty="0"/>
          </a:p>
        </p:txBody>
      </p:sp>
      <p:sp>
        <p:nvSpPr>
          <p:cNvPr id="3" name="Content Placeholder 2">
            <a:extLst>
              <a:ext uri="{FF2B5EF4-FFF2-40B4-BE49-F238E27FC236}">
                <a16:creationId xmlns:a16="http://schemas.microsoft.com/office/drawing/2014/main" id="{6FEF9ACE-CDED-F11D-1CDB-2FB30F117E4D}"/>
              </a:ext>
            </a:extLst>
          </p:cNvPr>
          <p:cNvSpPr>
            <a:spLocks noGrp="1"/>
          </p:cNvSpPr>
          <p:nvPr>
            <p:ph idx="1"/>
          </p:nvPr>
        </p:nvSpPr>
        <p:spPr>
          <a:xfrm>
            <a:off x="913795" y="914399"/>
            <a:ext cx="10353762" cy="5710335"/>
          </a:xfrm>
        </p:spPr>
        <p:txBody>
          <a:bodyPr>
            <a:normAutofit/>
          </a:bodyPr>
          <a:lstStyle/>
          <a:p>
            <a:pPr marL="36900" indent="0" algn="ctr">
              <a:buNone/>
            </a:pPr>
            <a:r>
              <a:rPr lang="en-US" dirty="0">
                <a:latin typeface="system-ui"/>
              </a:rPr>
              <a:t>Throughout this python project, I had done the following steps:</a:t>
            </a:r>
          </a:p>
          <a:p>
            <a:pPr marL="36900" indent="0" algn="ctr">
              <a:lnSpc>
                <a:spcPct val="200000"/>
              </a:lnSpc>
              <a:buNone/>
            </a:pPr>
            <a:r>
              <a:rPr lang="en-US" sz="2400" dirty="0">
                <a:latin typeface="system-ui"/>
              </a:rPr>
              <a:t>Data cleaning</a:t>
            </a:r>
          </a:p>
          <a:p>
            <a:pPr marL="36900" indent="0" algn="ctr">
              <a:lnSpc>
                <a:spcPct val="200000"/>
              </a:lnSpc>
              <a:buNone/>
            </a:pPr>
            <a:r>
              <a:rPr lang="en-US" sz="2400" dirty="0">
                <a:latin typeface="system-ui"/>
              </a:rPr>
              <a:t>EDA</a:t>
            </a:r>
          </a:p>
          <a:p>
            <a:pPr marL="36900" indent="0" algn="ctr">
              <a:lnSpc>
                <a:spcPct val="200000"/>
              </a:lnSpc>
              <a:buNone/>
            </a:pPr>
            <a:r>
              <a:rPr lang="en-US" sz="2400" dirty="0">
                <a:latin typeface="system-ui"/>
              </a:rPr>
              <a:t>Preprocessing</a:t>
            </a:r>
          </a:p>
          <a:p>
            <a:pPr marL="36900" indent="0" algn="ctr">
              <a:lnSpc>
                <a:spcPct val="200000"/>
              </a:lnSpc>
              <a:buNone/>
            </a:pPr>
            <a:r>
              <a:rPr lang="en-US" sz="2400" dirty="0">
                <a:latin typeface="system-ui"/>
              </a:rPr>
              <a:t>Model development</a:t>
            </a:r>
          </a:p>
          <a:p>
            <a:pPr marL="36900" indent="0" algn="ctr">
              <a:lnSpc>
                <a:spcPct val="200000"/>
              </a:lnSpc>
              <a:buNone/>
            </a:pPr>
            <a:r>
              <a:rPr lang="en-US" sz="2400" dirty="0">
                <a:latin typeface="system-ui"/>
              </a:rPr>
              <a:t>Model selection</a:t>
            </a:r>
          </a:p>
          <a:p>
            <a:pPr marL="36900" indent="0" algn="ctr">
              <a:lnSpc>
                <a:spcPct val="200000"/>
              </a:lnSpc>
              <a:buNone/>
            </a:pPr>
            <a:r>
              <a:rPr lang="en-US" sz="2400" dirty="0">
                <a:latin typeface="system-ui"/>
              </a:rPr>
              <a:t>Recommendations</a:t>
            </a:r>
            <a:endParaRPr lang="en-IN" sz="2400" dirty="0">
              <a:latin typeface="system-ui"/>
            </a:endParaRPr>
          </a:p>
        </p:txBody>
      </p:sp>
      <p:sp>
        <p:nvSpPr>
          <p:cNvPr id="5" name="Arrow: Down 4">
            <a:extLst>
              <a:ext uri="{FF2B5EF4-FFF2-40B4-BE49-F238E27FC236}">
                <a16:creationId xmlns:a16="http://schemas.microsoft.com/office/drawing/2014/main" id="{465A0EA2-B265-841B-748D-557F5D244AF9}"/>
              </a:ext>
            </a:extLst>
          </p:cNvPr>
          <p:cNvSpPr/>
          <p:nvPr/>
        </p:nvSpPr>
        <p:spPr>
          <a:xfrm>
            <a:off x="5941386" y="2161593"/>
            <a:ext cx="298580" cy="41987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Arrow: Down 5">
            <a:extLst>
              <a:ext uri="{FF2B5EF4-FFF2-40B4-BE49-F238E27FC236}">
                <a16:creationId xmlns:a16="http://schemas.microsoft.com/office/drawing/2014/main" id="{74F6226D-14E1-CD56-4EA4-4CF47286FAFB}"/>
              </a:ext>
            </a:extLst>
          </p:cNvPr>
          <p:cNvSpPr/>
          <p:nvPr/>
        </p:nvSpPr>
        <p:spPr>
          <a:xfrm>
            <a:off x="5941386" y="3156082"/>
            <a:ext cx="298580" cy="41987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Arrow: Down 6">
            <a:extLst>
              <a:ext uri="{FF2B5EF4-FFF2-40B4-BE49-F238E27FC236}">
                <a16:creationId xmlns:a16="http://schemas.microsoft.com/office/drawing/2014/main" id="{3A4410AD-7BCD-21B9-9F9A-3376858DF942}"/>
              </a:ext>
            </a:extLst>
          </p:cNvPr>
          <p:cNvSpPr/>
          <p:nvPr/>
        </p:nvSpPr>
        <p:spPr>
          <a:xfrm>
            <a:off x="5962261" y="3970955"/>
            <a:ext cx="298580" cy="41987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Arrow: Down 7">
            <a:extLst>
              <a:ext uri="{FF2B5EF4-FFF2-40B4-BE49-F238E27FC236}">
                <a16:creationId xmlns:a16="http://schemas.microsoft.com/office/drawing/2014/main" id="{2A865A97-C985-EC98-C544-43B437E37BCC}"/>
              </a:ext>
            </a:extLst>
          </p:cNvPr>
          <p:cNvSpPr/>
          <p:nvPr/>
        </p:nvSpPr>
        <p:spPr>
          <a:xfrm>
            <a:off x="5962261" y="4852308"/>
            <a:ext cx="298580" cy="41987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 name="Arrow: Down 8">
            <a:extLst>
              <a:ext uri="{FF2B5EF4-FFF2-40B4-BE49-F238E27FC236}">
                <a16:creationId xmlns:a16="http://schemas.microsoft.com/office/drawing/2014/main" id="{AABD8ABE-61BD-A595-1429-E50C86C9B5C6}"/>
              </a:ext>
            </a:extLst>
          </p:cNvPr>
          <p:cNvSpPr/>
          <p:nvPr/>
        </p:nvSpPr>
        <p:spPr>
          <a:xfrm>
            <a:off x="5962261" y="5733662"/>
            <a:ext cx="298580" cy="41987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9792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44B8-0796-2295-8225-3401C1648F18}"/>
              </a:ext>
            </a:extLst>
          </p:cNvPr>
          <p:cNvSpPr>
            <a:spLocks noGrp="1"/>
          </p:cNvSpPr>
          <p:nvPr>
            <p:ph type="title"/>
          </p:nvPr>
        </p:nvSpPr>
        <p:spPr>
          <a:xfrm>
            <a:off x="913795" y="272715"/>
            <a:ext cx="10353762" cy="1257300"/>
          </a:xfrm>
        </p:spPr>
        <p:txBody>
          <a:bodyPr/>
          <a:lstStyle/>
          <a:p>
            <a:r>
              <a:rPr lang="en-US" u="sng" dirty="0"/>
              <a:t>Data cleaning</a:t>
            </a:r>
            <a:endParaRPr lang="en-IN" u="sng" dirty="0"/>
          </a:p>
        </p:txBody>
      </p:sp>
      <p:sp>
        <p:nvSpPr>
          <p:cNvPr id="3" name="Content Placeholder 2">
            <a:extLst>
              <a:ext uri="{FF2B5EF4-FFF2-40B4-BE49-F238E27FC236}">
                <a16:creationId xmlns:a16="http://schemas.microsoft.com/office/drawing/2014/main" id="{13290B77-8F4D-B78E-F669-E250597FFA66}"/>
              </a:ext>
            </a:extLst>
          </p:cNvPr>
          <p:cNvSpPr>
            <a:spLocks noGrp="1"/>
          </p:cNvSpPr>
          <p:nvPr>
            <p:ph idx="1"/>
          </p:nvPr>
        </p:nvSpPr>
        <p:spPr>
          <a:xfrm>
            <a:off x="913795" y="1530016"/>
            <a:ext cx="10353762" cy="4261184"/>
          </a:xfrm>
        </p:spPr>
        <p:txBody>
          <a:bodyPr/>
          <a:lstStyle/>
          <a:p>
            <a:r>
              <a:rPr lang="en-US" dirty="0">
                <a:latin typeface="system-ui"/>
              </a:rPr>
              <a:t>There are no missing values and duplicated rows founded in the dataset.</a:t>
            </a:r>
          </a:p>
          <a:p>
            <a:r>
              <a:rPr lang="en-IN" dirty="0">
                <a:latin typeface="system-ui"/>
              </a:rPr>
              <a:t>There were blank values like this -  ‘  ‘ in ‘Total charges’ column. Hence, I removed those rows.</a:t>
            </a:r>
          </a:p>
          <a:p>
            <a:r>
              <a:rPr lang="en-IN" dirty="0">
                <a:latin typeface="system-ui"/>
              </a:rPr>
              <a:t>Data type of ‘Total charges’  and ‘Senior Citizen’ needs to be changed to float and category respectively.</a:t>
            </a:r>
          </a:p>
          <a:p>
            <a:r>
              <a:rPr lang="en-IN" dirty="0">
                <a:latin typeface="system-ui"/>
              </a:rPr>
              <a:t>‘Customer ID’ columns is removed as it will not contribute any important information.</a:t>
            </a:r>
          </a:p>
          <a:p>
            <a:r>
              <a:rPr lang="en-IN" dirty="0">
                <a:latin typeface="system-ui"/>
              </a:rPr>
              <a:t>Names of categorical and numerical columns are stored in a list separately which could be used in visualizations purposes further.</a:t>
            </a:r>
          </a:p>
        </p:txBody>
      </p:sp>
    </p:spTree>
    <p:extLst>
      <p:ext uri="{BB962C8B-B14F-4D97-AF65-F5344CB8AC3E}">
        <p14:creationId xmlns:p14="http://schemas.microsoft.com/office/powerpoint/2010/main" val="3572967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56A0-EA48-C834-92A8-7E09CBE18652}"/>
              </a:ext>
            </a:extLst>
          </p:cNvPr>
          <p:cNvSpPr>
            <a:spLocks noGrp="1"/>
          </p:cNvSpPr>
          <p:nvPr>
            <p:ph type="title"/>
          </p:nvPr>
        </p:nvSpPr>
        <p:spPr>
          <a:xfrm>
            <a:off x="913795" y="192911"/>
            <a:ext cx="10353762" cy="873890"/>
          </a:xfrm>
        </p:spPr>
        <p:txBody>
          <a:bodyPr/>
          <a:lstStyle/>
          <a:p>
            <a:r>
              <a:rPr lang="en-US" u="sng" dirty="0"/>
              <a:t>EDA and findings</a:t>
            </a:r>
            <a:endParaRPr lang="en-IN" u="sng" dirty="0"/>
          </a:p>
        </p:txBody>
      </p:sp>
      <p:sp>
        <p:nvSpPr>
          <p:cNvPr id="3" name="Content Placeholder 2">
            <a:extLst>
              <a:ext uri="{FF2B5EF4-FFF2-40B4-BE49-F238E27FC236}">
                <a16:creationId xmlns:a16="http://schemas.microsoft.com/office/drawing/2014/main" id="{34F7E088-F994-2593-FDD4-A49BA83E6367}"/>
              </a:ext>
            </a:extLst>
          </p:cNvPr>
          <p:cNvSpPr>
            <a:spLocks noGrp="1"/>
          </p:cNvSpPr>
          <p:nvPr>
            <p:ph idx="1"/>
          </p:nvPr>
        </p:nvSpPr>
        <p:spPr>
          <a:xfrm>
            <a:off x="913795" y="1066801"/>
            <a:ext cx="10353762" cy="5449745"/>
          </a:xfrm>
        </p:spPr>
        <p:txBody>
          <a:bodyPr/>
          <a:lstStyle/>
          <a:p>
            <a:r>
              <a:rPr lang="en-US" dirty="0">
                <a:latin typeface="system-ui"/>
              </a:rPr>
              <a:t>Churn rate is 26.53%.</a:t>
            </a:r>
          </a:p>
          <a:p>
            <a:r>
              <a:rPr lang="en-US" b="0" i="0" dirty="0">
                <a:effectLst/>
                <a:latin typeface="system-ui"/>
              </a:rPr>
              <a:t>Maximum tenure is either of 1-8 months and 65-68 months (approx. 5.5 years).</a:t>
            </a:r>
          </a:p>
          <a:p>
            <a:r>
              <a:rPr lang="en-US" b="0" i="0" dirty="0">
                <a:effectLst/>
                <a:latin typeface="system-ui"/>
              </a:rPr>
              <a:t>Maximum monthly charges are between Rs.19-30.</a:t>
            </a:r>
          </a:p>
          <a:p>
            <a:r>
              <a:rPr lang="en-US" b="0" i="0" dirty="0">
                <a:effectLst/>
                <a:latin typeface="system-ui"/>
              </a:rPr>
              <a:t>44% customers have fiber optic, 34% have DSL and 22% do not have internet service.</a:t>
            </a:r>
          </a:p>
          <a:p>
            <a:r>
              <a:rPr lang="en-US" b="0" i="0" dirty="0">
                <a:effectLst/>
                <a:latin typeface="system-ui"/>
              </a:rPr>
              <a:t>55% have monthly contract, 21% have of one year and 24% have of 2 year.</a:t>
            </a:r>
          </a:p>
          <a:p>
            <a:r>
              <a:rPr lang="en-US" dirty="0">
                <a:latin typeface="system-ui"/>
              </a:rPr>
              <a:t>Those who do not churn have an average tenure of 38 months (3 years) while those who do churn have an average tenure of 18 months (1.5 years).</a:t>
            </a:r>
          </a:p>
          <a:p>
            <a:r>
              <a:rPr lang="en-US" dirty="0">
                <a:latin typeface="system-ui"/>
              </a:rPr>
              <a:t>Those who do churn have monthly charges of 74 while those who don't have 61.</a:t>
            </a:r>
          </a:p>
          <a:p>
            <a:r>
              <a:rPr lang="en-US" dirty="0">
                <a:latin typeface="system-ui"/>
              </a:rPr>
              <a:t>Those who do not churn have total charges of 2555 while those who do have 1532.</a:t>
            </a:r>
            <a:endParaRPr lang="en-IN" dirty="0">
              <a:latin typeface="system-ui"/>
            </a:endParaRPr>
          </a:p>
        </p:txBody>
      </p:sp>
    </p:spTree>
    <p:extLst>
      <p:ext uri="{BB962C8B-B14F-4D97-AF65-F5344CB8AC3E}">
        <p14:creationId xmlns:p14="http://schemas.microsoft.com/office/powerpoint/2010/main" val="224350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FD85B-47F9-56CA-519B-1B8A3B7FFDC0}"/>
              </a:ext>
            </a:extLst>
          </p:cNvPr>
          <p:cNvSpPr>
            <a:spLocks noGrp="1"/>
          </p:cNvSpPr>
          <p:nvPr>
            <p:ph idx="1"/>
          </p:nvPr>
        </p:nvSpPr>
        <p:spPr>
          <a:xfrm>
            <a:off x="913795" y="1399593"/>
            <a:ext cx="10353762" cy="5113502"/>
          </a:xfrm>
        </p:spPr>
        <p:txBody>
          <a:bodyPr/>
          <a:lstStyle/>
          <a:p>
            <a:r>
              <a:rPr lang="en-US" b="0" i="0" dirty="0">
                <a:effectLst/>
                <a:latin typeface="system-ui"/>
              </a:rPr>
              <a:t>Those who have fiber optic as internet service are more likely to churn. Those with DSL are more likely to not churn.</a:t>
            </a:r>
          </a:p>
          <a:p>
            <a:r>
              <a:rPr lang="en-US" dirty="0">
                <a:effectLst/>
                <a:latin typeface="system-ui"/>
              </a:rPr>
              <a:t>C</a:t>
            </a:r>
            <a:r>
              <a:rPr lang="en-US" b="0" i="0" dirty="0">
                <a:effectLst/>
                <a:latin typeface="system-ui"/>
              </a:rPr>
              <a:t>ustomers with monthly contract are more likely to churn.</a:t>
            </a:r>
          </a:p>
          <a:p>
            <a:r>
              <a:rPr lang="en-US" dirty="0">
                <a:latin typeface="system-ui"/>
              </a:rPr>
              <a:t>People with paperless billing are more likely to churn. Also, people who have monthly contract are maximum opting paperless billing.</a:t>
            </a:r>
          </a:p>
          <a:p>
            <a:r>
              <a:rPr lang="en-US" dirty="0">
                <a:latin typeface="system-ui"/>
              </a:rPr>
              <a:t>Customers who opts for electronic check are more likely to churn.</a:t>
            </a:r>
          </a:p>
          <a:p>
            <a:r>
              <a:rPr lang="en-US" dirty="0">
                <a:latin typeface="system-ui"/>
              </a:rPr>
              <a:t>Customers with no online backup are more likely to churn.</a:t>
            </a:r>
          </a:p>
          <a:p>
            <a:r>
              <a:rPr lang="en-US" dirty="0">
                <a:latin typeface="system-ui"/>
              </a:rPr>
              <a:t>Customers without device protection are more likely to churn.</a:t>
            </a:r>
          </a:p>
          <a:p>
            <a:r>
              <a:rPr lang="en-US" dirty="0">
                <a:latin typeface="system-ui"/>
              </a:rPr>
              <a:t>Customers without tech support are more likely to churn.</a:t>
            </a:r>
            <a:endParaRPr lang="en-IN" dirty="0">
              <a:latin typeface="system-ui"/>
            </a:endParaRPr>
          </a:p>
        </p:txBody>
      </p:sp>
      <p:sp>
        <p:nvSpPr>
          <p:cNvPr id="4" name="TextBox 3">
            <a:extLst>
              <a:ext uri="{FF2B5EF4-FFF2-40B4-BE49-F238E27FC236}">
                <a16:creationId xmlns:a16="http://schemas.microsoft.com/office/drawing/2014/main" id="{C03BFE41-FD5A-35B5-9055-44B80B6AA34E}"/>
              </a:ext>
            </a:extLst>
          </p:cNvPr>
          <p:cNvSpPr txBox="1"/>
          <p:nvPr/>
        </p:nvSpPr>
        <p:spPr>
          <a:xfrm>
            <a:off x="1147665" y="335901"/>
            <a:ext cx="4516017" cy="769441"/>
          </a:xfrm>
          <a:prstGeom prst="rect">
            <a:avLst/>
          </a:prstGeom>
          <a:noFill/>
        </p:spPr>
        <p:txBody>
          <a:bodyPr wrap="square" rtlCol="0">
            <a:spAutoFit/>
          </a:bodyPr>
          <a:lstStyle/>
          <a:p>
            <a:r>
              <a:rPr lang="en-US" sz="4400" dirty="0">
                <a:solidFill>
                  <a:schemeClr val="tx2"/>
                </a:solidFill>
                <a:latin typeface="+mj-lt"/>
              </a:rPr>
              <a:t>Continuation..</a:t>
            </a:r>
            <a:endParaRPr lang="en-IN" sz="4400" dirty="0">
              <a:solidFill>
                <a:schemeClr val="tx2"/>
              </a:solidFill>
              <a:latin typeface="+mj-lt"/>
            </a:endParaRPr>
          </a:p>
        </p:txBody>
      </p:sp>
    </p:spTree>
    <p:extLst>
      <p:ext uri="{BB962C8B-B14F-4D97-AF65-F5344CB8AC3E}">
        <p14:creationId xmlns:p14="http://schemas.microsoft.com/office/powerpoint/2010/main" val="116929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4C40-2D6E-32F1-C3DB-0D915DA2CDA3}"/>
              </a:ext>
            </a:extLst>
          </p:cNvPr>
          <p:cNvSpPr>
            <a:spLocks noGrp="1"/>
          </p:cNvSpPr>
          <p:nvPr>
            <p:ph type="title"/>
          </p:nvPr>
        </p:nvSpPr>
        <p:spPr>
          <a:xfrm>
            <a:off x="913795" y="0"/>
            <a:ext cx="10353762" cy="1066801"/>
          </a:xfrm>
        </p:spPr>
        <p:txBody>
          <a:bodyPr/>
          <a:lstStyle/>
          <a:p>
            <a:r>
              <a:rPr lang="en-US" u="sng" dirty="0"/>
              <a:t>Preprocessing</a:t>
            </a:r>
            <a:endParaRPr lang="en-IN" u="sng" dirty="0"/>
          </a:p>
        </p:txBody>
      </p:sp>
      <p:sp>
        <p:nvSpPr>
          <p:cNvPr id="3" name="Content Placeholder 2">
            <a:extLst>
              <a:ext uri="{FF2B5EF4-FFF2-40B4-BE49-F238E27FC236}">
                <a16:creationId xmlns:a16="http://schemas.microsoft.com/office/drawing/2014/main" id="{470D9A35-6594-ABC7-0425-3C123EE70FC0}"/>
              </a:ext>
            </a:extLst>
          </p:cNvPr>
          <p:cNvSpPr>
            <a:spLocks noGrp="1"/>
          </p:cNvSpPr>
          <p:nvPr>
            <p:ph idx="1"/>
          </p:nvPr>
        </p:nvSpPr>
        <p:spPr>
          <a:xfrm>
            <a:off x="913795" y="937550"/>
            <a:ext cx="10353762" cy="5463250"/>
          </a:xfrm>
        </p:spPr>
        <p:txBody>
          <a:bodyPr>
            <a:normAutofit fontScale="85000" lnSpcReduction="10000"/>
          </a:bodyPr>
          <a:lstStyle/>
          <a:p>
            <a:r>
              <a:rPr lang="en-US" dirty="0">
                <a:latin typeface="system-ui"/>
              </a:rPr>
              <a:t>There were no outlier founded in the continuous variables.</a:t>
            </a:r>
          </a:p>
          <a:p>
            <a:r>
              <a:rPr lang="en-US" dirty="0">
                <a:latin typeface="system-ui"/>
              </a:rPr>
              <a:t>Label encoding is applied on all categorical columns.</a:t>
            </a:r>
          </a:p>
          <a:p>
            <a:r>
              <a:rPr lang="en-US" dirty="0">
                <a:latin typeface="system-ui"/>
              </a:rPr>
              <a:t>For feature selections, there are 3 methods that I have used:</a:t>
            </a:r>
            <a:endParaRPr lang="en-IN" dirty="0">
              <a:latin typeface="system-ui"/>
            </a:endParaRPr>
          </a:p>
          <a:p>
            <a:pPr marL="36900" indent="0">
              <a:buNone/>
            </a:pPr>
            <a:r>
              <a:rPr lang="en-IN" dirty="0">
                <a:latin typeface="system-ui"/>
              </a:rPr>
              <a:t>               1) VIF (Variance Inflation Factor)</a:t>
            </a:r>
          </a:p>
          <a:p>
            <a:pPr marL="36900" indent="0">
              <a:buNone/>
            </a:pPr>
            <a:r>
              <a:rPr lang="en-IN" dirty="0">
                <a:latin typeface="system-ui"/>
              </a:rPr>
              <a:t>               2) SelectKBest method (chi2 and </a:t>
            </a:r>
            <a:r>
              <a:rPr lang="en-IN" dirty="0" err="1">
                <a:latin typeface="system-ui"/>
              </a:rPr>
              <a:t>mutual_info_classif</a:t>
            </a:r>
            <a:r>
              <a:rPr lang="en-IN" dirty="0">
                <a:latin typeface="system-ui"/>
              </a:rPr>
              <a:t>)</a:t>
            </a:r>
          </a:p>
          <a:p>
            <a:pPr marL="36900" indent="0">
              <a:buNone/>
            </a:pPr>
            <a:r>
              <a:rPr lang="en-IN" dirty="0">
                <a:latin typeface="system-ui"/>
              </a:rPr>
              <a:t>               3) RFE (Recursive feature elimination)</a:t>
            </a:r>
          </a:p>
          <a:p>
            <a:r>
              <a:rPr lang="en-US" dirty="0">
                <a:latin typeface="system-ui"/>
              </a:rPr>
              <a:t>Based on above methods we removed these columns – Senior Citizen, Partner, Dependents, Device Protection, gender, Streaming TV and Streaming movies and remaining selected are – tenure, Phone service, Multiple lines, Internet service, Online security, Online backup, tech support, contract, paperless billing, payment method, monthly charges, total charges.</a:t>
            </a:r>
          </a:p>
          <a:p>
            <a:r>
              <a:rPr lang="en-US" dirty="0">
                <a:latin typeface="system-ui"/>
              </a:rPr>
              <a:t>After selecting features, I used Standard Scaler to scale the independent variables.</a:t>
            </a:r>
          </a:p>
          <a:p>
            <a:r>
              <a:rPr lang="en-US" dirty="0">
                <a:latin typeface="system-ui"/>
              </a:rPr>
              <a:t>After scaling, I split the dataset into training and testing set with training set has 75% of the data. I also used stratify on target variable so that bot sets get equal proportion of churned and not churned customers.</a:t>
            </a:r>
          </a:p>
        </p:txBody>
      </p:sp>
    </p:spTree>
    <p:extLst>
      <p:ext uri="{BB962C8B-B14F-4D97-AF65-F5344CB8AC3E}">
        <p14:creationId xmlns:p14="http://schemas.microsoft.com/office/powerpoint/2010/main" val="3408406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{C675BC9A-6408-4CEB-8A4C-9575295B3077}tf55705232_win32</Template>
  <TotalTime>474</TotalTime>
  <Words>1330</Words>
  <Application>Microsoft Office PowerPoint</Application>
  <PresentationFormat>Widescreen</PresentationFormat>
  <Paragraphs>72</Paragraphs>
  <Slides>13</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Goudy Old Style</vt:lpstr>
      <vt:lpstr>system-ui</vt:lpstr>
      <vt:lpstr>Wingdings 2</vt:lpstr>
      <vt:lpstr>SlateVTI</vt:lpstr>
      <vt:lpstr>Customer Churn Prediction</vt:lpstr>
      <vt:lpstr>Table of Contents </vt:lpstr>
      <vt:lpstr>Problem Statement</vt:lpstr>
      <vt:lpstr>Objective</vt:lpstr>
      <vt:lpstr>Analysis Approach</vt:lpstr>
      <vt:lpstr>Data cleaning</vt:lpstr>
      <vt:lpstr>EDA and findings</vt:lpstr>
      <vt:lpstr>PowerPoint Presentation</vt:lpstr>
      <vt:lpstr>Preprocessing</vt:lpstr>
      <vt:lpstr>Model Development</vt:lpstr>
      <vt:lpstr>Model Selection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Kanishka Garg</dc:creator>
  <cp:lastModifiedBy>Kanishka Garg</cp:lastModifiedBy>
  <cp:revision>1</cp:revision>
  <dcterms:created xsi:type="dcterms:W3CDTF">2024-03-21T10:26:29Z</dcterms:created>
  <dcterms:modified xsi:type="dcterms:W3CDTF">2024-03-26T08:23:05Z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