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FA8C-FC24-44BF-8D40-36A24FC8E5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CE393C-604F-412A-B39C-EC8AD07A1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66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FA8C-FC24-44BF-8D40-36A24FC8E5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CE393C-604F-412A-B39C-EC8AD07A1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6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FA8C-FC24-44BF-8D40-36A24FC8E5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CE393C-604F-412A-B39C-EC8AD07A1F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73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FA8C-FC24-44BF-8D40-36A24FC8E5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CE393C-604F-412A-B39C-EC8AD07A1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565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FA8C-FC24-44BF-8D40-36A24FC8E5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CE393C-604F-412A-B39C-EC8AD07A1FF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8465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FA8C-FC24-44BF-8D40-36A24FC8E5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CE393C-604F-412A-B39C-EC8AD07A1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89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FA8C-FC24-44BF-8D40-36A24FC8E5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393C-604F-412A-B39C-EC8AD07A1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94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FA8C-FC24-44BF-8D40-36A24FC8E5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393C-604F-412A-B39C-EC8AD07A1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86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FA8C-FC24-44BF-8D40-36A24FC8E5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393C-604F-412A-B39C-EC8AD07A1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FA8C-FC24-44BF-8D40-36A24FC8E5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CE393C-604F-412A-B39C-EC8AD07A1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90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FA8C-FC24-44BF-8D40-36A24FC8E5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CE393C-604F-412A-B39C-EC8AD07A1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0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FA8C-FC24-44BF-8D40-36A24FC8E5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CE393C-604F-412A-B39C-EC8AD07A1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4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FA8C-FC24-44BF-8D40-36A24FC8E5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393C-604F-412A-B39C-EC8AD07A1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8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FA8C-FC24-44BF-8D40-36A24FC8E5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393C-604F-412A-B39C-EC8AD07A1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7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FA8C-FC24-44BF-8D40-36A24FC8E5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393C-604F-412A-B39C-EC8AD07A1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9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FA8C-FC24-44BF-8D40-36A24FC8E5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CE393C-604F-412A-B39C-EC8AD07A1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2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FA8C-FC24-44BF-8D40-36A24FC8E53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CE393C-604F-412A-B39C-EC8AD07A1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4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46E4-C905-8F72-0C09-C6ACD0517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Challenge #4</a:t>
            </a:r>
            <a:br>
              <a:rPr lang="en-US" dirty="0"/>
            </a:br>
            <a:r>
              <a:rPr lang="en-US" dirty="0"/>
              <a:t>DATA BANK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CD992-8544-7EBE-C570-8BFF75750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Kanishka Garg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1EC34-1B16-4497-8023-0BBA1DCBF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849" y="233265"/>
            <a:ext cx="2864499" cy="2864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6C2D5-32DF-65C8-25FF-B83B06358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8" y="233265"/>
            <a:ext cx="1951176" cy="195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4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108B-4B44-422B-0F6F-BCDDED89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Q2: What is the average total historical deposit counts and amounts for all customers?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BF51F1-AD03-7500-B69F-368BC4FC0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584886"/>
            <a:ext cx="8915400" cy="1688227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2A436E-4A68-346B-F04B-F18010F77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86" y="4805493"/>
            <a:ext cx="4583763" cy="1194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307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2D7B-D871-E7A8-F695-54F15421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110927"/>
            <a:ext cx="8911687" cy="1280890"/>
          </a:xfrm>
        </p:spPr>
        <p:txBody>
          <a:bodyPr>
            <a:noAutofit/>
          </a:bodyPr>
          <a:lstStyle/>
          <a:p>
            <a:r>
              <a:rPr lang="en-US" sz="2800" dirty="0"/>
              <a:t>Q3: or each month - how many Data Bank customers make more than 1 deposit and either 1 purchase or 1 withdrawal in a single month?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62F86-9187-F99B-591E-6ECEA5051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601519"/>
            <a:ext cx="8915400" cy="3032273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F9614-ED6F-1D6B-D5A1-9ABD0D8D0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489" y="4771698"/>
            <a:ext cx="3562847" cy="1905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38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49A2-B846-BC34-B4EF-1888DB26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Q4: What is the closing balance for each customer at the end of the month?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88C45-4663-7570-B60B-11F80DDCD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352616"/>
            <a:ext cx="8926207" cy="343236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833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3A4C-F328-1247-9364-D3D4E277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390" y="624110"/>
            <a:ext cx="4199761" cy="756821"/>
          </a:xfrm>
        </p:spPr>
        <p:txBody>
          <a:bodyPr>
            <a:normAutofit/>
          </a:bodyPr>
          <a:lstStyle/>
          <a:p>
            <a:r>
              <a:rPr lang="en-US" sz="2400" dirty="0"/>
              <a:t>Output for ques 4: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090BD2-538A-885B-3D07-623B341F1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62" y="1380931"/>
            <a:ext cx="5066523" cy="509451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076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A86F-A1BC-498D-E82B-09BAB283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069" y="129587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dirty="0"/>
              <a:t>Q5: What is the percentage of customers who increase their closing balance by more than 5%?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F592A-F0A2-8F6B-CD4A-DE21EE2C1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69" y="1289179"/>
            <a:ext cx="8957352" cy="3814666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E67E5-74B5-E875-7759-59C60DB4E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44" y="5447523"/>
            <a:ext cx="1645863" cy="1083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461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7FD5-06E8-713A-7497-EACCF6B4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BD2E-86CE-8E0C-74BB-55FEC7FF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404040"/>
                </a:solidFill>
                <a:effectLst/>
                <a:latin typeface="-system-ui"/>
              </a:rPr>
              <a:t>There is a new innovation in the financial industry called Neo-Banks: new aged digital only banks without physical branches.</a:t>
            </a:r>
          </a:p>
          <a:p>
            <a:pPr algn="l" fontAlgn="base"/>
            <a:r>
              <a:rPr lang="en-US" b="0" i="0" dirty="0">
                <a:solidFill>
                  <a:srgbClr val="404040"/>
                </a:solidFill>
                <a:effectLst/>
                <a:latin typeface="-system-ui"/>
              </a:rPr>
              <a:t>Danny thought that there should be some sort of intersection between these new age banks, cryptocurrency and the data world…so he decides to launch a new initiative - Data Bank!</a:t>
            </a:r>
          </a:p>
          <a:p>
            <a:pPr algn="l" fontAlgn="base"/>
            <a:r>
              <a:rPr lang="en-US" b="0" i="0" dirty="0">
                <a:solidFill>
                  <a:srgbClr val="404040"/>
                </a:solidFill>
                <a:effectLst/>
                <a:latin typeface="-system-ui"/>
              </a:rPr>
              <a:t>Data Bank runs just like any other digital bank - but it isn’t only for banking activities, they also have the world’s most secure distributed data storage platform!</a:t>
            </a:r>
          </a:p>
          <a:p>
            <a:pPr algn="l" fontAlgn="base"/>
            <a:r>
              <a:rPr lang="en-US" b="0" i="0" dirty="0">
                <a:solidFill>
                  <a:srgbClr val="404040"/>
                </a:solidFill>
                <a:effectLst/>
                <a:latin typeface="-system-ui"/>
              </a:rPr>
              <a:t>Customers are allocated cloud data storage limits which are directly linked to how much money they have in their accounts. There are a few interesting caveats that go with this business model, and this is where the Data Bank team need your help!</a:t>
            </a:r>
          </a:p>
          <a:p>
            <a:pPr algn="l" fontAlgn="base"/>
            <a:r>
              <a:rPr lang="en-US" b="0" i="0" dirty="0">
                <a:solidFill>
                  <a:srgbClr val="404040"/>
                </a:solidFill>
                <a:effectLst/>
                <a:latin typeface="-system-ui"/>
              </a:rPr>
              <a:t>The management team at Data Bank want to increase their total customer base - but also need some help tracking just how much data storage their customers will need.</a:t>
            </a:r>
          </a:p>
          <a:p>
            <a:pPr algn="l" fontAlgn="base"/>
            <a:r>
              <a:rPr lang="en-US" b="0" i="0" dirty="0">
                <a:solidFill>
                  <a:srgbClr val="404040"/>
                </a:solidFill>
                <a:effectLst/>
                <a:latin typeface="-system-ui"/>
              </a:rPr>
              <a:t>This case study is all about calculating metrics, growth and helping the business analyze their data in a smart way to better forecast and plan for their future developments!</a:t>
            </a:r>
          </a:p>
        </p:txBody>
      </p:sp>
    </p:spTree>
    <p:extLst>
      <p:ext uri="{BB962C8B-B14F-4D97-AF65-F5344CB8AC3E}">
        <p14:creationId xmlns:p14="http://schemas.microsoft.com/office/powerpoint/2010/main" val="340308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0F66-ED82-671C-F30D-C1B99073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6620EA-C4EF-367D-FED6-94B7F7FA6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31"/>
          <a:stretch/>
        </p:blipFill>
        <p:spPr>
          <a:xfrm>
            <a:off x="2592925" y="2058047"/>
            <a:ext cx="7581900" cy="3204417"/>
          </a:xfrm>
        </p:spPr>
      </p:pic>
    </p:spTree>
    <p:extLst>
      <p:ext uri="{BB962C8B-B14F-4D97-AF65-F5344CB8AC3E}">
        <p14:creationId xmlns:p14="http://schemas.microsoft.com/office/powerpoint/2010/main" val="127252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38E9-30AB-BF34-DC24-E3D9E735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3" y="1185584"/>
            <a:ext cx="8911687" cy="1280890"/>
          </a:xfrm>
        </p:spPr>
        <p:txBody>
          <a:bodyPr/>
          <a:lstStyle/>
          <a:p>
            <a:r>
              <a:rPr lang="en-US" dirty="0"/>
              <a:t>Q1: How many unique nodes are there on the Data Bank system?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8B956-4933-25ED-533D-94C5313CE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46" y="3021325"/>
            <a:ext cx="8097380" cy="1019317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CC6CA-4AD3-9791-88D6-74CDD30D5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29" y="4841365"/>
            <a:ext cx="2524477" cy="1171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7D33B-C842-39D7-7DD4-0C0EA144E466}"/>
              </a:ext>
            </a:extLst>
          </p:cNvPr>
          <p:cNvSpPr txBox="1"/>
          <p:nvPr/>
        </p:nvSpPr>
        <p:spPr>
          <a:xfrm>
            <a:off x="4743285" y="473978"/>
            <a:ext cx="482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Customer Nodes Exploration</a:t>
            </a:r>
          </a:p>
        </p:txBody>
      </p:sp>
    </p:spTree>
    <p:extLst>
      <p:ext uri="{BB962C8B-B14F-4D97-AF65-F5344CB8AC3E}">
        <p14:creationId xmlns:p14="http://schemas.microsoft.com/office/powerpoint/2010/main" val="12795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7E32-36D6-1517-BDEE-C753A306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What is the number of nodes per region?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CDF998B-43D9-AFDD-18C0-BCB88FA5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48109"/>
            <a:ext cx="8915400" cy="1085261"/>
          </a:xfr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AACDF7-9677-DCFC-2711-8CDE3AEFB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17" y="3546540"/>
            <a:ext cx="4486901" cy="2572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632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BC35-8795-9438-9AD2-B7F7B258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How many customers are allocated to each region?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8318D-ADD6-D7FC-0084-18F5108D9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85762"/>
            <a:ext cx="8915400" cy="1063928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F16989-B619-9FF0-8AB0-C3B69E7DD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20" y="3834130"/>
            <a:ext cx="4686896" cy="2399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029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0CB6-3C99-BF2E-B21A-94FFF882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21844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Q4: How many days on average are customers reallocated to a different node?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6DFDC3F-F7DD-1785-6933-0E7A6405D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75" y="3763821"/>
            <a:ext cx="8915400" cy="682913"/>
          </a:xfr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EE2A2C-21A7-AE5D-B028-FFF8E7F4D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960" y="2483724"/>
            <a:ext cx="4782983" cy="945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B180EA-3330-34F1-F552-BA83D3A3D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575" y="1602164"/>
            <a:ext cx="8919221" cy="5608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AE5727-860A-6E5A-BF13-830EB27F2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865" y="4593037"/>
            <a:ext cx="2373098" cy="9887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8B101D-8532-464B-F732-06095572C2E1}"/>
              </a:ext>
            </a:extLst>
          </p:cNvPr>
          <p:cNvSpPr txBox="1"/>
          <p:nvPr/>
        </p:nvSpPr>
        <p:spPr>
          <a:xfrm>
            <a:off x="2486575" y="5728131"/>
            <a:ext cx="891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First, I need to know that if there is any outlier in the dataset or not. Hence, I used first query to know about max and min for each column. Then I got to know that there is one outlier in the set i.e. max of end date with year 9999. Hence, I used filter option while computing average allocation days.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925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776C-6416-C5BA-C227-8FBEA682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068" y="119093"/>
            <a:ext cx="8911687" cy="1280890"/>
          </a:xfrm>
        </p:spPr>
        <p:txBody>
          <a:bodyPr>
            <a:noAutofit/>
          </a:bodyPr>
          <a:lstStyle/>
          <a:p>
            <a:r>
              <a:rPr lang="en-US" sz="2800" dirty="0"/>
              <a:t>Q5: What is the median, 80th and 95th percentile for this same reallocation days metric for each region?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16E07-3BBB-190A-532D-3208DB2B1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635" y="1465297"/>
            <a:ext cx="8476552" cy="3306147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A72F1-E10C-E075-4D0A-CAE7B31FD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16" y="4898855"/>
            <a:ext cx="6847989" cy="1858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386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27E3-6908-B433-8D93-4F5DFD28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37458"/>
            <a:ext cx="8911687" cy="1280890"/>
          </a:xfrm>
        </p:spPr>
        <p:txBody>
          <a:bodyPr/>
          <a:lstStyle/>
          <a:p>
            <a:r>
              <a:rPr lang="en-US" dirty="0"/>
              <a:t>Q1: What is the unique count and total amount for each transaction type?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430BD-0F48-B0CB-1CBA-E0F961996BAE}"/>
              </a:ext>
            </a:extLst>
          </p:cNvPr>
          <p:cNvSpPr txBox="1"/>
          <p:nvPr/>
        </p:nvSpPr>
        <p:spPr>
          <a:xfrm>
            <a:off x="5250851" y="404024"/>
            <a:ext cx="359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Customer Transactions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0B1E9B3-98A9-A567-22E8-69509CB57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786092"/>
            <a:ext cx="8915400" cy="1285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EB572D-A2E7-D548-6B80-646FA828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44" y="4468857"/>
            <a:ext cx="5907536" cy="1633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87342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843</TotalTime>
  <Words>454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-system-ui</vt:lpstr>
      <vt:lpstr>Wingdings 3</vt:lpstr>
      <vt:lpstr>Wisp</vt:lpstr>
      <vt:lpstr>SQL Challenge #4 DATA BANK</vt:lpstr>
      <vt:lpstr>PROBLEM STATEMENT</vt:lpstr>
      <vt:lpstr>Entity relationship diagram</vt:lpstr>
      <vt:lpstr>Q1: How many unique nodes are there on the Data Bank system?</vt:lpstr>
      <vt:lpstr>Q2: What is the number of nodes per region?</vt:lpstr>
      <vt:lpstr>Q3: How many customers are allocated to each region?</vt:lpstr>
      <vt:lpstr>Q4: How many days on average are customers reallocated to a different node?</vt:lpstr>
      <vt:lpstr>Q5: What is the median, 80th and 95th percentile for this same reallocation days metric for each region?</vt:lpstr>
      <vt:lpstr>Q1: What is the unique count and total amount for each transaction type?</vt:lpstr>
      <vt:lpstr>Q2: What is the average total historical deposit counts and amounts for all customers?</vt:lpstr>
      <vt:lpstr>Q3: or each month - how many Data Bank customers make more than 1 deposit and either 1 purchase or 1 withdrawal in a single month?</vt:lpstr>
      <vt:lpstr>Q4: What is the closing balance for each customer at the end of the month?</vt:lpstr>
      <vt:lpstr>Output for ques 4:</vt:lpstr>
      <vt:lpstr>Q5: What is the percentage of customers who increase their closing balance by more than 5%?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Challenge #4 DATA BANK</dc:title>
  <dc:creator>Kanishka Garg</dc:creator>
  <cp:lastModifiedBy>Kanishka Garg</cp:lastModifiedBy>
  <cp:revision>1</cp:revision>
  <dcterms:created xsi:type="dcterms:W3CDTF">2024-01-29T13:35:50Z</dcterms:created>
  <dcterms:modified xsi:type="dcterms:W3CDTF">2024-01-30T03:39:42Z</dcterms:modified>
</cp:coreProperties>
</file>