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70" autoAdjust="0"/>
    <p:restoredTop sz="94660"/>
  </p:normalViewPr>
  <p:slideViewPr>
    <p:cSldViewPr>
      <p:cViewPr varScale="1">
        <p:scale>
          <a:sx n="86" d="100"/>
          <a:sy n="8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DF2413-5053-4A39-8B0D-54AB9E1AFA72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 smtClean="0"/>
              <a:t>A Detailed Project Report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 smtClean="0"/>
              <a:t>INVESTMENT ANALYSIS</a:t>
            </a:r>
            <a:endParaRPr lang="en-US" sz="54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b="1" spc="100" dirty="0" smtClean="0"/>
              <a:t>KANISHKA KUMAR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7429520" y="6215082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 err="1" smtClean="0">
                <a:latin typeface="Arial" pitchFamily="34" charset="0"/>
                <a:cs typeface="Arial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Sector Investment Wise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643050"/>
            <a:ext cx="4357718" cy="44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Investment in term of years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615945" cy="43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Total Investment In a Sector </a:t>
            </a:r>
            <a:r>
              <a:rPr lang="en-IN" dirty="0" err="1" smtClean="0"/>
              <a:t>YearWise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4884"/>
            <a:ext cx="8229600" cy="447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Year Wise Investment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55924"/>
            <a:ext cx="8229600" cy="450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dirty="0" smtClean="0"/>
              <a:t>Sector Wise Analysis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0525"/>
            <a:ext cx="8229600" cy="435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152400"/>
            <a:ext cx="6543692" cy="1219200"/>
          </a:xfrm>
        </p:spPr>
        <p:txBody>
          <a:bodyPr/>
          <a:lstStyle/>
          <a:p>
            <a:r>
              <a:rPr lang="en-IN" dirty="0" smtClean="0"/>
              <a:t>Year Wise Analysis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63575"/>
            <a:ext cx="8229600" cy="4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612" y="1857364"/>
            <a:ext cx="5972188" cy="1571636"/>
          </a:xfrm>
        </p:spPr>
        <p:txBody>
          <a:bodyPr/>
          <a:lstStyle/>
          <a:p>
            <a:r>
              <a:rPr lang="en-IN" b="1" smtClean="0"/>
              <a:t>THANK YOU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2571744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Investment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Business Intelligence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 smtClean="0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 smtClean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 smtClean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 smtClean="0"/>
              <a:t>PROJECT DETAILS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 smtClean="0">
                <a:latin typeface="Verdana"/>
                <a:cs typeface="Verdana"/>
              </a:rPr>
              <a:t>The </a:t>
            </a:r>
            <a:r>
              <a:rPr lang="en-US" sz="2400" spc="70" dirty="0" smtClean="0">
                <a:latin typeface="Verdana"/>
                <a:cs typeface="Verdana"/>
              </a:rPr>
              <a:t>goal </a:t>
            </a:r>
            <a:r>
              <a:rPr lang="en-US" sz="2400" spc="10" dirty="0" smtClean="0">
                <a:latin typeface="Verdana"/>
                <a:cs typeface="Verdana"/>
              </a:rPr>
              <a:t>of </a:t>
            </a:r>
            <a:r>
              <a:rPr lang="en-US" sz="2400" spc="-204" dirty="0" smtClean="0">
                <a:latin typeface="Verdana"/>
                <a:cs typeface="Verdana"/>
              </a:rPr>
              <a:t>this </a:t>
            </a:r>
            <a:r>
              <a:rPr lang="en-US" sz="2400" spc="-20" dirty="0" smtClean="0">
                <a:latin typeface="Verdana"/>
                <a:cs typeface="Verdana"/>
              </a:rPr>
              <a:t>project </a:t>
            </a:r>
            <a:r>
              <a:rPr lang="en-US" sz="2400" spc="-295" dirty="0" smtClean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 smtClean="0">
                <a:latin typeface="Verdana"/>
                <a:cs typeface="Verdana"/>
              </a:rPr>
              <a:t> from the given dataset.</a:t>
            </a:r>
            <a:endParaRPr lang="en-US" sz="24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 :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 smtClean="0"/>
          </a:p>
          <a:p>
            <a:r>
              <a:rPr lang="en-US" sz="1600" dirty="0" smtClean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 smtClean="0"/>
              <a:t>Sector-wise investment analysis </a:t>
            </a:r>
          </a:p>
          <a:p>
            <a:r>
              <a:rPr lang="en-US" sz="1600" dirty="0" smtClean="0"/>
              <a:t>Year-wise investment analysis </a:t>
            </a:r>
          </a:p>
          <a:p>
            <a:endParaRPr lang="en-US" sz="1600" dirty="0" smtClean="0"/>
          </a:p>
          <a:p>
            <a:r>
              <a:rPr lang="en-US" sz="1600" dirty="0" smtClean="0"/>
              <a:t>Find key metrics and factors and show the meaningful relationships between attributes.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3174" y="152400"/>
            <a:ext cx="6043626" cy="1219200"/>
          </a:xfrm>
        </p:spPr>
        <p:txBody>
          <a:bodyPr/>
          <a:lstStyle/>
          <a:p>
            <a:r>
              <a:rPr lang="en-IN" b="1" dirty="0" smtClean="0"/>
              <a:t>Architecture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416AEBE-0F42-2B31-89E4-0710543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424112"/>
            <a:ext cx="693420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spc="10" dirty="0" smtClean="0">
                <a:solidFill>
                  <a:srgbClr val="23292E"/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 smtClean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In the 1</a:t>
            </a:r>
            <a:r>
              <a:rPr lang="en-US" sz="1400" spc="65" baseline="30000" dirty="0" smtClean="0">
                <a:solidFill>
                  <a:srgbClr val="23292E"/>
                </a:solidFill>
                <a:latin typeface="Verdana"/>
                <a:cs typeface="Tahoma"/>
              </a:rPr>
              <a:t>st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400" dirty="0" smtClean="0">
              <a:latin typeface="Verdana"/>
              <a:cs typeface="Verdana"/>
            </a:endParaRPr>
          </a:p>
          <a:p>
            <a:endParaRPr lang="en-IN" dirty="0" smtClean="0"/>
          </a:p>
          <a:p>
            <a:r>
              <a:rPr lang="en-US" sz="1400" b="1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400" spc="-75" baseline="30000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parameters are important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6050" y="1285860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 smtClean="0"/>
              <a:t>Totals Sectors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903054D-4DB3-A188-F6FC-7EF72260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3576"/>
            <a:ext cx="8229600" cy="752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0166" y="152400"/>
            <a:ext cx="7186634" cy="1219200"/>
          </a:xfrm>
        </p:spPr>
        <p:txBody>
          <a:bodyPr/>
          <a:lstStyle/>
          <a:p>
            <a:r>
              <a:rPr lang="en-IN" b="1" dirty="0" smtClean="0"/>
              <a:t>Total Investment Year Wise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866010"/>
            <a:ext cx="7215238" cy="409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Maximum investment is done in SERVICES SECTOR in 2016-17 whereas minimum investment is done in COIR.</a:t>
            </a:r>
          </a:p>
          <a:p>
            <a:endParaRPr lang="en-IN" sz="1600" dirty="0" smtClean="0"/>
          </a:p>
          <a:p>
            <a:r>
              <a:rPr lang="en-US" sz="1600" dirty="0" smtClean="0"/>
              <a:t>It is also observed in 2000-01, There are 23 sectors in which no investment is done which is also maximum of no investment in any year.</a:t>
            </a:r>
            <a:endParaRPr lang="en-IN" sz="1600" dirty="0" smtClean="0"/>
          </a:p>
          <a:p>
            <a:endParaRPr lang="en-IN" sz="1600" dirty="0" smtClean="0"/>
          </a:p>
          <a:p>
            <a:r>
              <a:rPr lang="en-US" sz="1600" dirty="0" smtClean="0"/>
              <a:t>Out of 63 sectors, In 36 sectors average investment is under 100.</a:t>
            </a:r>
            <a:endParaRPr lang="en-IN" sz="1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5918" y="152400"/>
            <a:ext cx="6900882" cy="1219200"/>
          </a:xfrm>
        </p:spPr>
        <p:txBody>
          <a:bodyPr/>
          <a:lstStyle/>
          <a:p>
            <a:r>
              <a:rPr lang="en-IN" b="1" dirty="0" smtClean="0"/>
              <a:t>Other Observations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54</TotalTime>
  <Words>312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Totals Sectors </vt:lpstr>
      <vt:lpstr>Total Investment Year Wise</vt:lpstr>
      <vt:lpstr>Other Observations</vt:lpstr>
      <vt:lpstr>Top 5 Sector Investment Wise</vt:lpstr>
      <vt:lpstr>Top 5 Investment in term of years</vt:lpstr>
      <vt:lpstr>Total Investment In a Sector YearWise</vt:lpstr>
      <vt:lpstr>Year Wise Investment</vt:lpstr>
      <vt:lpstr>Sector Wise Analysis</vt:lpstr>
      <vt:lpstr>Year Wise Analysis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hp</cp:lastModifiedBy>
  <cp:revision>8</cp:revision>
  <dcterms:created xsi:type="dcterms:W3CDTF">2022-08-08T15:56:42Z</dcterms:created>
  <dcterms:modified xsi:type="dcterms:W3CDTF">2022-08-10T12:22:15Z</dcterms:modified>
</cp:coreProperties>
</file>