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5" Type="http://schemas.openxmlformats.org/officeDocument/2006/relationships/slide" Target="slides/slide4.xml" /><Relationship Id="rId10"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lang="en-US" dirty="0"/>
              <a:t>4/22/2022</a:t>
            </a:fld>
            <a:endParaRPr lang="en-US"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dirty="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1D2AC3-6A0B-4169-B1EA-E3AE8B351BDD}" type="datetimeFigureOut">
              <a:rPr lang="en-US" dirty="0"/>
              <a:t>4/22/2022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4B9363-8B87-41B7-9F8E-64519CBB8F34}" type="datetimeFigureOut">
              <a:rPr lang="en-US" dirty="0"/>
              <a:t>4/22/2022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EF5746-5284-4951-9F37-7AE924EDBCB7}" type="datetimeFigureOut">
              <a:rPr lang="en-US" dirty="0"/>
              <a:t>4/22/2022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398B29-7265-4A65-A2A4-6703C057B7C1}" type="datetimeFigureOut">
              <a:rPr lang="en-US" dirty="0"/>
              <a:t>4/22/2022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8FBA082-94DF-4C4B-A041-6624924AB0A8}" type="datetimeFigureOut">
              <a:rPr lang="en-US" dirty="0"/>
              <a:t>4/22/2022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27686C4-3AB5-4E0C-86CA-FB108C350AA9}" type="datetimeFigureOut">
              <a:rPr lang="en-US" dirty="0"/>
              <a:t>4/22/2022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dirty="0"/>
              <a:t>4/22/2022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dirty="0"/>
              <a:t>4/22/2022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4/22/2022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7F47CF-67C9-420C-80A5-E2069FF0C2DF}" type="datetimeFigureOut">
              <a:rPr lang="en-US" dirty="0"/>
              <a:t>4/22/2022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dirty="0"/>
              <a:t>4/22/2022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dirty="0"/>
              <a:t>4/22/2022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dirty="0"/>
              <a:t>4/22/2022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dirty="0"/>
              <a:t>4/22/2022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C3BFE2-83B7-4B0A-B9D3-AB28331082B3}" type="datetimeFigureOut">
              <a:rPr lang="en-US" dirty="0"/>
              <a:t>4/22/2022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EF78E3-FDA3-4D28-AAA2-0B81F349A39D}" type="datetimeFigureOut">
              <a:rPr lang="en-US" dirty="0"/>
              <a:t>4/22/2022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3.jp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35BB1C6-BF8F-4481-8AB2-603A1C8A906A}" type="datetimeFigureOut">
              <a:rPr lang="en-US" dirty="0"/>
              <a:t>4/22/2022</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A38FB-216A-F940-892A-912B412D552C}"/>
              </a:ext>
            </a:extLst>
          </p:cNvPr>
          <p:cNvSpPr>
            <a:spLocks noGrp="1"/>
          </p:cNvSpPr>
          <p:nvPr>
            <p:ph type="ctrTitle"/>
          </p:nvPr>
        </p:nvSpPr>
        <p:spPr/>
        <p:txBody>
          <a:bodyPr/>
          <a:lstStyle/>
          <a:p>
            <a:r>
              <a:rPr lang="en-IN"/>
              <a:t>VIRTUAL</a:t>
            </a:r>
            <a:br>
              <a:rPr lang="en-IN"/>
            </a:br>
            <a:r>
              <a:rPr lang="en-IN"/>
              <a:t> TOURISM</a:t>
            </a:r>
            <a:endParaRPr lang="en-US"/>
          </a:p>
        </p:txBody>
      </p:sp>
      <p:sp>
        <p:nvSpPr>
          <p:cNvPr id="3" name="Subtitle 2">
            <a:extLst>
              <a:ext uri="{FF2B5EF4-FFF2-40B4-BE49-F238E27FC236}">
                <a16:creationId xmlns:a16="http://schemas.microsoft.com/office/drawing/2014/main" id="{737F6E78-9DE9-1D4D-A740-FC7E37A3FA59}"/>
              </a:ext>
            </a:extLst>
          </p:cNvPr>
          <p:cNvSpPr>
            <a:spLocks noGrp="1"/>
          </p:cNvSpPr>
          <p:nvPr>
            <p:ph type="subTitle" idx="1"/>
          </p:nvPr>
        </p:nvSpPr>
        <p:spPr/>
        <p:txBody>
          <a:bodyPr/>
          <a:lstStyle/>
          <a:p>
            <a:r>
              <a:rPr lang="en-IN"/>
              <a:t>VR bit</a:t>
            </a:r>
          </a:p>
        </p:txBody>
      </p:sp>
      <p:sp>
        <p:nvSpPr>
          <p:cNvPr id="4" name="TextBox 3">
            <a:extLst>
              <a:ext uri="{FF2B5EF4-FFF2-40B4-BE49-F238E27FC236}">
                <a16:creationId xmlns:a16="http://schemas.microsoft.com/office/drawing/2014/main" id="{FC1964A8-4F7A-3944-9190-373ED3FCBC11}"/>
              </a:ext>
            </a:extLst>
          </p:cNvPr>
          <p:cNvSpPr txBox="1"/>
          <p:nvPr/>
        </p:nvSpPr>
        <p:spPr>
          <a:xfrm rot="21389469" flipH="1">
            <a:off x="152060" y="3858705"/>
            <a:ext cx="2587947" cy="923330"/>
          </a:xfrm>
          <a:prstGeom prst="rect">
            <a:avLst/>
          </a:prstGeom>
          <a:noFill/>
        </p:spPr>
        <p:txBody>
          <a:bodyPr wrap="square" rtlCol="0">
            <a:spAutoFit/>
          </a:bodyPr>
          <a:lstStyle/>
          <a:p>
            <a:pPr algn="l"/>
            <a:r>
              <a:rPr lang="en-IN"/>
              <a:t>KANISHKAR</a:t>
            </a:r>
          </a:p>
          <a:p>
            <a:pPr algn="l"/>
            <a:r>
              <a:rPr lang="en-IN"/>
              <a:t>PRANESHVEL</a:t>
            </a:r>
          </a:p>
          <a:p>
            <a:pPr algn="l"/>
            <a:r>
              <a:rPr lang="en-IN"/>
              <a:t>BHUPENTHRAN</a:t>
            </a:r>
            <a:endParaRPr lang="en-US"/>
          </a:p>
        </p:txBody>
      </p:sp>
    </p:spTree>
    <p:extLst>
      <p:ext uri="{BB962C8B-B14F-4D97-AF65-F5344CB8AC3E}">
        <p14:creationId xmlns:p14="http://schemas.microsoft.com/office/powerpoint/2010/main" val="3960249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0DF81-B50B-FB49-B409-7D76AA595339}"/>
              </a:ext>
            </a:extLst>
          </p:cNvPr>
          <p:cNvSpPr>
            <a:spLocks noGrp="1"/>
          </p:cNvSpPr>
          <p:nvPr>
            <p:ph type="title"/>
          </p:nvPr>
        </p:nvSpPr>
        <p:spPr/>
        <p:txBody>
          <a:bodyPr/>
          <a:lstStyle/>
          <a:p>
            <a:r>
              <a:rPr lang="en-IN"/>
              <a:t>OPEN Bracket</a:t>
            </a:r>
            <a:endParaRPr lang="en-US"/>
          </a:p>
        </p:txBody>
      </p:sp>
      <p:sp>
        <p:nvSpPr>
          <p:cNvPr id="3" name="Content Placeholder 2">
            <a:extLst>
              <a:ext uri="{FF2B5EF4-FFF2-40B4-BE49-F238E27FC236}">
                <a16:creationId xmlns:a16="http://schemas.microsoft.com/office/drawing/2014/main" id="{8D4E0060-BB9A-E34D-874E-193AEC8D0C8A}"/>
              </a:ext>
            </a:extLst>
          </p:cNvPr>
          <p:cNvSpPr>
            <a:spLocks noGrp="1"/>
          </p:cNvSpPr>
          <p:nvPr>
            <p:ph sz="quarter" idx="13"/>
          </p:nvPr>
        </p:nvSpPr>
        <p:spPr/>
        <p:txBody>
          <a:bodyPr/>
          <a:lstStyle/>
          <a:p>
            <a:r>
              <a:rPr lang="en-IN"/>
              <a:t>VIRTUAL TOURISM</a:t>
            </a:r>
          </a:p>
          <a:p>
            <a:pPr marL="0" indent="0">
              <a:buNone/>
            </a:pPr>
            <a:r>
              <a:rPr lang="en-IN"/>
              <a:t>virtual tourism is meta verse  project where we can visy tourist places in our places virtually using VR BOX</a:t>
            </a:r>
          </a:p>
        </p:txBody>
      </p:sp>
    </p:spTree>
    <p:extLst>
      <p:ext uri="{BB962C8B-B14F-4D97-AF65-F5344CB8AC3E}">
        <p14:creationId xmlns:p14="http://schemas.microsoft.com/office/powerpoint/2010/main" val="566440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45C95-84EC-0F46-A366-973EC3AA5147}"/>
              </a:ext>
            </a:extLst>
          </p:cNvPr>
          <p:cNvSpPr>
            <a:spLocks noGrp="1"/>
          </p:cNvSpPr>
          <p:nvPr>
            <p:ph type="title"/>
          </p:nvPr>
        </p:nvSpPr>
        <p:spPr/>
        <p:txBody>
          <a:bodyPr/>
          <a:lstStyle/>
          <a:p>
            <a:r>
              <a:rPr lang="en-IN"/>
              <a:t>Software and creation</a:t>
            </a:r>
            <a:endParaRPr lang="en-US"/>
          </a:p>
        </p:txBody>
      </p:sp>
      <p:sp>
        <p:nvSpPr>
          <p:cNvPr id="3" name="Content Placeholder 2">
            <a:extLst>
              <a:ext uri="{FF2B5EF4-FFF2-40B4-BE49-F238E27FC236}">
                <a16:creationId xmlns:a16="http://schemas.microsoft.com/office/drawing/2014/main" id="{FABAF6A2-B87D-FC41-93F2-6AB5C508C088}"/>
              </a:ext>
            </a:extLst>
          </p:cNvPr>
          <p:cNvSpPr>
            <a:spLocks noGrp="1"/>
          </p:cNvSpPr>
          <p:nvPr>
            <p:ph sz="quarter" idx="13"/>
          </p:nvPr>
        </p:nvSpPr>
        <p:spPr/>
        <p:txBody>
          <a:bodyPr/>
          <a:lstStyle/>
          <a:p>
            <a:pPr marL="0" indent="0">
              <a:buNone/>
            </a:pPr>
            <a:r>
              <a:rPr lang="en-US"/>
              <a:t>HERE WE CREATE OUR TOURIST PLACE WITH ANY 3D MODEL SOFTWARE HERE WE USE  OPEN SOURCE SOFTWARE CALLED AS BLENDER AND 3D MODEL THE TOURIST PLACES LIKE TAJ MAHAL AND OTHERS PLACES</a:t>
            </a:r>
          </a:p>
        </p:txBody>
      </p:sp>
    </p:spTree>
    <p:extLst>
      <p:ext uri="{BB962C8B-B14F-4D97-AF65-F5344CB8AC3E}">
        <p14:creationId xmlns:p14="http://schemas.microsoft.com/office/powerpoint/2010/main" val="674547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9988A-B11A-6C4F-8927-E117FE45DDF2}"/>
              </a:ext>
            </a:extLst>
          </p:cNvPr>
          <p:cNvSpPr>
            <a:spLocks noGrp="1"/>
          </p:cNvSpPr>
          <p:nvPr>
            <p:ph type="title"/>
          </p:nvPr>
        </p:nvSpPr>
        <p:spPr/>
        <p:txBody>
          <a:bodyPr/>
          <a:lstStyle/>
          <a:p>
            <a:r>
              <a:rPr lang="en-IN"/>
              <a:t>LAUNCHING IN META</a:t>
            </a:r>
            <a:endParaRPr lang="en-US"/>
          </a:p>
        </p:txBody>
      </p:sp>
      <p:sp>
        <p:nvSpPr>
          <p:cNvPr id="3" name="Content Placeholder 2">
            <a:extLst>
              <a:ext uri="{FF2B5EF4-FFF2-40B4-BE49-F238E27FC236}">
                <a16:creationId xmlns:a16="http://schemas.microsoft.com/office/drawing/2014/main" id="{67C1C8B7-2FE7-354F-8E52-59569D781078}"/>
              </a:ext>
            </a:extLst>
          </p:cNvPr>
          <p:cNvSpPr>
            <a:spLocks noGrp="1"/>
          </p:cNvSpPr>
          <p:nvPr>
            <p:ph sz="quarter" idx="13"/>
          </p:nvPr>
        </p:nvSpPr>
        <p:spPr/>
        <p:txBody>
          <a:bodyPr/>
          <a:lstStyle/>
          <a:p>
            <a:pPr marL="0" indent="0">
              <a:buNone/>
            </a:pPr>
            <a:r>
              <a:rPr lang="en-US"/>
              <a:t>After modelling the places we host it in   unity software and then we are able to view it with a VR box like occlus and vive etc</a:t>
            </a:r>
          </a:p>
        </p:txBody>
      </p:sp>
    </p:spTree>
    <p:extLst>
      <p:ext uri="{BB962C8B-B14F-4D97-AF65-F5344CB8AC3E}">
        <p14:creationId xmlns:p14="http://schemas.microsoft.com/office/powerpoint/2010/main" val="665570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70CD3-7A71-3746-94B3-87136391C66D}"/>
              </a:ext>
            </a:extLst>
          </p:cNvPr>
          <p:cNvSpPr>
            <a:spLocks noGrp="1"/>
          </p:cNvSpPr>
          <p:nvPr>
            <p:ph type="title"/>
          </p:nvPr>
        </p:nvSpPr>
        <p:spPr/>
        <p:txBody>
          <a:bodyPr/>
          <a:lstStyle/>
          <a:p>
            <a:r>
              <a:rPr lang="en-IN"/>
              <a:t>Experience</a:t>
            </a:r>
            <a:endParaRPr lang="en-US"/>
          </a:p>
        </p:txBody>
      </p:sp>
      <p:sp>
        <p:nvSpPr>
          <p:cNvPr id="3" name="Content Placeholder 2">
            <a:extLst>
              <a:ext uri="{FF2B5EF4-FFF2-40B4-BE49-F238E27FC236}">
                <a16:creationId xmlns:a16="http://schemas.microsoft.com/office/drawing/2014/main" id="{2FCF537C-4137-2949-A7B6-C4D23A60E70C}"/>
              </a:ext>
            </a:extLst>
          </p:cNvPr>
          <p:cNvSpPr>
            <a:spLocks noGrp="1"/>
          </p:cNvSpPr>
          <p:nvPr>
            <p:ph sz="quarter" idx="13"/>
          </p:nvPr>
        </p:nvSpPr>
        <p:spPr/>
        <p:txBody>
          <a:bodyPr/>
          <a:lstStyle/>
          <a:p>
            <a:r>
              <a:rPr lang="en-US"/>
              <a:t>We can view those models in 360° but we can't feel it</a:t>
            </a:r>
          </a:p>
        </p:txBody>
      </p:sp>
    </p:spTree>
    <p:extLst>
      <p:ext uri="{BB962C8B-B14F-4D97-AF65-F5344CB8AC3E}">
        <p14:creationId xmlns:p14="http://schemas.microsoft.com/office/powerpoint/2010/main" val="229183752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5</Slides>
  <Notes>0</Notes>
  <HiddenSlides>0</HiddenSlide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Main Event</vt:lpstr>
      <vt:lpstr>VIRTUAL  TOURISM</vt:lpstr>
      <vt:lpstr>OPEN Bracket</vt:lpstr>
      <vt:lpstr>Software and creation</vt:lpstr>
      <vt:lpstr>LAUNCHING IN META</vt:lpstr>
      <vt:lpstr>Experience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TOURISM</dc:title>
  <dc:creator>kanishkarbalusamy@gmail.com</dc:creator>
  <cp:lastModifiedBy>kanishkarbalusamy@gmail.com</cp:lastModifiedBy>
  <cp:revision>2</cp:revision>
  <dcterms:created xsi:type="dcterms:W3CDTF">2022-04-22T07:45:54Z</dcterms:created>
  <dcterms:modified xsi:type="dcterms:W3CDTF">2022-04-22T07:56:43Z</dcterms:modified>
</cp:coreProperties>
</file>