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36F68-8E0B-4E98-B2EA-6A52B6874673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8E70-4BAF-49DB-B882-F0ACC9861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ChipSeq</a:t>
            </a:r>
            <a:r>
              <a:rPr lang="en-US" dirty="0" smtClean="0"/>
              <a:t> </a:t>
            </a:r>
            <a:r>
              <a:rPr lang="en-US" dirty="0" smtClean="0"/>
              <a:t>calling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SISSR: only get start</a:t>
            </a:r>
            <a:r>
              <a:rPr lang="en-US" dirty="0"/>
              <a:t> </a:t>
            </a:r>
            <a:r>
              <a:rPr lang="en-US" dirty="0" smtClean="0"/>
              <a:t>position, end position and number of TAGs, no filtering method can be applied because of no score being returned.</a:t>
            </a:r>
          </a:p>
          <a:p>
            <a:r>
              <a:rPr lang="en-US" dirty="0" err="1" smtClean="0"/>
              <a:t>Spp</a:t>
            </a:r>
            <a:r>
              <a:rPr lang="en-US" dirty="0" smtClean="0"/>
              <a:t>: not user friendly, documentation inadequate.</a:t>
            </a:r>
          </a:p>
          <a:p>
            <a:r>
              <a:rPr lang="en-US" dirty="0" smtClean="0"/>
              <a:t>Quest: not user friendly, documentation inadequate.</a:t>
            </a:r>
          </a:p>
          <a:p>
            <a:r>
              <a:rPr lang="en-US" dirty="0" err="1" smtClean="0"/>
              <a:t>PeakSeq</a:t>
            </a:r>
            <a:r>
              <a:rPr lang="en-US" dirty="0" smtClean="0"/>
              <a:t>: documentation inadequate</a:t>
            </a:r>
          </a:p>
          <a:p>
            <a:r>
              <a:rPr lang="en-US" dirty="0" smtClean="0"/>
              <a:t>MACS: extremely user friendly and easy to use</a:t>
            </a:r>
          </a:p>
          <a:p>
            <a:r>
              <a:rPr lang="en-US" dirty="0" smtClean="0"/>
              <a:t>HOMER: a little less user friendly, but still very useful. The entire package is what makes it so useful, a lot of associated functions and functionality.</a:t>
            </a:r>
          </a:p>
          <a:p>
            <a:r>
              <a:rPr lang="en-US" dirty="0" smtClean="0"/>
              <a:t>Sole-search: documentation inadequate, not user friendly</a:t>
            </a:r>
          </a:p>
          <a:p>
            <a:r>
              <a:rPr lang="en-US" dirty="0" err="1" smtClean="0"/>
              <a:t>Hpeak</a:t>
            </a:r>
            <a:r>
              <a:rPr lang="en-US" dirty="0" smtClean="0"/>
              <a:t>: only works for human genome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0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ChipSeq calling programs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Asthana</dc:creator>
  <cp:lastModifiedBy>Kanishk Asthana</cp:lastModifiedBy>
  <cp:revision>12</cp:revision>
  <dcterms:created xsi:type="dcterms:W3CDTF">2015-03-25T11:38:15Z</dcterms:created>
  <dcterms:modified xsi:type="dcterms:W3CDTF">2015-03-30T23:53:51Z</dcterms:modified>
</cp:coreProperties>
</file>