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CCCF6-03D8-08B2-1961-4C8C0E321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A940A-E912-D8CB-EABF-A9805CC2C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B7B15-575F-A7AE-59B3-E553B6EF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5055-476A-4675-AD10-6B7C64E137DC}" type="datetimeFigureOut">
              <a:rPr lang="LID4096" smtClean="0"/>
              <a:t>03/09/2025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105A0-D6D7-12F4-785E-38C4F8F7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B4E71-07C5-D3F7-9652-1CD75DC99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182F-008F-46A0-A756-273FA3A71F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563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96981-7A71-DE8E-211F-FF8079E5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C05D6-726F-48D7-C5B8-B238ADCE3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6749B-CE68-91F7-C143-284E8433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5055-476A-4675-AD10-6B7C64E137DC}" type="datetimeFigureOut">
              <a:rPr lang="LID4096" smtClean="0"/>
              <a:t>03/09/2025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06022-CC42-D4D4-1BB8-C5FC3B7A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85496-190E-38A3-871B-251260D9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182F-008F-46A0-A756-273FA3A71F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8945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EADA7-7C73-3571-1FF3-E77565747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E683E-AB29-3638-3232-2C0E7C5E7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4F600-7EEA-F862-7465-3054AB6FC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5055-476A-4675-AD10-6B7C64E137DC}" type="datetimeFigureOut">
              <a:rPr lang="LID4096" smtClean="0"/>
              <a:t>03/09/2025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13C17-656A-1DE2-C440-AB8753EC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09F18-B369-B8DA-8588-2CD12C83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182F-008F-46A0-A756-273FA3A71F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686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D902-41BD-C423-3B9C-23FBAC46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07AE-028E-C378-51A1-310749716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2EB96-78F9-0189-3C06-D1888414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5055-476A-4675-AD10-6B7C64E137DC}" type="datetimeFigureOut">
              <a:rPr lang="LID4096" smtClean="0"/>
              <a:t>03/09/2025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0C31F-0A16-D834-12DA-F51060DD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43B25-591F-ACC4-99CB-AD068300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182F-008F-46A0-A756-273FA3A71F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261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B6A1-8416-2392-9F12-E56977BAE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842E4-7AAE-D782-8AB0-25BBE53F3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88943-2709-183E-6BFC-13893DDC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5055-476A-4675-AD10-6B7C64E137DC}" type="datetimeFigureOut">
              <a:rPr lang="LID4096" smtClean="0"/>
              <a:t>03/09/2025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C6CBF-C07C-52CB-2499-80115649D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3178D-23E1-6285-158A-EE84BF65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182F-008F-46A0-A756-273FA3A71F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26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84405-699B-48AA-3129-669DDE278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EFD4F-01DD-1D04-1D0F-97924484F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A3046-4633-CB8A-EC5B-6BDAFCEDA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6B718-EE88-28FD-BFDE-42F6A4FA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5055-476A-4675-AD10-6B7C64E137DC}" type="datetimeFigureOut">
              <a:rPr lang="LID4096" smtClean="0"/>
              <a:t>03/09/2025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4AFCB-5AC4-60F3-7A1D-1B9F194E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EAC84-7BE7-5792-867D-8EAD4589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182F-008F-46A0-A756-273FA3A71F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6922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77B9A-4B72-2769-3580-795D1CBA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ECDFC-42EA-4D7F-7FFF-1D6191317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799F9-2995-5F8C-E4F3-C0B2C664B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1BF44-5E41-E5D5-E7C4-2646691BE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FFFD2-F87E-008E-D914-3A59967C6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FA3D8C-A4D0-2D23-1586-0704E911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5055-476A-4675-AD10-6B7C64E137DC}" type="datetimeFigureOut">
              <a:rPr lang="LID4096" smtClean="0"/>
              <a:t>03/09/2025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28AB64-BA51-D8DB-33DE-136CB4BF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241883-0EFC-474D-E76C-1D3E135D5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182F-008F-46A0-A756-273FA3A71F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573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36E2-EEA9-A529-1629-A4F725F4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167D6-11FC-D1E3-8A7D-59FEEB65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5055-476A-4675-AD10-6B7C64E137DC}" type="datetimeFigureOut">
              <a:rPr lang="LID4096" smtClean="0"/>
              <a:t>03/09/2025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6130C-0981-F42C-A09E-79FA1BDC6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506D4-D6B0-E953-21BC-01568315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182F-008F-46A0-A756-273FA3A71F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887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89290-60F0-860D-1EB2-C08E2334D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5055-476A-4675-AD10-6B7C64E137DC}" type="datetimeFigureOut">
              <a:rPr lang="LID4096" smtClean="0"/>
              <a:t>03/09/2025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85031F-9D21-F4D1-65A3-44E56BA1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A2D51-AA8F-76B2-BDA9-CCE83E9A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182F-008F-46A0-A756-273FA3A71F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947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A104-A55B-867A-677E-7A8E732B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A579F-AF9F-51DF-87F7-A810EFB50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538F1-A93B-16EF-898C-1DEBA2A89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58A94-9A9C-45FA-708B-87E761F4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5055-476A-4675-AD10-6B7C64E137DC}" type="datetimeFigureOut">
              <a:rPr lang="LID4096" smtClean="0"/>
              <a:t>03/09/2025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7B5C2-5B47-A7E5-08E0-44796603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827A9-4612-CE14-3766-3366BA72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182F-008F-46A0-A756-273FA3A71F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02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60C5-333C-E32E-DBAE-AD2CF1CD2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AE7BE-0AA8-4532-E5FE-1593E3469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BB856-6D2E-5703-137A-57AD5E09D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1F64A-62B2-F7BC-7C4B-BE78FB83E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5055-476A-4675-AD10-6B7C64E137DC}" type="datetimeFigureOut">
              <a:rPr lang="LID4096" smtClean="0"/>
              <a:t>03/09/2025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3A92D-9515-5624-518A-0C386435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6779F-2D06-7474-8A05-17C5E68D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D182F-008F-46A0-A756-273FA3A71F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930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0939D8-A563-DB4F-C946-B4CC5D76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4A427-983F-F835-F80A-6B2157980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29CFB-353A-0D8E-8501-F0902C4EE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195055-476A-4675-AD10-6B7C64E137DC}" type="datetimeFigureOut">
              <a:rPr lang="LID4096" smtClean="0"/>
              <a:t>03/09/2025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F16BC-2F67-AFD9-B2D7-C11419A0A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30DEA-9692-0755-CA5E-EE646FDB3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6D182F-008F-46A0-A756-273FA3A71F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2932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E9E0CA57-64DA-9266-A0AC-6313BE614D7D}"/>
              </a:ext>
            </a:extLst>
          </p:cNvPr>
          <p:cNvGrpSpPr/>
          <p:nvPr/>
        </p:nvGrpSpPr>
        <p:grpSpPr>
          <a:xfrm>
            <a:off x="1010103" y="105156"/>
            <a:ext cx="10171793" cy="6231636"/>
            <a:chOff x="1303928" y="626364"/>
            <a:chExt cx="10171793" cy="623163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6706CF7-A4FB-F16F-8BC6-79B507963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6178" t="24533" r="5822" b="24000"/>
            <a:stretch/>
          </p:blipFill>
          <p:spPr>
            <a:xfrm>
              <a:off x="1303928" y="626364"/>
              <a:ext cx="9584144" cy="560527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E70DB0B-F6D1-5E9A-ECE3-887054DE7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61737" y="1037095"/>
              <a:ext cx="7231949" cy="4046970"/>
            </a:xfrm>
            <a:prstGeom prst="rect">
              <a:avLst/>
            </a:prstGeom>
          </p:spPr>
        </p:pic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D522DA0-80FC-5151-6D92-DFC1627E77F8}"/>
                </a:ext>
              </a:extLst>
            </p:cNvPr>
            <p:cNvGrpSpPr/>
            <p:nvPr/>
          </p:nvGrpSpPr>
          <p:grpSpPr>
            <a:xfrm>
              <a:off x="8799297" y="2476224"/>
              <a:ext cx="2676424" cy="4381776"/>
              <a:chOff x="8524976" y="1924150"/>
              <a:chExt cx="2881925" cy="4718217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B522C6F8-BD16-ACC2-B515-2BD41D36E5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49715" y="2091660"/>
                <a:ext cx="2032449" cy="4400432"/>
              </a:xfrm>
              <a:prstGeom prst="rect">
                <a:avLst/>
              </a:prstGeom>
            </p:spPr>
          </p:pic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5684B4A-A15D-1271-5107-573981D54A12}"/>
                  </a:ext>
                </a:extLst>
              </p:cNvPr>
              <p:cNvGrpSpPr/>
              <p:nvPr/>
            </p:nvGrpSpPr>
            <p:grpSpPr>
              <a:xfrm>
                <a:off x="8824595" y="1962251"/>
                <a:ext cx="2288701" cy="4680116"/>
                <a:chOff x="6950075" y="1292059"/>
                <a:chExt cx="2288701" cy="4680116"/>
              </a:xfrm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65AFD12C-EEC9-DD74-860F-9F7C89B6EEAE}"/>
                    </a:ext>
                  </a:extLst>
                </p:cNvPr>
                <p:cNvSpPr/>
                <p:nvPr/>
              </p:nvSpPr>
              <p:spPr>
                <a:xfrm>
                  <a:off x="8848725" y="1292059"/>
                  <a:ext cx="390051" cy="326054"/>
                </a:xfrm>
                <a:custGeom>
                  <a:avLst/>
                  <a:gdLst>
                    <a:gd name="connsiteX0" fmla="*/ 257175 w 390051"/>
                    <a:gd name="connsiteY0" fmla="*/ 16041 h 326054"/>
                    <a:gd name="connsiteX1" fmla="*/ 184150 w 390051"/>
                    <a:gd name="connsiteY1" fmla="*/ 3341 h 326054"/>
                    <a:gd name="connsiteX2" fmla="*/ 69850 w 390051"/>
                    <a:gd name="connsiteY2" fmla="*/ 3341 h 326054"/>
                    <a:gd name="connsiteX3" fmla="*/ 3175 w 390051"/>
                    <a:gd name="connsiteY3" fmla="*/ 38266 h 326054"/>
                    <a:gd name="connsiteX4" fmla="*/ 0 w 390051"/>
                    <a:gd name="connsiteY4" fmla="*/ 47791 h 326054"/>
                    <a:gd name="connsiteX5" fmla="*/ 3175 w 390051"/>
                    <a:gd name="connsiteY5" fmla="*/ 60491 h 326054"/>
                    <a:gd name="connsiteX6" fmla="*/ 15875 w 390051"/>
                    <a:gd name="connsiteY6" fmla="*/ 120816 h 326054"/>
                    <a:gd name="connsiteX7" fmla="*/ 25400 w 390051"/>
                    <a:gd name="connsiteY7" fmla="*/ 123991 h 326054"/>
                    <a:gd name="connsiteX8" fmla="*/ 44450 w 390051"/>
                    <a:gd name="connsiteY8" fmla="*/ 139866 h 326054"/>
                    <a:gd name="connsiteX9" fmla="*/ 57150 w 390051"/>
                    <a:gd name="connsiteY9" fmla="*/ 146216 h 326054"/>
                    <a:gd name="connsiteX10" fmla="*/ 73025 w 390051"/>
                    <a:gd name="connsiteY10" fmla="*/ 158916 h 326054"/>
                    <a:gd name="connsiteX11" fmla="*/ 95250 w 390051"/>
                    <a:gd name="connsiteY11" fmla="*/ 174791 h 326054"/>
                    <a:gd name="connsiteX12" fmla="*/ 107950 w 390051"/>
                    <a:gd name="connsiteY12" fmla="*/ 187491 h 326054"/>
                    <a:gd name="connsiteX13" fmla="*/ 123825 w 390051"/>
                    <a:gd name="connsiteY13" fmla="*/ 197016 h 326054"/>
                    <a:gd name="connsiteX14" fmla="*/ 133350 w 390051"/>
                    <a:gd name="connsiteY14" fmla="*/ 200191 h 326054"/>
                    <a:gd name="connsiteX15" fmla="*/ 146050 w 390051"/>
                    <a:gd name="connsiteY15" fmla="*/ 206541 h 326054"/>
                    <a:gd name="connsiteX16" fmla="*/ 161925 w 390051"/>
                    <a:gd name="connsiteY16" fmla="*/ 216066 h 326054"/>
                    <a:gd name="connsiteX17" fmla="*/ 174625 w 390051"/>
                    <a:gd name="connsiteY17" fmla="*/ 225591 h 326054"/>
                    <a:gd name="connsiteX18" fmla="*/ 184150 w 390051"/>
                    <a:gd name="connsiteY18" fmla="*/ 228766 h 326054"/>
                    <a:gd name="connsiteX19" fmla="*/ 206375 w 390051"/>
                    <a:gd name="connsiteY19" fmla="*/ 244641 h 326054"/>
                    <a:gd name="connsiteX20" fmla="*/ 225425 w 390051"/>
                    <a:gd name="connsiteY20" fmla="*/ 266866 h 326054"/>
                    <a:gd name="connsiteX21" fmla="*/ 241300 w 390051"/>
                    <a:gd name="connsiteY21" fmla="*/ 282741 h 326054"/>
                    <a:gd name="connsiteX22" fmla="*/ 250825 w 390051"/>
                    <a:gd name="connsiteY22" fmla="*/ 289091 h 326054"/>
                    <a:gd name="connsiteX23" fmla="*/ 269875 w 390051"/>
                    <a:gd name="connsiteY23" fmla="*/ 298616 h 326054"/>
                    <a:gd name="connsiteX24" fmla="*/ 292100 w 390051"/>
                    <a:gd name="connsiteY24" fmla="*/ 308141 h 326054"/>
                    <a:gd name="connsiteX25" fmla="*/ 304800 w 390051"/>
                    <a:gd name="connsiteY25" fmla="*/ 317666 h 326054"/>
                    <a:gd name="connsiteX26" fmla="*/ 333375 w 390051"/>
                    <a:gd name="connsiteY26" fmla="*/ 324016 h 326054"/>
                    <a:gd name="connsiteX27" fmla="*/ 384175 w 390051"/>
                    <a:gd name="connsiteY27" fmla="*/ 317666 h 326054"/>
                    <a:gd name="connsiteX28" fmla="*/ 381000 w 390051"/>
                    <a:gd name="connsiteY28" fmla="*/ 216066 h 326054"/>
                    <a:gd name="connsiteX29" fmla="*/ 374650 w 390051"/>
                    <a:gd name="connsiteY29" fmla="*/ 200191 h 326054"/>
                    <a:gd name="connsiteX30" fmla="*/ 361950 w 390051"/>
                    <a:gd name="connsiteY30" fmla="*/ 187491 h 326054"/>
                    <a:gd name="connsiteX31" fmla="*/ 352425 w 390051"/>
                    <a:gd name="connsiteY31" fmla="*/ 155741 h 326054"/>
                    <a:gd name="connsiteX32" fmla="*/ 304800 w 390051"/>
                    <a:gd name="connsiteY32" fmla="*/ 82716 h 326054"/>
                    <a:gd name="connsiteX33" fmla="*/ 269875 w 390051"/>
                    <a:gd name="connsiteY33" fmla="*/ 63666 h 326054"/>
                    <a:gd name="connsiteX34" fmla="*/ 244475 w 390051"/>
                    <a:gd name="connsiteY34" fmla="*/ 50966 h 326054"/>
                    <a:gd name="connsiteX35" fmla="*/ 247650 w 390051"/>
                    <a:gd name="connsiteY35" fmla="*/ 38266 h 326054"/>
                    <a:gd name="connsiteX36" fmla="*/ 257175 w 390051"/>
                    <a:gd name="connsiteY36" fmla="*/ 16041 h 326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390051" h="326054">
                      <a:moveTo>
                        <a:pt x="257175" y="16041"/>
                      </a:moveTo>
                      <a:cubicBezTo>
                        <a:pt x="246592" y="10220"/>
                        <a:pt x="208684" y="6262"/>
                        <a:pt x="184150" y="3341"/>
                      </a:cubicBezTo>
                      <a:cubicBezTo>
                        <a:pt x="135072" y="-2502"/>
                        <a:pt x="117751" y="523"/>
                        <a:pt x="69850" y="3341"/>
                      </a:cubicBezTo>
                      <a:cubicBezTo>
                        <a:pt x="48321" y="12568"/>
                        <a:pt x="20846" y="20595"/>
                        <a:pt x="3175" y="38266"/>
                      </a:cubicBezTo>
                      <a:cubicBezTo>
                        <a:pt x="808" y="40633"/>
                        <a:pt x="1058" y="44616"/>
                        <a:pt x="0" y="47791"/>
                      </a:cubicBezTo>
                      <a:cubicBezTo>
                        <a:pt x="1058" y="52024"/>
                        <a:pt x="2511" y="56178"/>
                        <a:pt x="3175" y="60491"/>
                      </a:cubicBezTo>
                      <a:cubicBezTo>
                        <a:pt x="6502" y="82114"/>
                        <a:pt x="4828" y="100564"/>
                        <a:pt x="15875" y="120816"/>
                      </a:cubicBezTo>
                      <a:cubicBezTo>
                        <a:pt x="17478" y="123754"/>
                        <a:pt x="22407" y="122494"/>
                        <a:pt x="25400" y="123991"/>
                      </a:cubicBezTo>
                      <a:cubicBezTo>
                        <a:pt x="42197" y="132390"/>
                        <a:pt x="28066" y="128163"/>
                        <a:pt x="44450" y="139866"/>
                      </a:cubicBezTo>
                      <a:cubicBezTo>
                        <a:pt x="48301" y="142617"/>
                        <a:pt x="53212" y="143591"/>
                        <a:pt x="57150" y="146216"/>
                      </a:cubicBezTo>
                      <a:cubicBezTo>
                        <a:pt x="62789" y="149975"/>
                        <a:pt x="67604" y="154850"/>
                        <a:pt x="73025" y="158916"/>
                      </a:cubicBezTo>
                      <a:cubicBezTo>
                        <a:pt x="84879" y="167806"/>
                        <a:pt x="82374" y="163524"/>
                        <a:pt x="95250" y="174791"/>
                      </a:cubicBezTo>
                      <a:cubicBezTo>
                        <a:pt x="99756" y="178733"/>
                        <a:pt x="103224" y="183815"/>
                        <a:pt x="107950" y="187491"/>
                      </a:cubicBezTo>
                      <a:cubicBezTo>
                        <a:pt x="112821" y="191280"/>
                        <a:pt x="118305" y="194256"/>
                        <a:pt x="123825" y="197016"/>
                      </a:cubicBezTo>
                      <a:cubicBezTo>
                        <a:pt x="126818" y="198513"/>
                        <a:pt x="130274" y="198873"/>
                        <a:pt x="133350" y="200191"/>
                      </a:cubicBezTo>
                      <a:cubicBezTo>
                        <a:pt x="137700" y="202055"/>
                        <a:pt x="141913" y="204242"/>
                        <a:pt x="146050" y="206541"/>
                      </a:cubicBezTo>
                      <a:cubicBezTo>
                        <a:pt x="151445" y="209538"/>
                        <a:pt x="156790" y="212643"/>
                        <a:pt x="161925" y="216066"/>
                      </a:cubicBezTo>
                      <a:cubicBezTo>
                        <a:pt x="166328" y="219001"/>
                        <a:pt x="170031" y="222966"/>
                        <a:pt x="174625" y="225591"/>
                      </a:cubicBezTo>
                      <a:cubicBezTo>
                        <a:pt x="177531" y="227251"/>
                        <a:pt x="180975" y="227708"/>
                        <a:pt x="184150" y="228766"/>
                      </a:cubicBezTo>
                      <a:cubicBezTo>
                        <a:pt x="208915" y="253531"/>
                        <a:pt x="177122" y="223746"/>
                        <a:pt x="206375" y="244641"/>
                      </a:cubicBezTo>
                      <a:cubicBezTo>
                        <a:pt x="215672" y="251282"/>
                        <a:pt x="217884" y="258383"/>
                        <a:pt x="225425" y="266866"/>
                      </a:cubicBezTo>
                      <a:cubicBezTo>
                        <a:pt x="230397" y="272459"/>
                        <a:pt x="235668" y="277813"/>
                        <a:pt x="241300" y="282741"/>
                      </a:cubicBezTo>
                      <a:cubicBezTo>
                        <a:pt x="244172" y="285254"/>
                        <a:pt x="247489" y="287238"/>
                        <a:pt x="250825" y="289091"/>
                      </a:cubicBezTo>
                      <a:cubicBezTo>
                        <a:pt x="257031" y="292539"/>
                        <a:pt x="263429" y="295641"/>
                        <a:pt x="269875" y="298616"/>
                      </a:cubicBezTo>
                      <a:cubicBezTo>
                        <a:pt x="277193" y="301994"/>
                        <a:pt x="285024" y="304281"/>
                        <a:pt x="292100" y="308141"/>
                      </a:cubicBezTo>
                      <a:cubicBezTo>
                        <a:pt x="296746" y="310675"/>
                        <a:pt x="300206" y="315041"/>
                        <a:pt x="304800" y="317666"/>
                      </a:cubicBezTo>
                      <a:cubicBezTo>
                        <a:pt x="311237" y="321344"/>
                        <a:pt x="328712" y="323239"/>
                        <a:pt x="333375" y="324016"/>
                      </a:cubicBezTo>
                      <a:cubicBezTo>
                        <a:pt x="350308" y="321899"/>
                        <a:pt x="377287" y="333279"/>
                        <a:pt x="384175" y="317666"/>
                      </a:cubicBezTo>
                      <a:cubicBezTo>
                        <a:pt x="397852" y="286666"/>
                        <a:pt x="383738" y="249838"/>
                        <a:pt x="381000" y="216066"/>
                      </a:cubicBezTo>
                      <a:cubicBezTo>
                        <a:pt x="380539" y="210385"/>
                        <a:pt x="377811" y="204933"/>
                        <a:pt x="374650" y="200191"/>
                      </a:cubicBezTo>
                      <a:cubicBezTo>
                        <a:pt x="371329" y="195210"/>
                        <a:pt x="366183" y="191724"/>
                        <a:pt x="361950" y="187491"/>
                      </a:cubicBezTo>
                      <a:cubicBezTo>
                        <a:pt x="358775" y="176908"/>
                        <a:pt x="356675" y="165940"/>
                        <a:pt x="352425" y="155741"/>
                      </a:cubicBezTo>
                      <a:cubicBezTo>
                        <a:pt x="338409" y="122103"/>
                        <a:pt x="330506" y="106586"/>
                        <a:pt x="304800" y="82716"/>
                      </a:cubicBezTo>
                      <a:cubicBezTo>
                        <a:pt x="288373" y="67463"/>
                        <a:pt x="287335" y="72396"/>
                        <a:pt x="269875" y="63666"/>
                      </a:cubicBezTo>
                      <a:cubicBezTo>
                        <a:pt x="231829" y="44643"/>
                        <a:pt x="299408" y="72939"/>
                        <a:pt x="244475" y="50966"/>
                      </a:cubicBezTo>
                      <a:cubicBezTo>
                        <a:pt x="245533" y="46733"/>
                        <a:pt x="245931" y="42277"/>
                        <a:pt x="247650" y="38266"/>
                      </a:cubicBezTo>
                      <a:cubicBezTo>
                        <a:pt x="254587" y="22080"/>
                        <a:pt x="267758" y="21862"/>
                        <a:pt x="257175" y="1604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08FFFD7C-EF26-E644-C37E-ABC9F904A085}"/>
                    </a:ext>
                  </a:extLst>
                </p:cNvPr>
                <p:cNvSpPr/>
                <p:nvPr/>
              </p:nvSpPr>
              <p:spPr>
                <a:xfrm>
                  <a:off x="6950075" y="5648325"/>
                  <a:ext cx="2222500" cy="323850"/>
                </a:xfrm>
                <a:custGeom>
                  <a:avLst/>
                  <a:gdLst>
                    <a:gd name="connsiteX0" fmla="*/ 101600 w 2222500"/>
                    <a:gd name="connsiteY0" fmla="*/ 38100 h 323850"/>
                    <a:gd name="connsiteX1" fmla="*/ 28575 w 2222500"/>
                    <a:gd name="connsiteY1" fmla="*/ 44450 h 323850"/>
                    <a:gd name="connsiteX2" fmla="*/ 19050 w 2222500"/>
                    <a:gd name="connsiteY2" fmla="*/ 53975 h 323850"/>
                    <a:gd name="connsiteX3" fmla="*/ 9525 w 2222500"/>
                    <a:gd name="connsiteY3" fmla="*/ 69850 h 323850"/>
                    <a:gd name="connsiteX4" fmla="*/ 6350 w 2222500"/>
                    <a:gd name="connsiteY4" fmla="*/ 79375 h 323850"/>
                    <a:gd name="connsiteX5" fmla="*/ 0 w 2222500"/>
                    <a:gd name="connsiteY5" fmla="*/ 95250 h 323850"/>
                    <a:gd name="connsiteX6" fmla="*/ 3175 w 2222500"/>
                    <a:gd name="connsiteY6" fmla="*/ 155575 h 323850"/>
                    <a:gd name="connsiteX7" fmla="*/ 9525 w 2222500"/>
                    <a:gd name="connsiteY7" fmla="*/ 174625 h 323850"/>
                    <a:gd name="connsiteX8" fmla="*/ 28575 w 2222500"/>
                    <a:gd name="connsiteY8" fmla="*/ 212725 h 323850"/>
                    <a:gd name="connsiteX9" fmla="*/ 38100 w 2222500"/>
                    <a:gd name="connsiteY9" fmla="*/ 234950 h 323850"/>
                    <a:gd name="connsiteX10" fmla="*/ 107950 w 2222500"/>
                    <a:gd name="connsiteY10" fmla="*/ 304800 h 323850"/>
                    <a:gd name="connsiteX11" fmla="*/ 142875 w 2222500"/>
                    <a:gd name="connsiteY11" fmla="*/ 320675 h 323850"/>
                    <a:gd name="connsiteX12" fmla="*/ 187325 w 2222500"/>
                    <a:gd name="connsiteY12" fmla="*/ 323850 h 323850"/>
                    <a:gd name="connsiteX13" fmla="*/ 361950 w 2222500"/>
                    <a:gd name="connsiteY13" fmla="*/ 314325 h 323850"/>
                    <a:gd name="connsiteX14" fmla="*/ 466725 w 2222500"/>
                    <a:gd name="connsiteY14" fmla="*/ 311150 h 323850"/>
                    <a:gd name="connsiteX15" fmla="*/ 644525 w 2222500"/>
                    <a:gd name="connsiteY15" fmla="*/ 301625 h 323850"/>
                    <a:gd name="connsiteX16" fmla="*/ 1012825 w 2222500"/>
                    <a:gd name="connsiteY16" fmla="*/ 298450 h 323850"/>
                    <a:gd name="connsiteX17" fmla="*/ 1422400 w 2222500"/>
                    <a:gd name="connsiteY17" fmla="*/ 292100 h 323850"/>
                    <a:gd name="connsiteX18" fmla="*/ 1539875 w 2222500"/>
                    <a:gd name="connsiteY18" fmla="*/ 288925 h 323850"/>
                    <a:gd name="connsiteX19" fmla="*/ 1717675 w 2222500"/>
                    <a:gd name="connsiteY19" fmla="*/ 282575 h 323850"/>
                    <a:gd name="connsiteX20" fmla="*/ 1778000 w 2222500"/>
                    <a:gd name="connsiteY20" fmla="*/ 279400 h 323850"/>
                    <a:gd name="connsiteX21" fmla="*/ 1816100 w 2222500"/>
                    <a:gd name="connsiteY21" fmla="*/ 276225 h 323850"/>
                    <a:gd name="connsiteX22" fmla="*/ 1955800 w 2222500"/>
                    <a:gd name="connsiteY22" fmla="*/ 269875 h 323850"/>
                    <a:gd name="connsiteX23" fmla="*/ 1993900 w 2222500"/>
                    <a:gd name="connsiteY23" fmla="*/ 266700 h 323850"/>
                    <a:gd name="connsiteX24" fmla="*/ 2025650 w 2222500"/>
                    <a:gd name="connsiteY24" fmla="*/ 263525 h 323850"/>
                    <a:gd name="connsiteX25" fmla="*/ 2082800 w 2222500"/>
                    <a:gd name="connsiteY25" fmla="*/ 260350 h 323850"/>
                    <a:gd name="connsiteX26" fmla="*/ 2159000 w 2222500"/>
                    <a:gd name="connsiteY26" fmla="*/ 241300 h 323850"/>
                    <a:gd name="connsiteX27" fmla="*/ 2184400 w 2222500"/>
                    <a:gd name="connsiteY27" fmla="*/ 215900 h 323850"/>
                    <a:gd name="connsiteX28" fmla="*/ 2193925 w 2222500"/>
                    <a:gd name="connsiteY28" fmla="*/ 206375 h 323850"/>
                    <a:gd name="connsiteX29" fmla="*/ 2200275 w 2222500"/>
                    <a:gd name="connsiteY29" fmla="*/ 184150 h 323850"/>
                    <a:gd name="connsiteX30" fmla="*/ 2209800 w 2222500"/>
                    <a:gd name="connsiteY30" fmla="*/ 174625 h 323850"/>
                    <a:gd name="connsiteX31" fmla="*/ 2216150 w 2222500"/>
                    <a:gd name="connsiteY31" fmla="*/ 161925 h 323850"/>
                    <a:gd name="connsiteX32" fmla="*/ 2222500 w 2222500"/>
                    <a:gd name="connsiteY32" fmla="*/ 142875 h 323850"/>
                    <a:gd name="connsiteX33" fmla="*/ 2219325 w 2222500"/>
                    <a:gd name="connsiteY33" fmla="*/ 79375 h 323850"/>
                    <a:gd name="connsiteX34" fmla="*/ 2212975 w 2222500"/>
                    <a:gd name="connsiteY34" fmla="*/ 66675 h 323850"/>
                    <a:gd name="connsiteX35" fmla="*/ 2206625 w 2222500"/>
                    <a:gd name="connsiteY35" fmla="*/ 47625 h 323850"/>
                    <a:gd name="connsiteX36" fmla="*/ 2203450 w 2222500"/>
                    <a:gd name="connsiteY36" fmla="*/ 34925 h 323850"/>
                    <a:gd name="connsiteX37" fmla="*/ 2193925 w 2222500"/>
                    <a:gd name="connsiteY37" fmla="*/ 25400 h 323850"/>
                    <a:gd name="connsiteX38" fmla="*/ 2187575 w 2222500"/>
                    <a:gd name="connsiteY38" fmla="*/ 15875 h 323850"/>
                    <a:gd name="connsiteX39" fmla="*/ 2162175 w 2222500"/>
                    <a:gd name="connsiteY39" fmla="*/ 0 h 323850"/>
                    <a:gd name="connsiteX40" fmla="*/ 2111375 w 2222500"/>
                    <a:gd name="connsiteY40" fmla="*/ 6350 h 323850"/>
                    <a:gd name="connsiteX41" fmla="*/ 2101850 w 2222500"/>
                    <a:gd name="connsiteY41" fmla="*/ 9525 h 323850"/>
                    <a:gd name="connsiteX42" fmla="*/ 2095500 w 2222500"/>
                    <a:gd name="connsiteY42" fmla="*/ 19050 h 323850"/>
                    <a:gd name="connsiteX43" fmla="*/ 2089150 w 2222500"/>
                    <a:gd name="connsiteY43" fmla="*/ 50800 h 323850"/>
                    <a:gd name="connsiteX44" fmla="*/ 2073275 w 2222500"/>
                    <a:gd name="connsiteY44" fmla="*/ 66675 h 323850"/>
                    <a:gd name="connsiteX45" fmla="*/ 2060575 w 2222500"/>
                    <a:gd name="connsiteY45" fmla="*/ 76200 h 323850"/>
                    <a:gd name="connsiteX46" fmla="*/ 2035175 w 2222500"/>
                    <a:gd name="connsiteY46" fmla="*/ 101600 h 323850"/>
                    <a:gd name="connsiteX47" fmla="*/ 2022475 w 2222500"/>
                    <a:gd name="connsiteY47" fmla="*/ 107950 h 323850"/>
                    <a:gd name="connsiteX48" fmla="*/ 2006600 w 2222500"/>
                    <a:gd name="connsiteY48" fmla="*/ 127000 h 323850"/>
                    <a:gd name="connsiteX49" fmla="*/ 1987550 w 2222500"/>
                    <a:gd name="connsiteY49" fmla="*/ 139700 h 323850"/>
                    <a:gd name="connsiteX50" fmla="*/ 1971675 w 2222500"/>
                    <a:gd name="connsiteY50" fmla="*/ 152400 h 323850"/>
                    <a:gd name="connsiteX51" fmla="*/ 1962150 w 2222500"/>
                    <a:gd name="connsiteY51" fmla="*/ 161925 h 323850"/>
                    <a:gd name="connsiteX52" fmla="*/ 1933575 w 2222500"/>
                    <a:gd name="connsiteY52" fmla="*/ 174625 h 323850"/>
                    <a:gd name="connsiteX53" fmla="*/ 1882775 w 2222500"/>
                    <a:gd name="connsiteY53" fmla="*/ 187325 h 323850"/>
                    <a:gd name="connsiteX54" fmla="*/ 1847850 w 2222500"/>
                    <a:gd name="connsiteY54" fmla="*/ 193675 h 323850"/>
                    <a:gd name="connsiteX55" fmla="*/ 1660525 w 2222500"/>
                    <a:gd name="connsiteY55" fmla="*/ 190500 h 323850"/>
                    <a:gd name="connsiteX56" fmla="*/ 1543050 w 2222500"/>
                    <a:gd name="connsiteY56" fmla="*/ 184150 h 323850"/>
                    <a:gd name="connsiteX57" fmla="*/ 1412875 w 2222500"/>
                    <a:gd name="connsiteY57" fmla="*/ 187325 h 323850"/>
                    <a:gd name="connsiteX58" fmla="*/ 854075 w 2222500"/>
                    <a:gd name="connsiteY58" fmla="*/ 180975 h 323850"/>
                    <a:gd name="connsiteX59" fmla="*/ 682625 w 2222500"/>
                    <a:gd name="connsiteY59" fmla="*/ 184150 h 323850"/>
                    <a:gd name="connsiteX60" fmla="*/ 669925 w 2222500"/>
                    <a:gd name="connsiteY60" fmla="*/ 187325 h 323850"/>
                    <a:gd name="connsiteX61" fmla="*/ 527050 w 2222500"/>
                    <a:gd name="connsiteY61" fmla="*/ 184150 h 323850"/>
                    <a:gd name="connsiteX62" fmla="*/ 412750 w 2222500"/>
                    <a:gd name="connsiteY62" fmla="*/ 171450 h 323850"/>
                    <a:gd name="connsiteX63" fmla="*/ 400050 w 2222500"/>
                    <a:gd name="connsiteY63" fmla="*/ 168275 h 323850"/>
                    <a:gd name="connsiteX64" fmla="*/ 381000 w 2222500"/>
                    <a:gd name="connsiteY64" fmla="*/ 161925 h 323850"/>
                    <a:gd name="connsiteX65" fmla="*/ 346075 w 2222500"/>
                    <a:gd name="connsiteY65" fmla="*/ 158750 h 323850"/>
                    <a:gd name="connsiteX66" fmla="*/ 323850 w 2222500"/>
                    <a:gd name="connsiteY66" fmla="*/ 152400 h 323850"/>
                    <a:gd name="connsiteX67" fmla="*/ 304800 w 2222500"/>
                    <a:gd name="connsiteY67" fmla="*/ 146050 h 323850"/>
                    <a:gd name="connsiteX68" fmla="*/ 292100 w 2222500"/>
                    <a:gd name="connsiteY68" fmla="*/ 142875 h 323850"/>
                    <a:gd name="connsiteX69" fmla="*/ 273050 w 2222500"/>
                    <a:gd name="connsiteY69" fmla="*/ 136525 h 323850"/>
                    <a:gd name="connsiteX70" fmla="*/ 257175 w 2222500"/>
                    <a:gd name="connsiteY70" fmla="*/ 133350 h 323850"/>
                    <a:gd name="connsiteX71" fmla="*/ 244475 w 2222500"/>
                    <a:gd name="connsiteY71" fmla="*/ 130175 h 323850"/>
                    <a:gd name="connsiteX72" fmla="*/ 212725 w 2222500"/>
                    <a:gd name="connsiteY72" fmla="*/ 120650 h 323850"/>
                    <a:gd name="connsiteX73" fmla="*/ 187325 w 2222500"/>
                    <a:gd name="connsiteY73" fmla="*/ 101600 h 323850"/>
                    <a:gd name="connsiteX74" fmla="*/ 161925 w 2222500"/>
                    <a:gd name="connsiteY74" fmla="*/ 76200 h 323850"/>
                    <a:gd name="connsiteX75" fmla="*/ 152400 w 2222500"/>
                    <a:gd name="connsiteY75" fmla="*/ 63500 h 323850"/>
                    <a:gd name="connsiteX76" fmla="*/ 123825 w 2222500"/>
                    <a:gd name="connsiteY76" fmla="*/ 50800 h 323850"/>
                    <a:gd name="connsiteX77" fmla="*/ 111125 w 2222500"/>
                    <a:gd name="connsiteY77" fmla="*/ 47625 h 323850"/>
                    <a:gd name="connsiteX78" fmla="*/ 101600 w 2222500"/>
                    <a:gd name="connsiteY78" fmla="*/ 38100 h 323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2222500" h="323850">
                      <a:moveTo>
                        <a:pt x="101600" y="38100"/>
                      </a:moveTo>
                      <a:cubicBezTo>
                        <a:pt x="87842" y="37571"/>
                        <a:pt x="52569" y="39836"/>
                        <a:pt x="28575" y="44450"/>
                      </a:cubicBezTo>
                      <a:cubicBezTo>
                        <a:pt x="24166" y="45298"/>
                        <a:pt x="21744" y="50383"/>
                        <a:pt x="19050" y="53975"/>
                      </a:cubicBezTo>
                      <a:cubicBezTo>
                        <a:pt x="15347" y="58912"/>
                        <a:pt x="12285" y="64330"/>
                        <a:pt x="9525" y="69850"/>
                      </a:cubicBezTo>
                      <a:cubicBezTo>
                        <a:pt x="8028" y="72843"/>
                        <a:pt x="7525" y="76241"/>
                        <a:pt x="6350" y="79375"/>
                      </a:cubicBezTo>
                      <a:cubicBezTo>
                        <a:pt x="4349" y="84711"/>
                        <a:pt x="2117" y="89958"/>
                        <a:pt x="0" y="95250"/>
                      </a:cubicBezTo>
                      <a:cubicBezTo>
                        <a:pt x="1058" y="115358"/>
                        <a:pt x="776" y="135582"/>
                        <a:pt x="3175" y="155575"/>
                      </a:cubicBezTo>
                      <a:cubicBezTo>
                        <a:pt x="3972" y="162221"/>
                        <a:pt x="7122" y="168378"/>
                        <a:pt x="9525" y="174625"/>
                      </a:cubicBezTo>
                      <a:cubicBezTo>
                        <a:pt x="26088" y="217688"/>
                        <a:pt x="11376" y="178327"/>
                        <a:pt x="28575" y="212725"/>
                      </a:cubicBezTo>
                      <a:cubicBezTo>
                        <a:pt x="32180" y="219934"/>
                        <a:pt x="33559" y="228291"/>
                        <a:pt x="38100" y="234950"/>
                      </a:cubicBezTo>
                      <a:cubicBezTo>
                        <a:pt x="62156" y="270232"/>
                        <a:pt x="73597" y="285170"/>
                        <a:pt x="107950" y="304800"/>
                      </a:cubicBezTo>
                      <a:cubicBezTo>
                        <a:pt x="119053" y="311145"/>
                        <a:pt x="130440" y="317691"/>
                        <a:pt x="142875" y="320675"/>
                      </a:cubicBezTo>
                      <a:cubicBezTo>
                        <a:pt x="157319" y="324142"/>
                        <a:pt x="172508" y="322792"/>
                        <a:pt x="187325" y="323850"/>
                      </a:cubicBezTo>
                      <a:lnTo>
                        <a:pt x="361950" y="314325"/>
                      </a:lnTo>
                      <a:cubicBezTo>
                        <a:pt x="396855" y="312738"/>
                        <a:pt x="431819" y="312713"/>
                        <a:pt x="466725" y="311150"/>
                      </a:cubicBezTo>
                      <a:cubicBezTo>
                        <a:pt x="491429" y="310044"/>
                        <a:pt x="607539" y="302161"/>
                        <a:pt x="644525" y="301625"/>
                      </a:cubicBezTo>
                      <a:lnTo>
                        <a:pt x="1012825" y="298450"/>
                      </a:lnTo>
                      <a:cubicBezTo>
                        <a:pt x="1199953" y="289094"/>
                        <a:pt x="1009359" y="297758"/>
                        <a:pt x="1422400" y="292100"/>
                      </a:cubicBezTo>
                      <a:cubicBezTo>
                        <a:pt x="1461569" y="291563"/>
                        <a:pt x="1500723" y="290188"/>
                        <a:pt x="1539875" y="288925"/>
                      </a:cubicBezTo>
                      <a:lnTo>
                        <a:pt x="1717675" y="282575"/>
                      </a:lnTo>
                      <a:lnTo>
                        <a:pt x="1778000" y="279400"/>
                      </a:lnTo>
                      <a:cubicBezTo>
                        <a:pt x="1790718" y="278580"/>
                        <a:pt x="1803373" y="276878"/>
                        <a:pt x="1816100" y="276225"/>
                      </a:cubicBezTo>
                      <a:cubicBezTo>
                        <a:pt x="1928311" y="270471"/>
                        <a:pt x="1867938" y="275934"/>
                        <a:pt x="1955800" y="269875"/>
                      </a:cubicBezTo>
                      <a:cubicBezTo>
                        <a:pt x="1968514" y="268998"/>
                        <a:pt x="1981208" y="267854"/>
                        <a:pt x="1993900" y="266700"/>
                      </a:cubicBezTo>
                      <a:cubicBezTo>
                        <a:pt x="2004492" y="265737"/>
                        <a:pt x="2015041" y="264283"/>
                        <a:pt x="2025650" y="263525"/>
                      </a:cubicBezTo>
                      <a:cubicBezTo>
                        <a:pt x="2044681" y="262166"/>
                        <a:pt x="2063750" y="261408"/>
                        <a:pt x="2082800" y="260350"/>
                      </a:cubicBezTo>
                      <a:cubicBezTo>
                        <a:pt x="2096310" y="257966"/>
                        <a:pt x="2141336" y="254253"/>
                        <a:pt x="2159000" y="241300"/>
                      </a:cubicBezTo>
                      <a:cubicBezTo>
                        <a:pt x="2168656" y="234219"/>
                        <a:pt x="2175933" y="224367"/>
                        <a:pt x="2184400" y="215900"/>
                      </a:cubicBezTo>
                      <a:lnTo>
                        <a:pt x="2193925" y="206375"/>
                      </a:lnTo>
                      <a:cubicBezTo>
                        <a:pt x="2196042" y="198967"/>
                        <a:pt x="2196829" y="191041"/>
                        <a:pt x="2200275" y="184150"/>
                      </a:cubicBezTo>
                      <a:cubicBezTo>
                        <a:pt x="2202283" y="180134"/>
                        <a:pt x="2207190" y="178279"/>
                        <a:pt x="2209800" y="174625"/>
                      </a:cubicBezTo>
                      <a:cubicBezTo>
                        <a:pt x="2212551" y="170774"/>
                        <a:pt x="2214392" y="166319"/>
                        <a:pt x="2216150" y="161925"/>
                      </a:cubicBezTo>
                      <a:cubicBezTo>
                        <a:pt x="2218636" y="155710"/>
                        <a:pt x="2222500" y="142875"/>
                        <a:pt x="2222500" y="142875"/>
                      </a:cubicBezTo>
                      <a:cubicBezTo>
                        <a:pt x="2221442" y="121708"/>
                        <a:pt x="2221954" y="100404"/>
                        <a:pt x="2219325" y="79375"/>
                      </a:cubicBezTo>
                      <a:cubicBezTo>
                        <a:pt x="2218738" y="74679"/>
                        <a:pt x="2214733" y="71069"/>
                        <a:pt x="2212975" y="66675"/>
                      </a:cubicBezTo>
                      <a:cubicBezTo>
                        <a:pt x="2210489" y="60460"/>
                        <a:pt x="2208548" y="54036"/>
                        <a:pt x="2206625" y="47625"/>
                      </a:cubicBezTo>
                      <a:cubicBezTo>
                        <a:pt x="2205371" y="43445"/>
                        <a:pt x="2205615" y="38714"/>
                        <a:pt x="2203450" y="34925"/>
                      </a:cubicBezTo>
                      <a:cubicBezTo>
                        <a:pt x="2201222" y="31026"/>
                        <a:pt x="2196800" y="28849"/>
                        <a:pt x="2193925" y="25400"/>
                      </a:cubicBezTo>
                      <a:cubicBezTo>
                        <a:pt x="2191482" y="22469"/>
                        <a:pt x="2190273" y="18573"/>
                        <a:pt x="2187575" y="15875"/>
                      </a:cubicBezTo>
                      <a:cubicBezTo>
                        <a:pt x="2174633" y="2933"/>
                        <a:pt x="2175390" y="4405"/>
                        <a:pt x="2162175" y="0"/>
                      </a:cubicBezTo>
                      <a:cubicBezTo>
                        <a:pt x="2145242" y="2117"/>
                        <a:pt x="2128231" y="3688"/>
                        <a:pt x="2111375" y="6350"/>
                      </a:cubicBezTo>
                      <a:cubicBezTo>
                        <a:pt x="2108069" y="6872"/>
                        <a:pt x="2104463" y="7434"/>
                        <a:pt x="2101850" y="9525"/>
                      </a:cubicBezTo>
                      <a:cubicBezTo>
                        <a:pt x="2098870" y="11909"/>
                        <a:pt x="2097617" y="15875"/>
                        <a:pt x="2095500" y="19050"/>
                      </a:cubicBezTo>
                      <a:cubicBezTo>
                        <a:pt x="2093383" y="29633"/>
                        <a:pt x="2096782" y="43168"/>
                        <a:pt x="2089150" y="50800"/>
                      </a:cubicBezTo>
                      <a:cubicBezTo>
                        <a:pt x="2083858" y="56092"/>
                        <a:pt x="2078868" y="61703"/>
                        <a:pt x="2073275" y="66675"/>
                      </a:cubicBezTo>
                      <a:cubicBezTo>
                        <a:pt x="2069320" y="70191"/>
                        <a:pt x="2064317" y="72458"/>
                        <a:pt x="2060575" y="76200"/>
                      </a:cubicBezTo>
                      <a:cubicBezTo>
                        <a:pt x="2039642" y="97133"/>
                        <a:pt x="2064584" y="81994"/>
                        <a:pt x="2035175" y="101600"/>
                      </a:cubicBezTo>
                      <a:cubicBezTo>
                        <a:pt x="2031237" y="104225"/>
                        <a:pt x="2026326" y="105199"/>
                        <a:pt x="2022475" y="107950"/>
                      </a:cubicBezTo>
                      <a:cubicBezTo>
                        <a:pt x="1991527" y="130056"/>
                        <a:pt x="2031354" y="105340"/>
                        <a:pt x="2006600" y="127000"/>
                      </a:cubicBezTo>
                      <a:cubicBezTo>
                        <a:pt x="2000857" y="132026"/>
                        <a:pt x="1987550" y="139700"/>
                        <a:pt x="1987550" y="139700"/>
                      </a:cubicBezTo>
                      <a:cubicBezTo>
                        <a:pt x="1973348" y="161002"/>
                        <a:pt x="1990078" y="140131"/>
                        <a:pt x="1971675" y="152400"/>
                      </a:cubicBezTo>
                      <a:cubicBezTo>
                        <a:pt x="1967939" y="154891"/>
                        <a:pt x="1965804" y="159315"/>
                        <a:pt x="1962150" y="161925"/>
                      </a:cubicBezTo>
                      <a:cubicBezTo>
                        <a:pt x="1957740" y="165075"/>
                        <a:pt x="1937724" y="173440"/>
                        <a:pt x="1933575" y="174625"/>
                      </a:cubicBezTo>
                      <a:cubicBezTo>
                        <a:pt x="1916792" y="179420"/>
                        <a:pt x="1899992" y="184456"/>
                        <a:pt x="1882775" y="187325"/>
                      </a:cubicBezTo>
                      <a:cubicBezTo>
                        <a:pt x="1858402" y="191387"/>
                        <a:pt x="1870038" y="189237"/>
                        <a:pt x="1847850" y="193675"/>
                      </a:cubicBezTo>
                      <a:lnTo>
                        <a:pt x="1660525" y="190500"/>
                      </a:lnTo>
                      <a:cubicBezTo>
                        <a:pt x="1576269" y="188563"/>
                        <a:pt x="1596500" y="190089"/>
                        <a:pt x="1543050" y="184150"/>
                      </a:cubicBezTo>
                      <a:cubicBezTo>
                        <a:pt x="1499658" y="185208"/>
                        <a:pt x="1456280" y="187325"/>
                        <a:pt x="1412875" y="187325"/>
                      </a:cubicBezTo>
                      <a:cubicBezTo>
                        <a:pt x="896749" y="187325"/>
                        <a:pt x="1054667" y="206049"/>
                        <a:pt x="854075" y="180975"/>
                      </a:cubicBezTo>
                      <a:lnTo>
                        <a:pt x="682625" y="184150"/>
                      </a:lnTo>
                      <a:cubicBezTo>
                        <a:pt x="678264" y="184300"/>
                        <a:pt x="674289" y="187325"/>
                        <a:pt x="669925" y="187325"/>
                      </a:cubicBezTo>
                      <a:cubicBezTo>
                        <a:pt x="622288" y="187325"/>
                        <a:pt x="574675" y="185208"/>
                        <a:pt x="527050" y="184150"/>
                      </a:cubicBezTo>
                      <a:cubicBezTo>
                        <a:pt x="486076" y="181740"/>
                        <a:pt x="453237" y="181572"/>
                        <a:pt x="412750" y="171450"/>
                      </a:cubicBezTo>
                      <a:cubicBezTo>
                        <a:pt x="408517" y="170392"/>
                        <a:pt x="404230" y="169529"/>
                        <a:pt x="400050" y="168275"/>
                      </a:cubicBezTo>
                      <a:cubicBezTo>
                        <a:pt x="393639" y="166352"/>
                        <a:pt x="387666" y="162531"/>
                        <a:pt x="381000" y="161925"/>
                      </a:cubicBezTo>
                      <a:lnTo>
                        <a:pt x="346075" y="158750"/>
                      </a:lnTo>
                      <a:cubicBezTo>
                        <a:pt x="338667" y="156633"/>
                        <a:pt x="331214" y="154666"/>
                        <a:pt x="323850" y="152400"/>
                      </a:cubicBezTo>
                      <a:cubicBezTo>
                        <a:pt x="317453" y="150432"/>
                        <a:pt x="311211" y="147973"/>
                        <a:pt x="304800" y="146050"/>
                      </a:cubicBezTo>
                      <a:cubicBezTo>
                        <a:pt x="300620" y="144796"/>
                        <a:pt x="296280" y="144129"/>
                        <a:pt x="292100" y="142875"/>
                      </a:cubicBezTo>
                      <a:cubicBezTo>
                        <a:pt x="285689" y="140952"/>
                        <a:pt x="279508" y="138286"/>
                        <a:pt x="273050" y="136525"/>
                      </a:cubicBezTo>
                      <a:cubicBezTo>
                        <a:pt x="267844" y="135105"/>
                        <a:pt x="262443" y="134521"/>
                        <a:pt x="257175" y="133350"/>
                      </a:cubicBezTo>
                      <a:cubicBezTo>
                        <a:pt x="252915" y="132403"/>
                        <a:pt x="248735" y="131122"/>
                        <a:pt x="244475" y="130175"/>
                      </a:cubicBezTo>
                      <a:cubicBezTo>
                        <a:pt x="228414" y="126606"/>
                        <a:pt x="227905" y="128240"/>
                        <a:pt x="212725" y="120650"/>
                      </a:cubicBezTo>
                      <a:cubicBezTo>
                        <a:pt x="202451" y="115513"/>
                        <a:pt x="194337" y="110615"/>
                        <a:pt x="187325" y="101600"/>
                      </a:cubicBezTo>
                      <a:cubicBezTo>
                        <a:pt x="167820" y="76522"/>
                        <a:pt x="184043" y="87259"/>
                        <a:pt x="161925" y="76200"/>
                      </a:cubicBezTo>
                      <a:cubicBezTo>
                        <a:pt x="158750" y="71967"/>
                        <a:pt x="156418" y="66944"/>
                        <a:pt x="152400" y="63500"/>
                      </a:cubicBezTo>
                      <a:cubicBezTo>
                        <a:pt x="148879" y="60482"/>
                        <a:pt x="126903" y="51826"/>
                        <a:pt x="123825" y="50800"/>
                      </a:cubicBezTo>
                      <a:cubicBezTo>
                        <a:pt x="119685" y="49420"/>
                        <a:pt x="115385" y="48572"/>
                        <a:pt x="111125" y="47625"/>
                      </a:cubicBezTo>
                      <a:cubicBezTo>
                        <a:pt x="105857" y="46454"/>
                        <a:pt x="115358" y="38629"/>
                        <a:pt x="101600" y="381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E8DB101-26B1-9594-C8F1-EAD287EE9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EFEEEC"/>
                  </a:clrFrom>
                  <a:clrTo>
                    <a:srgbClr val="EFEEE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7973" b="90135" l="28108" r="72703">
                            <a14:foregroundMark x1="42703" y1="8108" x2="44189" y2="8108"/>
                            <a14:foregroundMark x1="48243" y1="12162" x2="49865" y2="12162"/>
                            <a14:foregroundMark x1="69865" y1="86892" x2="69865" y2="87838"/>
                            <a14:foregroundMark x1="30946" y1="88378" x2="32297" y2="90135"/>
                            <a14:foregroundMark x1="71216" y1="29459" x2="71351" y2="29865"/>
                            <a14:foregroundMark x1="68919" y1="9324" x2="69324" y2="9595"/>
                          </a14:backgroundRemoval>
                        </a14:imgEffect>
                      </a14:imgLayer>
                    </a14:imgProps>
                  </a:ext>
                </a:extLst>
              </a:blip>
              <a:srcRect l="22844" t="5600" r="21689" b="6133"/>
              <a:stretch/>
            </p:blipFill>
            <p:spPr>
              <a:xfrm>
                <a:off x="8524976" y="1924150"/>
                <a:ext cx="2881925" cy="471821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8073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9934C-4117-34AC-435B-3296B7B8F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2D64BC-4C90-176B-1341-7FE9CBE404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78" t="24533" r="5822" b="24000"/>
          <a:stretch/>
        </p:blipFill>
        <p:spPr>
          <a:xfrm>
            <a:off x="1010103" y="105156"/>
            <a:ext cx="9584144" cy="56052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7DDADA2-C6C1-EADD-7CA5-DB5D36B4E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599" y="511583"/>
            <a:ext cx="7224880" cy="414704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3C1A654-0886-B90D-87FF-7E08E03CF6E2}"/>
              </a:ext>
            </a:extLst>
          </p:cNvPr>
          <p:cNvSpPr/>
          <p:nvPr/>
        </p:nvSpPr>
        <p:spPr>
          <a:xfrm>
            <a:off x="2165599" y="4658627"/>
            <a:ext cx="6845804" cy="406427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73D24CD-400C-A563-2D50-4109AAD847B6}"/>
              </a:ext>
            </a:extLst>
          </p:cNvPr>
          <p:cNvGrpSpPr/>
          <p:nvPr/>
        </p:nvGrpSpPr>
        <p:grpSpPr>
          <a:xfrm>
            <a:off x="8783726" y="1990400"/>
            <a:ext cx="2125501" cy="4346392"/>
            <a:chOff x="6950075" y="1292059"/>
            <a:chExt cx="2288701" cy="468011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1C84C2-16D7-F1A8-ADEE-F7E898F1FFFE}"/>
                </a:ext>
              </a:extLst>
            </p:cNvPr>
            <p:cNvSpPr/>
            <p:nvPr/>
          </p:nvSpPr>
          <p:spPr>
            <a:xfrm>
              <a:off x="8848725" y="1292059"/>
              <a:ext cx="390051" cy="326054"/>
            </a:xfrm>
            <a:custGeom>
              <a:avLst/>
              <a:gdLst>
                <a:gd name="connsiteX0" fmla="*/ 257175 w 390051"/>
                <a:gd name="connsiteY0" fmla="*/ 16041 h 326054"/>
                <a:gd name="connsiteX1" fmla="*/ 184150 w 390051"/>
                <a:gd name="connsiteY1" fmla="*/ 3341 h 326054"/>
                <a:gd name="connsiteX2" fmla="*/ 69850 w 390051"/>
                <a:gd name="connsiteY2" fmla="*/ 3341 h 326054"/>
                <a:gd name="connsiteX3" fmla="*/ 3175 w 390051"/>
                <a:gd name="connsiteY3" fmla="*/ 38266 h 326054"/>
                <a:gd name="connsiteX4" fmla="*/ 0 w 390051"/>
                <a:gd name="connsiteY4" fmla="*/ 47791 h 326054"/>
                <a:gd name="connsiteX5" fmla="*/ 3175 w 390051"/>
                <a:gd name="connsiteY5" fmla="*/ 60491 h 326054"/>
                <a:gd name="connsiteX6" fmla="*/ 15875 w 390051"/>
                <a:gd name="connsiteY6" fmla="*/ 120816 h 326054"/>
                <a:gd name="connsiteX7" fmla="*/ 25400 w 390051"/>
                <a:gd name="connsiteY7" fmla="*/ 123991 h 326054"/>
                <a:gd name="connsiteX8" fmla="*/ 44450 w 390051"/>
                <a:gd name="connsiteY8" fmla="*/ 139866 h 326054"/>
                <a:gd name="connsiteX9" fmla="*/ 57150 w 390051"/>
                <a:gd name="connsiteY9" fmla="*/ 146216 h 326054"/>
                <a:gd name="connsiteX10" fmla="*/ 73025 w 390051"/>
                <a:gd name="connsiteY10" fmla="*/ 158916 h 326054"/>
                <a:gd name="connsiteX11" fmla="*/ 95250 w 390051"/>
                <a:gd name="connsiteY11" fmla="*/ 174791 h 326054"/>
                <a:gd name="connsiteX12" fmla="*/ 107950 w 390051"/>
                <a:gd name="connsiteY12" fmla="*/ 187491 h 326054"/>
                <a:gd name="connsiteX13" fmla="*/ 123825 w 390051"/>
                <a:gd name="connsiteY13" fmla="*/ 197016 h 326054"/>
                <a:gd name="connsiteX14" fmla="*/ 133350 w 390051"/>
                <a:gd name="connsiteY14" fmla="*/ 200191 h 326054"/>
                <a:gd name="connsiteX15" fmla="*/ 146050 w 390051"/>
                <a:gd name="connsiteY15" fmla="*/ 206541 h 326054"/>
                <a:gd name="connsiteX16" fmla="*/ 161925 w 390051"/>
                <a:gd name="connsiteY16" fmla="*/ 216066 h 326054"/>
                <a:gd name="connsiteX17" fmla="*/ 174625 w 390051"/>
                <a:gd name="connsiteY17" fmla="*/ 225591 h 326054"/>
                <a:gd name="connsiteX18" fmla="*/ 184150 w 390051"/>
                <a:gd name="connsiteY18" fmla="*/ 228766 h 326054"/>
                <a:gd name="connsiteX19" fmla="*/ 206375 w 390051"/>
                <a:gd name="connsiteY19" fmla="*/ 244641 h 326054"/>
                <a:gd name="connsiteX20" fmla="*/ 225425 w 390051"/>
                <a:gd name="connsiteY20" fmla="*/ 266866 h 326054"/>
                <a:gd name="connsiteX21" fmla="*/ 241300 w 390051"/>
                <a:gd name="connsiteY21" fmla="*/ 282741 h 326054"/>
                <a:gd name="connsiteX22" fmla="*/ 250825 w 390051"/>
                <a:gd name="connsiteY22" fmla="*/ 289091 h 326054"/>
                <a:gd name="connsiteX23" fmla="*/ 269875 w 390051"/>
                <a:gd name="connsiteY23" fmla="*/ 298616 h 326054"/>
                <a:gd name="connsiteX24" fmla="*/ 292100 w 390051"/>
                <a:gd name="connsiteY24" fmla="*/ 308141 h 326054"/>
                <a:gd name="connsiteX25" fmla="*/ 304800 w 390051"/>
                <a:gd name="connsiteY25" fmla="*/ 317666 h 326054"/>
                <a:gd name="connsiteX26" fmla="*/ 333375 w 390051"/>
                <a:gd name="connsiteY26" fmla="*/ 324016 h 326054"/>
                <a:gd name="connsiteX27" fmla="*/ 384175 w 390051"/>
                <a:gd name="connsiteY27" fmla="*/ 317666 h 326054"/>
                <a:gd name="connsiteX28" fmla="*/ 381000 w 390051"/>
                <a:gd name="connsiteY28" fmla="*/ 216066 h 326054"/>
                <a:gd name="connsiteX29" fmla="*/ 374650 w 390051"/>
                <a:gd name="connsiteY29" fmla="*/ 200191 h 326054"/>
                <a:gd name="connsiteX30" fmla="*/ 361950 w 390051"/>
                <a:gd name="connsiteY30" fmla="*/ 187491 h 326054"/>
                <a:gd name="connsiteX31" fmla="*/ 352425 w 390051"/>
                <a:gd name="connsiteY31" fmla="*/ 155741 h 326054"/>
                <a:gd name="connsiteX32" fmla="*/ 304800 w 390051"/>
                <a:gd name="connsiteY32" fmla="*/ 82716 h 326054"/>
                <a:gd name="connsiteX33" fmla="*/ 269875 w 390051"/>
                <a:gd name="connsiteY33" fmla="*/ 63666 h 326054"/>
                <a:gd name="connsiteX34" fmla="*/ 244475 w 390051"/>
                <a:gd name="connsiteY34" fmla="*/ 50966 h 326054"/>
                <a:gd name="connsiteX35" fmla="*/ 247650 w 390051"/>
                <a:gd name="connsiteY35" fmla="*/ 38266 h 326054"/>
                <a:gd name="connsiteX36" fmla="*/ 257175 w 390051"/>
                <a:gd name="connsiteY36" fmla="*/ 16041 h 326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90051" h="326054">
                  <a:moveTo>
                    <a:pt x="257175" y="16041"/>
                  </a:moveTo>
                  <a:cubicBezTo>
                    <a:pt x="246592" y="10220"/>
                    <a:pt x="208684" y="6262"/>
                    <a:pt x="184150" y="3341"/>
                  </a:cubicBezTo>
                  <a:cubicBezTo>
                    <a:pt x="135072" y="-2502"/>
                    <a:pt x="117751" y="523"/>
                    <a:pt x="69850" y="3341"/>
                  </a:cubicBezTo>
                  <a:cubicBezTo>
                    <a:pt x="48321" y="12568"/>
                    <a:pt x="20846" y="20595"/>
                    <a:pt x="3175" y="38266"/>
                  </a:cubicBezTo>
                  <a:cubicBezTo>
                    <a:pt x="808" y="40633"/>
                    <a:pt x="1058" y="44616"/>
                    <a:pt x="0" y="47791"/>
                  </a:cubicBezTo>
                  <a:cubicBezTo>
                    <a:pt x="1058" y="52024"/>
                    <a:pt x="2511" y="56178"/>
                    <a:pt x="3175" y="60491"/>
                  </a:cubicBezTo>
                  <a:cubicBezTo>
                    <a:pt x="6502" y="82114"/>
                    <a:pt x="4828" y="100564"/>
                    <a:pt x="15875" y="120816"/>
                  </a:cubicBezTo>
                  <a:cubicBezTo>
                    <a:pt x="17478" y="123754"/>
                    <a:pt x="22407" y="122494"/>
                    <a:pt x="25400" y="123991"/>
                  </a:cubicBezTo>
                  <a:cubicBezTo>
                    <a:pt x="42197" y="132390"/>
                    <a:pt x="28066" y="128163"/>
                    <a:pt x="44450" y="139866"/>
                  </a:cubicBezTo>
                  <a:cubicBezTo>
                    <a:pt x="48301" y="142617"/>
                    <a:pt x="53212" y="143591"/>
                    <a:pt x="57150" y="146216"/>
                  </a:cubicBezTo>
                  <a:cubicBezTo>
                    <a:pt x="62789" y="149975"/>
                    <a:pt x="67604" y="154850"/>
                    <a:pt x="73025" y="158916"/>
                  </a:cubicBezTo>
                  <a:cubicBezTo>
                    <a:pt x="84879" y="167806"/>
                    <a:pt x="82374" y="163524"/>
                    <a:pt x="95250" y="174791"/>
                  </a:cubicBezTo>
                  <a:cubicBezTo>
                    <a:pt x="99756" y="178733"/>
                    <a:pt x="103224" y="183815"/>
                    <a:pt x="107950" y="187491"/>
                  </a:cubicBezTo>
                  <a:cubicBezTo>
                    <a:pt x="112821" y="191280"/>
                    <a:pt x="118305" y="194256"/>
                    <a:pt x="123825" y="197016"/>
                  </a:cubicBezTo>
                  <a:cubicBezTo>
                    <a:pt x="126818" y="198513"/>
                    <a:pt x="130274" y="198873"/>
                    <a:pt x="133350" y="200191"/>
                  </a:cubicBezTo>
                  <a:cubicBezTo>
                    <a:pt x="137700" y="202055"/>
                    <a:pt x="141913" y="204242"/>
                    <a:pt x="146050" y="206541"/>
                  </a:cubicBezTo>
                  <a:cubicBezTo>
                    <a:pt x="151445" y="209538"/>
                    <a:pt x="156790" y="212643"/>
                    <a:pt x="161925" y="216066"/>
                  </a:cubicBezTo>
                  <a:cubicBezTo>
                    <a:pt x="166328" y="219001"/>
                    <a:pt x="170031" y="222966"/>
                    <a:pt x="174625" y="225591"/>
                  </a:cubicBezTo>
                  <a:cubicBezTo>
                    <a:pt x="177531" y="227251"/>
                    <a:pt x="180975" y="227708"/>
                    <a:pt x="184150" y="228766"/>
                  </a:cubicBezTo>
                  <a:cubicBezTo>
                    <a:pt x="208915" y="253531"/>
                    <a:pt x="177122" y="223746"/>
                    <a:pt x="206375" y="244641"/>
                  </a:cubicBezTo>
                  <a:cubicBezTo>
                    <a:pt x="215672" y="251282"/>
                    <a:pt x="217884" y="258383"/>
                    <a:pt x="225425" y="266866"/>
                  </a:cubicBezTo>
                  <a:cubicBezTo>
                    <a:pt x="230397" y="272459"/>
                    <a:pt x="235668" y="277813"/>
                    <a:pt x="241300" y="282741"/>
                  </a:cubicBezTo>
                  <a:cubicBezTo>
                    <a:pt x="244172" y="285254"/>
                    <a:pt x="247489" y="287238"/>
                    <a:pt x="250825" y="289091"/>
                  </a:cubicBezTo>
                  <a:cubicBezTo>
                    <a:pt x="257031" y="292539"/>
                    <a:pt x="263429" y="295641"/>
                    <a:pt x="269875" y="298616"/>
                  </a:cubicBezTo>
                  <a:cubicBezTo>
                    <a:pt x="277193" y="301994"/>
                    <a:pt x="285024" y="304281"/>
                    <a:pt x="292100" y="308141"/>
                  </a:cubicBezTo>
                  <a:cubicBezTo>
                    <a:pt x="296746" y="310675"/>
                    <a:pt x="300206" y="315041"/>
                    <a:pt x="304800" y="317666"/>
                  </a:cubicBezTo>
                  <a:cubicBezTo>
                    <a:pt x="311237" y="321344"/>
                    <a:pt x="328712" y="323239"/>
                    <a:pt x="333375" y="324016"/>
                  </a:cubicBezTo>
                  <a:cubicBezTo>
                    <a:pt x="350308" y="321899"/>
                    <a:pt x="377287" y="333279"/>
                    <a:pt x="384175" y="317666"/>
                  </a:cubicBezTo>
                  <a:cubicBezTo>
                    <a:pt x="397852" y="286666"/>
                    <a:pt x="383738" y="249838"/>
                    <a:pt x="381000" y="216066"/>
                  </a:cubicBezTo>
                  <a:cubicBezTo>
                    <a:pt x="380539" y="210385"/>
                    <a:pt x="377811" y="204933"/>
                    <a:pt x="374650" y="200191"/>
                  </a:cubicBezTo>
                  <a:cubicBezTo>
                    <a:pt x="371329" y="195210"/>
                    <a:pt x="366183" y="191724"/>
                    <a:pt x="361950" y="187491"/>
                  </a:cubicBezTo>
                  <a:cubicBezTo>
                    <a:pt x="358775" y="176908"/>
                    <a:pt x="356675" y="165940"/>
                    <a:pt x="352425" y="155741"/>
                  </a:cubicBezTo>
                  <a:cubicBezTo>
                    <a:pt x="338409" y="122103"/>
                    <a:pt x="330506" y="106586"/>
                    <a:pt x="304800" y="82716"/>
                  </a:cubicBezTo>
                  <a:cubicBezTo>
                    <a:pt x="288373" y="67463"/>
                    <a:pt x="287335" y="72396"/>
                    <a:pt x="269875" y="63666"/>
                  </a:cubicBezTo>
                  <a:cubicBezTo>
                    <a:pt x="231829" y="44643"/>
                    <a:pt x="299408" y="72939"/>
                    <a:pt x="244475" y="50966"/>
                  </a:cubicBezTo>
                  <a:cubicBezTo>
                    <a:pt x="245533" y="46733"/>
                    <a:pt x="245931" y="42277"/>
                    <a:pt x="247650" y="38266"/>
                  </a:cubicBezTo>
                  <a:cubicBezTo>
                    <a:pt x="254587" y="22080"/>
                    <a:pt x="267758" y="21862"/>
                    <a:pt x="257175" y="160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DE6867E-E4F3-C8CD-0A72-1A86F5259A59}"/>
                </a:ext>
              </a:extLst>
            </p:cNvPr>
            <p:cNvSpPr/>
            <p:nvPr/>
          </p:nvSpPr>
          <p:spPr>
            <a:xfrm>
              <a:off x="6950075" y="5648325"/>
              <a:ext cx="2222500" cy="323850"/>
            </a:xfrm>
            <a:custGeom>
              <a:avLst/>
              <a:gdLst>
                <a:gd name="connsiteX0" fmla="*/ 101600 w 2222500"/>
                <a:gd name="connsiteY0" fmla="*/ 38100 h 323850"/>
                <a:gd name="connsiteX1" fmla="*/ 28575 w 2222500"/>
                <a:gd name="connsiteY1" fmla="*/ 44450 h 323850"/>
                <a:gd name="connsiteX2" fmla="*/ 19050 w 2222500"/>
                <a:gd name="connsiteY2" fmla="*/ 53975 h 323850"/>
                <a:gd name="connsiteX3" fmla="*/ 9525 w 2222500"/>
                <a:gd name="connsiteY3" fmla="*/ 69850 h 323850"/>
                <a:gd name="connsiteX4" fmla="*/ 6350 w 2222500"/>
                <a:gd name="connsiteY4" fmla="*/ 79375 h 323850"/>
                <a:gd name="connsiteX5" fmla="*/ 0 w 2222500"/>
                <a:gd name="connsiteY5" fmla="*/ 95250 h 323850"/>
                <a:gd name="connsiteX6" fmla="*/ 3175 w 2222500"/>
                <a:gd name="connsiteY6" fmla="*/ 155575 h 323850"/>
                <a:gd name="connsiteX7" fmla="*/ 9525 w 2222500"/>
                <a:gd name="connsiteY7" fmla="*/ 174625 h 323850"/>
                <a:gd name="connsiteX8" fmla="*/ 28575 w 2222500"/>
                <a:gd name="connsiteY8" fmla="*/ 212725 h 323850"/>
                <a:gd name="connsiteX9" fmla="*/ 38100 w 2222500"/>
                <a:gd name="connsiteY9" fmla="*/ 234950 h 323850"/>
                <a:gd name="connsiteX10" fmla="*/ 107950 w 2222500"/>
                <a:gd name="connsiteY10" fmla="*/ 304800 h 323850"/>
                <a:gd name="connsiteX11" fmla="*/ 142875 w 2222500"/>
                <a:gd name="connsiteY11" fmla="*/ 320675 h 323850"/>
                <a:gd name="connsiteX12" fmla="*/ 187325 w 2222500"/>
                <a:gd name="connsiteY12" fmla="*/ 323850 h 323850"/>
                <a:gd name="connsiteX13" fmla="*/ 361950 w 2222500"/>
                <a:gd name="connsiteY13" fmla="*/ 314325 h 323850"/>
                <a:gd name="connsiteX14" fmla="*/ 466725 w 2222500"/>
                <a:gd name="connsiteY14" fmla="*/ 311150 h 323850"/>
                <a:gd name="connsiteX15" fmla="*/ 644525 w 2222500"/>
                <a:gd name="connsiteY15" fmla="*/ 301625 h 323850"/>
                <a:gd name="connsiteX16" fmla="*/ 1012825 w 2222500"/>
                <a:gd name="connsiteY16" fmla="*/ 298450 h 323850"/>
                <a:gd name="connsiteX17" fmla="*/ 1422400 w 2222500"/>
                <a:gd name="connsiteY17" fmla="*/ 292100 h 323850"/>
                <a:gd name="connsiteX18" fmla="*/ 1539875 w 2222500"/>
                <a:gd name="connsiteY18" fmla="*/ 288925 h 323850"/>
                <a:gd name="connsiteX19" fmla="*/ 1717675 w 2222500"/>
                <a:gd name="connsiteY19" fmla="*/ 282575 h 323850"/>
                <a:gd name="connsiteX20" fmla="*/ 1778000 w 2222500"/>
                <a:gd name="connsiteY20" fmla="*/ 279400 h 323850"/>
                <a:gd name="connsiteX21" fmla="*/ 1816100 w 2222500"/>
                <a:gd name="connsiteY21" fmla="*/ 276225 h 323850"/>
                <a:gd name="connsiteX22" fmla="*/ 1955800 w 2222500"/>
                <a:gd name="connsiteY22" fmla="*/ 269875 h 323850"/>
                <a:gd name="connsiteX23" fmla="*/ 1993900 w 2222500"/>
                <a:gd name="connsiteY23" fmla="*/ 266700 h 323850"/>
                <a:gd name="connsiteX24" fmla="*/ 2025650 w 2222500"/>
                <a:gd name="connsiteY24" fmla="*/ 263525 h 323850"/>
                <a:gd name="connsiteX25" fmla="*/ 2082800 w 2222500"/>
                <a:gd name="connsiteY25" fmla="*/ 260350 h 323850"/>
                <a:gd name="connsiteX26" fmla="*/ 2159000 w 2222500"/>
                <a:gd name="connsiteY26" fmla="*/ 241300 h 323850"/>
                <a:gd name="connsiteX27" fmla="*/ 2184400 w 2222500"/>
                <a:gd name="connsiteY27" fmla="*/ 215900 h 323850"/>
                <a:gd name="connsiteX28" fmla="*/ 2193925 w 2222500"/>
                <a:gd name="connsiteY28" fmla="*/ 206375 h 323850"/>
                <a:gd name="connsiteX29" fmla="*/ 2200275 w 2222500"/>
                <a:gd name="connsiteY29" fmla="*/ 184150 h 323850"/>
                <a:gd name="connsiteX30" fmla="*/ 2209800 w 2222500"/>
                <a:gd name="connsiteY30" fmla="*/ 174625 h 323850"/>
                <a:gd name="connsiteX31" fmla="*/ 2216150 w 2222500"/>
                <a:gd name="connsiteY31" fmla="*/ 161925 h 323850"/>
                <a:gd name="connsiteX32" fmla="*/ 2222500 w 2222500"/>
                <a:gd name="connsiteY32" fmla="*/ 142875 h 323850"/>
                <a:gd name="connsiteX33" fmla="*/ 2219325 w 2222500"/>
                <a:gd name="connsiteY33" fmla="*/ 79375 h 323850"/>
                <a:gd name="connsiteX34" fmla="*/ 2212975 w 2222500"/>
                <a:gd name="connsiteY34" fmla="*/ 66675 h 323850"/>
                <a:gd name="connsiteX35" fmla="*/ 2206625 w 2222500"/>
                <a:gd name="connsiteY35" fmla="*/ 47625 h 323850"/>
                <a:gd name="connsiteX36" fmla="*/ 2203450 w 2222500"/>
                <a:gd name="connsiteY36" fmla="*/ 34925 h 323850"/>
                <a:gd name="connsiteX37" fmla="*/ 2193925 w 2222500"/>
                <a:gd name="connsiteY37" fmla="*/ 25400 h 323850"/>
                <a:gd name="connsiteX38" fmla="*/ 2187575 w 2222500"/>
                <a:gd name="connsiteY38" fmla="*/ 15875 h 323850"/>
                <a:gd name="connsiteX39" fmla="*/ 2162175 w 2222500"/>
                <a:gd name="connsiteY39" fmla="*/ 0 h 323850"/>
                <a:gd name="connsiteX40" fmla="*/ 2111375 w 2222500"/>
                <a:gd name="connsiteY40" fmla="*/ 6350 h 323850"/>
                <a:gd name="connsiteX41" fmla="*/ 2101850 w 2222500"/>
                <a:gd name="connsiteY41" fmla="*/ 9525 h 323850"/>
                <a:gd name="connsiteX42" fmla="*/ 2095500 w 2222500"/>
                <a:gd name="connsiteY42" fmla="*/ 19050 h 323850"/>
                <a:gd name="connsiteX43" fmla="*/ 2089150 w 2222500"/>
                <a:gd name="connsiteY43" fmla="*/ 50800 h 323850"/>
                <a:gd name="connsiteX44" fmla="*/ 2073275 w 2222500"/>
                <a:gd name="connsiteY44" fmla="*/ 66675 h 323850"/>
                <a:gd name="connsiteX45" fmla="*/ 2060575 w 2222500"/>
                <a:gd name="connsiteY45" fmla="*/ 76200 h 323850"/>
                <a:gd name="connsiteX46" fmla="*/ 2035175 w 2222500"/>
                <a:gd name="connsiteY46" fmla="*/ 101600 h 323850"/>
                <a:gd name="connsiteX47" fmla="*/ 2022475 w 2222500"/>
                <a:gd name="connsiteY47" fmla="*/ 107950 h 323850"/>
                <a:gd name="connsiteX48" fmla="*/ 2006600 w 2222500"/>
                <a:gd name="connsiteY48" fmla="*/ 127000 h 323850"/>
                <a:gd name="connsiteX49" fmla="*/ 1987550 w 2222500"/>
                <a:gd name="connsiteY49" fmla="*/ 139700 h 323850"/>
                <a:gd name="connsiteX50" fmla="*/ 1971675 w 2222500"/>
                <a:gd name="connsiteY50" fmla="*/ 152400 h 323850"/>
                <a:gd name="connsiteX51" fmla="*/ 1962150 w 2222500"/>
                <a:gd name="connsiteY51" fmla="*/ 161925 h 323850"/>
                <a:gd name="connsiteX52" fmla="*/ 1933575 w 2222500"/>
                <a:gd name="connsiteY52" fmla="*/ 174625 h 323850"/>
                <a:gd name="connsiteX53" fmla="*/ 1882775 w 2222500"/>
                <a:gd name="connsiteY53" fmla="*/ 187325 h 323850"/>
                <a:gd name="connsiteX54" fmla="*/ 1847850 w 2222500"/>
                <a:gd name="connsiteY54" fmla="*/ 193675 h 323850"/>
                <a:gd name="connsiteX55" fmla="*/ 1660525 w 2222500"/>
                <a:gd name="connsiteY55" fmla="*/ 190500 h 323850"/>
                <a:gd name="connsiteX56" fmla="*/ 1543050 w 2222500"/>
                <a:gd name="connsiteY56" fmla="*/ 184150 h 323850"/>
                <a:gd name="connsiteX57" fmla="*/ 1412875 w 2222500"/>
                <a:gd name="connsiteY57" fmla="*/ 187325 h 323850"/>
                <a:gd name="connsiteX58" fmla="*/ 854075 w 2222500"/>
                <a:gd name="connsiteY58" fmla="*/ 180975 h 323850"/>
                <a:gd name="connsiteX59" fmla="*/ 682625 w 2222500"/>
                <a:gd name="connsiteY59" fmla="*/ 184150 h 323850"/>
                <a:gd name="connsiteX60" fmla="*/ 669925 w 2222500"/>
                <a:gd name="connsiteY60" fmla="*/ 187325 h 323850"/>
                <a:gd name="connsiteX61" fmla="*/ 527050 w 2222500"/>
                <a:gd name="connsiteY61" fmla="*/ 184150 h 323850"/>
                <a:gd name="connsiteX62" fmla="*/ 412750 w 2222500"/>
                <a:gd name="connsiteY62" fmla="*/ 171450 h 323850"/>
                <a:gd name="connsiteX63" fmla="*/ 400050 w 2222500"/>
                <a:gd name="connsiteY63" fmla="*/ 168275 h 323850"/>
                <a:gd name="connsiteX64" fmla="*/ 381000 w 2222500"/>
                <a:gd name="connsiteY64" fmla="*/ 161925 h 323850"/>
                <a:gd name="connsiteX65" fmla="*/ 346075 w 2222500"/>
                <a:gd name="connsiteY65" fmla="*/ 158750 h 323850"/>
                <a:gd name="connsiteX66" fmla="*/ 323850 w 2222500"/>
                <a:gd name="connsiteY66" fmla="*/ 152400 h 323850"/>
                <a:gd name="connsiteX67" fmla="*/ 304800 w 2222500"/>
                <a:gd name="connsiteY67" fmla="*/ 146050 h 323850"/>
                <a:gd name="connsiteX68" fmla="*/ 292100 w 2222500"/>
                <a:gd name="connsiteY68" fmla="*/ 142875 h 323850"/>
                <a:gd name="connsiteX69" fmla="*/ 273050 w 2222500"/>
                <a:gd name="connsiteY69" fmla="*/ 136525 h 323850"/>
                <a:gd name="connsiteX70" fmla="*/ 257175 w 2222500"/>
                <a:gd name="connsiteY70" fmla="*/ 133350 h 323850"/>
                <a:gd name="connsiteX71" fmla="*/ 244475 w 2222500"/>
                <a:gd name="connsiteY71" fmla="*/ 130175 h 323850"/>
                <a:gd name="connsiteX72" fmla="*/ 212725 w 2222500"/>
                <a:gd name="connsiteY72" fmla="*/ 120650 h 323850"/>
                <a:gd name="connsiteX73" fmla="*/ 187325 w 2222500"/>
                <a:gd name="connsiteY73" fmla="*/ 101600 h 323850"/>
                <a:gd name="connsiteX74" fmla="*/ 161925 w 2222500"/>
                <a:gd name="connsiteY74" fmla="*/ 76200 h 323850"/>
                <a:gd name="connsiteX75" fmla="*/ 152400 w 2222500"/>
                <a:gd name="connsiteY75" fmla="*/ 63500 h 323850"/>
                <a:gd name="connsiteX76" fmla="*/ 123825 w 2222500"/>
                <a:gd name="connsiteY76" fmla="*/ 50800 h 323850"/>
                <a:gd name="connsiteX77" fmla="*/ 111125 w 2222500"/>
                <a:gd name="connsiteY77" fmla="*/ 47625 h 323850"/>
                <a:gd name="connsiteX78" fmla="*/ 101600 w 2222500"/>
                <a:gd name="connsiteY78" fmla="*/ 3810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2222500" h="323850">
                  <a:moveTo>
                    <a:pt x="101600" y="38100"/>
                  </a:moveTo>
                  <a:cubicBezTo>
                    <a:pt x="87842" y="37571"/>
                    <a:pt x="52569" y="39836"/>
                    <a:pt x="28575" y="44450"/>
                  </a:cubicBezTo>
                  <a:cubicBezTo>
                    <a:pt x="24166" y="45298"/>
                    <a:pt x="21744" y="50383"/>
                    <a:pt x="19050" y="53975"/>
                  </a:cubicBezTo>
                  <a:cubicBezTo>
                    <a:pt x="15347" y="58912"/>
                    <a:pt x="12285" y="64330"/>
                    <a:pt x="9525" y="69850"/>
                  </a:cubicBezTo>
                  <a:cubicBezTo>
                    <a:pt x="8028" y="72843"/>
                    <a:pt x="7525" y="76241"/>
                    <a:pt x="6350" y="79375"/>
                  </a:cubicBezTo>
                  <a:cubicBezTo>
                    <a:pt x="4349" y="84711"/>
                    <a:pt x="2117" y="89958"/>
                    <a:pt x="0" y="95250"/>
                  </a:cubicBezTo>
                  <a:cubicBezTo>
                    <a:pt x="1058" y="115358"/>
                    <a:pt x="776" y="135582"/>
                    <a:pt x="3175" y="155575"/>
                  </a:cubicBezTo>
                  <a:cubicBezTo>
                    <a:pt x="3972" y="162221"/>
                    <a:pt x="7122" y="168378"/>
                    <a:pt x="9525" y="174625"/>
                  </a:cubicBezTo>
                  <a:cubicBezTo>
                    <a:pt x="26088" y="217688"/>
                    <a:pt x="11376" y="178327"/>
                    <a:pt x="28575" y="212725"/>
                  </a:cubicBezTo>
                  <a:cubicBezTo>
                    <a:pt x="32180" y="219934"/>
                    <a:pt x="33559" y="228291"/>
                    <a:pt x="38100" y="234950"/>
                  </a:cubicBezTo>
                  <a:cubicBezTo>
                    <a:pt x="62156" y="270232"/>
                    <a:pt x="73597" y="285170"/>
                    <a:pt x="107950" y="304800"/>
                  </a:cubicBezTo>
                  <a:cubicBezTo>
                    <a:pt x="119053" y="311145"/>
                    <a:pt x="130440" y="317691"/>
                    <a:pt x="142875" y="320675"/>
                  </a:cubicBezTo>
                  <a:cubicBezTo>
                    <a:pt x="157319" y="324142"/>
                    <a:pt x="172508" y="322792"/>
                    <a:pt x="187325" y="323850"/>
                  </a:cubicBezTo>
                  <a:lnTo>
                    <a:pt x="361950" y="314325"/>
                  </a:lnTo>
                  <a:cubicBezTo>
                    <a:pt x="396855" y="312738"/>
                    <a:pt x="431819" y="312713"/>
                    <a:pt x="466725" y="311150"/>
                  </a:cubicBezTo>
                  <a:cubicBezTo>
                    <a:pt x="491429" y="310044"/>
                    <a:pt x="607539" y="302161"/>
                    <a:pt x="644525" y="301625"/>
                  </a:cubicBezTo>
                  <a:lnTo>
                    <a:pt x="1012825" y="298450"/>
                  </a:lnTo>
                  <a:cubicBezTo>
                    <a:pt x="1199953" y="289094"/>
                    <a:pt x="1009359" y="297758"/>
                    <a:pt x="1422400" y="292100"/>
                  </a:cubicBezTo>
                  <a:cubicBezTo>
                    <a:pt x="1461569" y="291563"/>
                    <a:pt x="1500723" y="290188"/>
                    <a:pt x="1539875" y="288925"/>
                  </a:cubicBezTo>
                  <a:lnTo>
                    <a:pt x="1717675" y="282575"/>
                  </a:lnTo>
                  <a:lnTo>
                    <a:pt x="1778000" y="279400"/>
                  </a:lnTo>
                  <a:cubicBezTo>
                    <a:pt x="1790718" y="278580"/>
                    <a:pt x="1803373" y="276878"/>
                    <a:pt x="1816100" y="276225"/>
                  </a:cubicBezTo>
                  <a:cubicBezTo>
                    <a:pt x="1928311" y="270471"/>
                    <a:pt x="1867938" y="275934"/>
                    <a:pt x="1955800" y="269875"/>
                  </a:cubicBezTo>
                  <a:cubicBezTo>
                    <a:pt x="1968514" y="268998"/>
                    <a:pt x="1981208" y="267854"/>
                    <a:pt x="1993900" y="266700"/>
                  </a:cubicBezTo>
                  <a:cubicBezTo>
                    <a:pt x="2004492" y="265737"/>
                    <a:pt x="2015041" y="264283"/>
                    <a:pt x="2025650" y="263525"/>
                  </a:cubicBezTo>
                  <a:cubicBezTo>
                    <a:pt x="2044681" y="262166"/>
                    <a:pt x="2063750" y="261408"/>
                    <a:pt x="2082800" y="260350"/>
                  </a:cubicBezTo>
                  <a:cubicBezTo>
                    <a:pt x="2096310" y="257966"/>
                    <a:pt x="2141336" y="254253"/>
                    <a:pt x="2159000" y="241300"/>
                  </a:cubicBezTo>
                  <a:cubicBezTo>
                    <a:pt x="2168656" y="234219"/>
                    <a:pt x="2175933" y="224367"/>
                    <a:pt x="2184400" y="215900"/>
                  </a:cubicBezTo>
                  <a:lnTo>
                    <a:pt x="2193925" y="206375"/>
                  </a:lnTo>
                  <a:cubicBezTo>
                    <a:pt x="2196042" y="198967"/>
                    <a:pt x="2196829" y="191041"/>
                    <a:pt x="2200275" y="184150"/>
                  </a:cubicBezTo>
                  <a:cubicBezTo>
                    <a:pt x="2202283" y="180134"/>
                    <a:pt x="2207190" y="178279"/>
                    <a:pt x="2209800" y="174625"/>
                  </a:cubicBezTo>
                  <a:cubicBezTo>
                    <a:pt x="2212551" y="170774"/>
                    <a:pt x="2214392" y="166319"/>
                    <a:pt x="2216150" y="161925"/>
                  </a:cubicBezTo>
                  <a:cubicBezTo>
                    <a:pt x="2218636" y="155710"/>
                    <a:pt x="2222500" y="142875"/>
                    <a:pt x="2222500" y="142875"/>
                  </a:cubicBezTo>
                  <a:cubicBezTo>
                    <a:pt x="2221442" y="121708"/>
                    <a:pt x="2221954" y="100404"/>
                    <a:pt x="2219325" y="79375"/>
                  </a:cubicBezTo>
                  <a:cubicBezTo>
                    <a:pt x="2218738" y="74679"/>
                    <a:pt x="2214733" y="71069"/>
                    <a:pt x="2212975" y="66675"/>
                  </a:cubicBezTo>
                  <a:cubicBezTo>
                    <a:pt x="2210489" y="60460"/>
                    <a:pt x="2208548" y="54036"/>
                    <a:pt x="2206625" y="47625"/>
                  </a:cubicBezTo>
                  <a:cubicBezTo>
                    <a:pt x="2205371" y="43445"/>
                    <a:pt x="2205615" y="38714"/>
                    <a:pt x="2203450" y="34925"/>
                  </a:cubicBezTo>
                  <a:cubicBezTo>
                    <a:pt x="2201222" y="31026"/>
                    <a:pt x="2196800" y="28849"/>
                    <a:pt x="2193925" y="25400"/>
                  </a:cubicBezTo>
                  <a:cubicBezTo>
                    <a:pt x="2191482" y="22469"/>
                    <a:pt x="2190273" y="18573"/>
                    <a:pt x="2187575" y="15875"/>
                  </a:cubicBezTo>
                  <a:cubicBezTo>
                    <a:pt x="2174633" y="2933"/>
                    <a:pt x="2175390" y="4405"/>
                    <a:pt x="2162175" y="0"/>
                  </a:cubicBezTo>
                  <a:cubicBezTo>
                    <a:pt x="2145242" y="2117"/>
                    <a:pt x="2128231" y="3688"/>
                    <a:pt x="2111375" y="6350"/>
                  </a:cubicBezTo>
                  <a:cubicBezTo>
                    <a:pt x="2108069" y="6872"/>
                    <a:pt x="2104463" y="7434"/>
                    <a:pt x="2101850" y="9525"/>
                  </a:cubicBezTo>
                  <a:cubicBezTo>
                    <a:pt x="2098870" y="11909"/>
                    <a:pt x="2097617" y="15875"/>
                    <a:pt x="2095500" y="19050"/>
                  </a:cubicBezTo>
                  <a:cubicBezTo>
                    <a:pt x="2093383" y="29633"/>
                    <a:pt x="2096782" y="43168"/>
                    <a:pt x="2089150" y="50800"/>
                  </a:cubicBezTo>
                  <a:cubicBezTo>
                    <a:pt x="2083858" y="56092"/>
                    <a:pt x="2078868" y="61703"/>
                    <a:pt x="2073275" y="66675"/>
                  </a:cubicBezTo>
                  <a:cubicBezTo>
                    <a:pt x="2069320" y="70191"/>
                    <a:pt x="2064317" y="72458"/>
                    <a:pt x="2060575" y="76200"/>
                  </a:cubicBezTo>
                  <a:cubicBezTo>
                    <a:pt x="2039642" y="97133"/>
                    <a:pt x="2064584" y="81994"/>
                    <a:pt x="2035175" y="101600"/>
                  </a:cubicBezTo>
                  <a:cubicBezTo>
                    <a:pt x="2031237" y="104225"/>
                    <a:pt x="2026326" y="105199"/>
                    <a:pt x="2022475" y="107950"/>
                  </a:cubicBezTo>
                  <a:cubicBezTo>
                    <a:pt x="1991527" y="130056"/>
                    <a:pt x="2031354" y="105340"/>
                    <a:pt x="2006600" y="127000"/>
                  </a:cubicBezTo>
                  <a:cubicBezTo>
                    <a:pt x="2000857" y="132026"/>
                    <a:pt x="1987550" y="139700"/>
                    <a:pt x="1987550" y="139700"/>
                  </a:cubicBezTo>
                  <a:cubicBezTo>
                    <a:pt x="1973348" y="161002"/>
                    <a:pt x="1990078" y="140131"/>
                    <a:pt x="1971675" y="152400"/>
                  </a:cubicBezTo>
                  <a:cubicBezTo>
                    <a:pt x="1967939" y="154891"/>
                    <a:pt x="1965804" y="159315"/>
                    <a:pt x="1962150" y="161925"/>
                  </a:cubicBezTo>
                  <a:cubicBezTo>
                    <a:pt x="1957740" y="165075"/>
                    <a:pt x="1937724" y="173440"/>
                    <a:pt x="1933575" y="174625"/>
                  </a:cubicBezTo>
                  <a:cubicBezTo>
                    <a:pt x="1916792" y="179420"/>
                    <a:pt x="1899992" y="184456"/>
                    <a:pt x="1882775" y="187325"/>
                  </a:cubicBezTo>
                  <a:cubicBezTo>
                    <a:pt x="1858402" y="191387"/>
                    <a:pt x="1870038" y="189237"/>
                    <a:pt x="1847850" y="193675"/>
                  </a:cubicBezTo>
                  <a:lnTo>
                    <a:pt x="1660525" y="190500"/>
                  </a:lnTo>
                  <a:cubicBezTo>
                    <a:pt x="1576269" y="188563"/>
                    <a:pt x="1596500" y="190089"/>
                    <a:pt x="1543050" y="184150"/>
                  </a:cubicBezTo>
                  <a:cubicBezTo>
                    <a:pt x="1499658" y="185208"/>
                    <a:pt x="1456280" y="187325"/>
                    <a:pt x="1412875" y="187325"/>
                  </a:cubicBezTo>
                  <a:cubicBezTo>
                    <a:pt x="896749" y="187325"/>
                    <a:pt x="1054667" y="206049"/>
                    <a:pt x="854075" y="180975"/>
                  </a:cubicBezTo>
                  <a:lnTo>
                    <a:pt x="682625" y="184150"/>
                  </a:lnTo>
                  <a:cubicBezTo>
                    <a:pt x="678264" y="184300"/>
                    <a:pt x="674289" y="187325"/>
                    <a:pt x="669925" y="187325"/>
                  </a:cubicBezTo>
                  <a:cubicBezTo>
                    <a:pt x="622288" y="187325"/>
                    <a:pt x="574675" y="185208"/>
                    <a:pt x="527050" y="184150"/>
                  </a:cubicBezTo>
                  <a:cubicBezTo>
                    <a:pt x="486076" y="181740"/>
                    <a:pt x="453237" y="181572"/>
                    <a:pt x="412750" y="171450"/>
                  </a:cubicBezTo>
                  <a:cubicBezTo>
                    <a:pt x="408517" y="170392"/>
                    <a:pt x="404230" y="169529"/>
                    <a:pt x="400050" y="168275"/>
                  </a:cubicBezTo>
                  <a:cubicBezTo>
                    <a:pt x="393639" y="166352"/>
                    <a:pt x="387666" y="162531"/>
                    <a:pt x="381000" y="161925"/>
                  </a:cubicBezTo>
                  <a:lnTo>
                    <a:pt x="346075" y="158750"/>
                  </a:lnTo>
                  <a:cubicBezTo>
                    <a:pt x="338667" y="156633"/>
                    <a:pt x="331214" y="154666"/>
                    <a:pt x="323850" y="152400"/>
                  </a:cubicBezTo>
                  <a:cubicBezTo>
                    <a:pt x="317453" y="150432"/>
                    <a:pt x="311211" y="147973"/>
                    <a:pt x="304800" y="146050"/>
                  </a:cubicBezTo>
                  <a:cubicBezTo>
                    <a:pt x="300620" y="144796"/>
                    <a:pt x="296280" y="144129"/>
                    <a:pt x="292100" y="142875"/>
                  </a:cubicBezTo>
                  <a:cubicBezTo>
                    <a:pt x="285689" y="140952"/>
                    <a:pt x="279508" y="138286"/>
                    <a:pt x="273050" y="136525"/>
                  </a:cubicBezTo>
                  <a:cubicBezTo>
                    <a:pt x="267844" y="135105"/>
                    <a:pt x="262443" y="134521"/>
                    <a:pt x="257175" y="133350"/>
                  </a:cubicBezTo>
                  <a:cubicBezTo>
                    <a:pt x="252915" y="132403"/>
                    <a:pt x="248735" y="131122"/>
                    <a:pt x="244475" y="130175"/>
                  </a:cubicBezTo>
                  <a:cubicBezTo>
                    <a:pt x="228414" y="126606"/>
                    <a:pt x="227905" y="128240"/>
                    <a:pt x="212725" y="120650"/>
                  </a:cubicBezTo>
                  <a:cubicBezTo>
                    <a:pt x="202451" y="115513"/>
                    <a:pt x="194337" y="110615"/>
                    <a:pt x="187325" y="101600"/>
                  </a:cubicBezTo>
                  <a:cubicBezTo>
                    <a:pt x="167820" y="76522"/>
                    <a:pt x="184043" y="87259"/>
                    <a:pt x="161925" y="76200"/>
                  </a:cubicBezTo>
                  <a:cubicBezTo>
                    <a:pt x="158750" y="71967"/>
                    <a:pt x="156418" y="66944"/>
                    <a:pt x="152400" y="63500"/>
                  </a:cubicBezTo>
                  <a:cubicBezTo>
                    <a:pt x="148879" y="60482"/>
                    <a:pt x="126903" y="51826"/>
                    <a:pt x="123825" y="50800"/>
                  </a:cubicBezTo>
                  <a:cubicBezTo>
                    <a:pt x="119685" y="49420"/>
                    <a:pt x="115385" y="48572"/>
                    <a:pt x="111125" y="47625"/>
                  </a:cubicBezTo>
                  <a:cubicBezTo>
                    <a:pt x="105857" y="46454"/>
                    <a:pt x="115358" y="38629"/>
                    <a:pt x="101600" y="381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B55F11F-1450-60F2-FFDB-0A3E3010B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5532" y="2090137"/>
            <a:ext cx="1916304" cy="4148965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D862D8F-16DE-999A-7242-A67D2CD9B32A}"/>
              </a:ext>
            </a:extLst>
          </p:cNvPr>
          <p:cNvSpPr/>
          <p:nvPr/>
        </p:nvSpPr>
        <p:spPr>
          <a:xfrm>
            <a:off x="8786813" y="2033114"/>
            <a:ext cx="214312" cy="190974"/>
          </a:xfrm>
          <a:custGeom>
            <a:avLst/>
            <a:gdLst>
              <a:gd name="connsiteX0" fmla="*/ 119062 w 214312"/>
              <a:gd name="connsiteY0" fmla="*/ 474 h 190974"/>
              <a:gd name="connsiteX1" fmla="*/ 61912 w 214312"/>
              <a:gd name="connsiteY1" fmla="*/ 5236 h 190974"/>
              <a:gd name="connsiteX2" fmla="*/ 52387 w 214312"/>
              <a:gd name="connsiteY2" fmla="*/ 19524 h 190974"/>
              <a:gd name="connsiteX3" fmla="*/ 14287 w 214312"/>
              <a:gd name="connsiteY3" fmla="*/ 81436 h 190974"/>
              <a:gd name="connsiteX4" fmla="*/ 0 w 214312"/>
              <a:gd name="connsiteY4" fmla="*/ 143349 h 190974"/>
              <a:gd name="connsiteX5" fmla="*/ 4762 w 214312"/>
              <a:gd name="connsiteY5" fmla="*/ 162399 h 190974"/>
              <a:gd name="connsiteX6" fmla="*/ 28575 w 214312"/>
              <a:gd name="connsiteY6" fmla="*/ 171924 h 190974"/>
              <a:gd name="connsiteX7" fmla="*/ 47625 w 214312"/>
              <a:gd name="connsiteY7" fmla="*/ 181449 h 190974"/>
              <a:gd name="connsiteX8" fmla="*/ 66675 w 214312"/>
              <a:gd name="connsiteY8" fmla="*/ 186211 h 190974"/>
              <a:gd name="connsiteX9" fmla="*/ 80962 w 214312"/>
              <a:gd name="connsiteY9" fmla="*/ 190974 h 190974"/>
              <a:gd name="connsiteX10" fmla="*/ 133350 w 214312"/>
              <a:gd name="connsiteY10" fmla="*/ 176686 h 190974"/>
              <a:gd name="connsiteX11" fmla="*/ 152400 w 214312"/>
              <a:gd name="connsiteY11" fmla="*/ 157636 h 190974"/>
              <a:gd name="connsiteX12" fmla="*/ 157162 w 214312"/>
              <a:gd name="connsiteY12" fmla="*/ 143349 h 190974"/>
              <a:gd name="connsiteX13" fmla="*/ 190500 w 214312"/>
              <a:gd name="connsiteY13" fmla="*/ 100486 h 190974"/>
              <a:gd name="connsiteX14" fmla="*/ 200025 w 214312"/>
              <a:gd name="connsiteY14" fmla="*/ 81436 h 190974"/>
              <a:gd name="connsiteX15" fmla="*/ 214312 w 214312"/>
              <a:gd name="connsiteY15" fmla="*/ 33811 h 190974"/>
              <a:gd name="connsiteX16" fmla="*/ 200025 w 214312"/>
              <a:gd name="connsiteY16" fmla="*/ 24286 h 190974"/>
              <a:gd name="connsiteX17" fmla="*/ 161925 w 214312"/>
              <a:gd name="connsiteY17" fmla="*/ 14761 h 190974"/>
              <a:gd name="connsiteX18" fmla="*/ 147637 w 214312"/>
              <a:gd name="connsiteY18" fmla="*/ 5236 h 190974"/>
              <a:gd name="connsiteX19" fmla="*/ 119062 w 214312"/>
              <a:gd name="connsiteY19" fmla="*/ 474 h 190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4312" h="190974">
                <a:moveTo>
                  <a:pt x="119062" y="474"/>
                </a:moveTo>
                <a:cubicBezTo>
                  <a:pt x="104775" y="474"/>
                  <a:pt x="80293" y="-16"/>
                  <a:pt x="61912" y="5236"/>
                </a:cubicBezTo>
                <a:cubicBezTo>
                  <a:pt x="56408" y="6808"/>
                  <a:pt x="55387" y="14649"/>
                  <a:pt x="52387" y="19524"/>
                </a:cubicBezTo>
                <a:cubicBezTo>
                  <a:pt x="10369" y="87803"/>
                  <a:pt x="37327" y="46877"/>
                  <a:pt x="14287" y="81436"/>
                </a:cubicBezTo>
                <a:cubicBezTo>
                  <a:pt x="2799" y="127389"/>
                  <a:pt x="7329" y="106699"/>
                  <a:pt x="0" y="143349"/>
                </a:cubicBezTo>
                <a:cubicBezTo>
                  <a:pt x="1587" y="149699"/>
                  <a:pt x="134" y="157771"/>
                  <a:pt x="4762" y="162399"/>
                </a:cubicBezTo>
                <a:cubicBezTo>
                  <a:pt x="10807" y="168444"/>
                  <a:pt x="20763" y="168452"/>
                  <a:pt x="28575" y="171924"/>
                </a:cubicBezTo>
                <a:cubicBezTo>
                  <a:pt x="35063" y="174807"/>
                  <a:pt x="40977" y="178956"/>
                  <a:pt x="47625" y="181449"/>
                </a:cubicBezTo>
                <a:cubicBezTo>
                  <a:pt x="53754" y="183747"/>
                  <a:pt x="60381" y="184413"/>
                  <a:pt x="66675" y="186211"/>
                </a:cubicBezTo>
                <a:cubicBezTo>
                  <a:pt x="71502" y="187590"/>
                  <a:pt x="76200" y="189386"/>
                  <a:pt x="80962" y="190974"/>
                </a:cubicBezTo>
                <a:cubicBezTo>
                  <a:pt x="102388" y="187913"/>
                  <a:pt x="116238" y="189520"/>
                  <a:pt x="133350" y="176686"/>
                </a:cubicBezTo>
                <a:cubicBezTo>
                  <a:pt x="140534" y="171298"/>
                  <a:pt x="146050" y="163986"/>
                  <a:pt x="152400" y="157636"/>
                </a:cubicBezTo>
                <a:cubicBezTo>
                  <a:pt x="153987" y="152874"/>
                  <a:pt x="154377" y="147526"/>
                  <a:pt x="157162" y="143349"/>
                </a:cubicBezTo>
                <a:cubicBezTo>
                  <a:pt x="188521" y="96311"/>
                  <a:pt x="152458" y="176570"/>
                  <a:pt x="190500" y="100486"/>
                </a:cubicBezTo>
                <a:cubicBezTo>
                  <a:pt x="193675" y="94136"/>
                  <a:pt x="197388" y="88028"/>
                  <a:pt x="200025" y="81436"/>
                </a:cubicBezTo>
                <a:cubicBezTo>
                  <a:pt x="207756" y="62109"/>
                  <a:pt x="209634" y="52525"/>
                  <a:pt x="214312" y="33811"/>
                </a:cubicBezTo>
                <a:cubicBezTo>
                  <a:pt x="209550" y="30636"/>
                  <a:pt x="205404" y="26242"/>
                  <a:pt x="200025" y="24286"/>
                </a:cubicBezTo>
                <a:cubicBezTo>
                  <a:pt x="187722" y="19812"/>
                  <a:pt x="161925" y="14761"/>
                  <a:pt x="161925" y="14761"/>
                </a:cubicBezTo>
                <a:cubicBezTo>
                  <a:pt x="157162" y="11586"/>
                  <a:pt x="152898" y="7491"/>
                  <a:pt x="147637" y="5236"/>
                </a:cubicBezTo>
                <a:cubicBezTo>
                  <a:pt x="130237" y="-2221"/>
                  <a:pt x="133349" y="474"/>
                  <a:pt x="119062" y="474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83E8BC3-0A8F-2A27-A88C-39F1B782F78D}"/>
              </a:ext>
            </a:extLst>
          </p:cNvPr>
          <p:cNvSpPr/>
          <p:nvPr/>
        </p:nvSpPr>
        <p:spPr>
          <a:xfrm rot="7099390">
            <a:off x="10677121" y="1927825"/>
            <a:ext cx="214312" cy="324625"/>
          </a:xfrm>
          <a:custGeom>
            <a:avLst/>
            <a:gdLst>
              <a:gd name="connsiteX0" fmla="*/ 119062 w 214312"/>
              <a:gd name="connsiteY0" fmla="*/ 474 h 190974"/>
              <a:gd name="connsiteX1" fmla="*/ 61912 w 214312"/>
              <a:gd name="connsiteY1" fmla="*/ 5236 h 190974"/>
              <a:gd name="connsiteX2" fmla="*/ 52387 w 214312"/>
              <a:gd name="connsiteY2" fmla="*/ 19524 h 190974"/>
              <a:gd name="connsiteX3" fmla="*/ 14287 w 214312"/>
              <a:gd name="connsiteY3" fmla="*/ 81436 h 190974"/>
              <a:gd name="connsiteX4" fmla="*/ 0 w 214312"/>
              <a:gd name="connsiteY4" fmla="*/ 143349 h 190974"/>
              <a:gd name="connsiteX5" fmla="*/ 4762 w 214312"/>
              <a:gd name="connsiteY5" fmla="*/ 162399 h 190974"/>
              <a:gd name="connsiteX6" fmla="*/ 28575 w 214312"/>
              <a:gd name="connsiteY6" fmla="*/ 171924 h 190974"/>
              <a:gd name="connsiteX7" fmla="*/ 47625 w 214312"/>
              <a:gd name="connsiteY7" fmla="*/ 181449 h 190974"/>
              <a:gd name="connsiteX8" fmla="*/ 66675 w 214312"/>
              <a:gd name="connsiteY8" fmla="*/ 186211 h 190974"/>
              <a:gd name="connsiteX9" fmla="*/ 80962 w 214312"/>
              <a:gd name="connsiteY9" fmla="*/ 190974 h 190974"/>
              <a:gd name="connsiteX10" fmla="*/ 133350 w 214312"/>
              <a:gd name="connsiteY10" fmla="*/ 176686 h 190974"/>
              <a:gd name="connsiteX11" fmla="*/ 152400 w 214312"/>
              <a:gd name="connsiteY11" fmla="*/ 157636 h 190974"/>
              <a:gd name="connsiteX12" fmla="*/ 157162 w 214312"/>
              <a:gd name="connsiteY12" fmla="*/ 143349 h 190974"/>
              <a:gd name="connsiteX13" fmla="*/ 190500 w 214312"/>
              <a:gd name="connsiteY13" fmla="*/ 100486 h 190974"/>
              <a:gd name="connsiteX14" fmla="*/ 200025 w 214312"/>
              <a:gd name="connsiteY14" fmla="*/ 81436 h 190974"/>
              <a:gd name="connsiteX15" fmla="*/ 214312 w 214312"/>
              <a:gd name="connsiteY15" fmla="*/ 33811 h 190974"/>
              <a:gd name="connsiteX16" fmla="*/ 200025 w 214312"/>
              <a:gd name="connsiteY16" fmla="*/ 24286 h 190974"/>
              <a:gd name="connsiteX17" fmla="*/ 161925 w 214312"/>
              <a:gd name="connsiteY17" fmla="*/ 14761 h 190974"/>
              <a:gd name="connsiteX18" fmla="*/ 147637 w 214312"/>
              <a:gd name="connsiteY18" fmla="*/ 5236 h 190974"/>
              <a:gd name="connsiteX19" fmla="*/ 119062 w 214312"/>
              <a:gd name="connsiteY19" fmla="*/ 474 h 190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4312" h="190974">
                <a:moveTo>
                  <a:pt x="119062" y="474"/>
                </a:moveTo>
                <a:cubicBezTo>
                  <a:pt x="104775" y="474"/>
                  <a:pt x="80293" y="-16"/>
                  <a:pt x="61912" y="5236"/>
                </a:cubicBezTo>
                <a:cubicBezTo>
                  <a:pt x="56408" y="6808"/>
                  <a:pt x="55387" y="14649"/>
                  <a:pt x="52387" y="19524"/>
                </a:cubicBezTo>
                <a:cubicBezTo>
                  <a:pt x="10369" y="87803"/>
                  <a:pt x="37327" y="46877"/>
                  <a:pt x="14287" y="81436"/>
                </a:cubicBezTo>
                <a:cubicBezTo>
                  <a:pt x="2799" y="127389"/>
                  <a:pt x="7329" y="106699"/>
                  <a:pt x="0" y="143349"/>
                </a:cubicBezTo>
                <a:cubicBezTo>
                  <a:pt x="1587" y="149699"/>
                  <a:pt x="134" y="157771"/>
                  <a:pt x="4762" y="162399"/>
                </a:cubicBezTo>
                <a:cubicBezTo>
                  <a:pt x="10807" y="168444"/>
                  <a:pt x="20763" y="168452"/>
                  <a:pt x="28575" y="171924"/>
                </a:cubicBezTo>
                <a:cubicBezTo>
                  <a:pt x="35063" y="174807"/>
                  <a:pt x="40977" y="178956"/>
                  <a:pt x="47625" y="181449"/>
                </a:cubicBezTo>
                <a:cubicBezTo>
                  <a:pt x="53754" y="183747"/>
                  <a:pt x="60381" y="184413"/>
                  <a:pt x="66675" y="186211"/>
                </a:cubicBezTo>
                <a:cubicBezTo>
                  <a:pt x="71502" y="187590"/>
                  <a:pt x="76200" y="189386"/>
                  <a:pt x="80962" y="190974"/>
                </a:cubicBezTo>
                <a:cubicBezTo>
                  <a:pt x="102388" y="187913"/>
                  <a:pt x="116238" y="189520"/>
                  <a:pt x="133350" y="176686"/>
                </a:cubicBezTo>
                <a:cubicBezTo>
                  <a:pt x="140534" y="171298"/>
                  <a:pt x="146050" y="163986"/>
                  <a:pt x="152400" y="157636"/>
                </a:cubicBezTo>
                <a:cubicBezTo>
                  <a:pt x="153987" y="152874"/>
                  <a:pt x="154377" y="147526"/>
                  <a:pt x="157162" y="143349"/>
                </a:cubicBezTo>
                <a:cubicBezTo>
                  <a:pt x="188521" y="96311"/>
                  <a:pt x="152458" y="176570"/>
                  <a:pt x="190500" y="100486"/>
                </a:cubicBezTo>
                <a:cubicBezTo>
                  <a:pt x="193675" y="94136"/>
                  <a:pt x="197388" y="88028"/>
                  <a:pt x="200025" y="81436"/>
                </a:cubicBezTo>
                <a:cubicBezTo>
                  <a:pt x="207756" y="62109"/>
                  <a:pt x="209634" y="52525"/>
                  <a:pt x="214312" y="33811"/>
                </a:cubicBezTo>
                <a:cubicBezTo>
                  <a:pt x="209550" y="30636"/>
                  <a:pt x="205404" y="26242"/>
                  <a:pt x="200025" y="24286"/>
                </a:cubicBezTo>
                <a:cubicBezTo>
                  <a:pt x="187722" y="19812"/>
                  <a:pt x="161925" y="14761"/>
                  <a:pt x="161925" y="14761"/>
                </a:cubicBezTo>
                <a:cubicBezTo>
                  <a:pt x="157162" y="11586"/>
                  <a:pt x="152898" y="7491"/>
                  <a:pt x="147637" y="5236"/>
                </a:cubicBezTo>
                <a:cubicBezTo>
                  <a:pt x="130237" y="-2221"/>
                  <a:pt x="133349" y="474"/>
                  <a:pt x="119062" y="4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D6BBFA8-5E3E-2551-BCB9-B8E07F7D7014}"/>
              </a:ext>
            </a:extLst>
          </p:cNvPr>
          <p:cNvSpPr/>
          <p:nvPr/>
        </p:nvSpPr>
        <p:spPr>
          <a:xfrm>
            <a:off x="8762808" y="6142902"/>
            <a:ext cx="248595" cy="200748"/>
          </a:xfrm>
          <a:custGeom>
            <a:avLst/>
            <a:gdLst>
              <a:gd name="connsiteX0" fmla="*/ 33530 w 248595"/>
              <a:gd name="connsiteY0" fmla="*/ 723 h 200748"/>
              <a:gd name="connsiteX1" fmla="*/ 57342 w 248595"/>
              <a:gd name="connsiteY1" fmla="*/ 5486 h 200748"/>
              <a:gd name="connsiteX2" fmla="*/ 152592 w 248595"/>
              <a:gd name="connsiteY2" fmla="*/ 15011 h 200748"/>
              <a:gd name="connsiteX3" fmla="*/ 171642 w 248595"/>
              <a:gd name="connsiteY3" fmla="*/ 19773 h 200748"/>
              <a:gd name="connsiteX4" fmla="*/ 204980 w 248595"/>
              <a:gd name="connsiteY4" fmla="*/ 81686 h 200748"/>
              <a:gd name="connsiteX5" fmla="*/ 219267 w 248595"/>
              <a:gd name="connsiteY5" fmla="*/ 100736 h 200748"/>
              <a:gd name="connsiteX6" fmla="*/ 224030 w 248595"/>
              <a:gd name="connsiteY6" fmla="*/ 115023 h 200748"/>
              <a:gd name="connsiteX7" fmla="*/ 247842 w 248595"/>
              <a:gd name="connsiteY7" fmla="*/ 143598 h 200748"/>
              <a:gd name="connsiteX8" fmla="*/ 238317 w 248595"/>
              <a:gd name="connsiteY8" fmla="*/ 176936 h 200748"/>
              <a:gd name="connsiteX9" fmla="*/ 171642 w 248595"/>
              <a:gd name="connsiteY9" fmla="*/ 200748 h 200748"/>
              <a:gd name="connsiteX10" fmla="*/ 71630 w 248595"/>
              <a:gd name="connsiteY10" fmla="*/ 176936 h 200748"/>
              <a:gd name="connsiteX11" fmla="*/ 66867 w 248595"/>
              <a:gd name="connsiteY11" fmla="*/ 153123 h 200748"/>
              <a:gd name="connsiteX12" fmla="*/ 62105 w 248595"/>
              <a:gd name="connsiteY12" fmla="*/ 105498 h 200748"/>
              <a:gd name="connsiteX13" fmla="*/ 19242 w 248595"/>
              <a:gd name="connsiteY13" fmla="*/ 57873 h 200748"/>
              <a:gd name="connsiteX14" fmla="*/ 14480 w 248595"/>
              <a:gd name="connsiteY14" fmla="*/ 723 h 200748"/>
              <a:gd name="connsiteX15" fmla="*/ 33530 w 248595"/>
              <a:gd name="connsiteY15" fmla="*/ 723 h 200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8595" h="200748">
                <a:moveTo>
                  <a:pt x="33530" y="723"/>
                </a:moveTo>
                <a:cubicBezTo>
                  <a:pt x="40674" y="1517"/>
                  <a:pt x="49342" y="4255"/>
                  <a:pt x="57342" y="5486"/>
                </a:cubicBezTo>
                <a:cubicBezTo>
                  <a:pt x="91050" y="10672"/>
                  <a:pt x="117578" y="12093"/>
                  <a:pt x="152592" y="15011"/>
                </a:cubicBezTo>
                <a:cubicBezTo>
                  <a:pt x="158942" y="16598"/>
                  <a:pt x="166091" y="16304"/>
                  <a:pt x="171642" y="19773"/>
                </a:cubicBezTo>
                <a:cubicBezTo>
                  <a:pt x="209646" y="43525"/>
                  <a:pt x="173925" y="40278"/>
                  <a:pt x="204980" y="81686"/>
                </a:cubicBezTo>
                <a:lnTo>
                  <a:pt x="219267" y="100736"/>
                </a:lnTo>
                <a:cubicBezTo>
                  <a:pt x="220855" y="105498"/>
                  <a:pt x="221245" y="110846"/>
                  <a:pt x="224030" y="115023"/>
                </a:cubicBezTo>
                <a:cubicBezTo>
                  <a:pt x="230908" y="125339"/>
                  <a:pt x="245054" y="131517"/>
                  <a:pt x="247842" y="143598"/>
                </a:cubicBezTo>
                <a:cubicBezTo>
                  <a:pt x="250441" y="154859"/>
                  <a:pt x="246091" y="168384"/>
                  <a:pt x="238317" y="176936"/>
                </a:cubicBezTo>
                <a:cubicBezTo>
                  <a:pt x="221625" y="195298"/>
                  <a:pt x="193790" y="197057"/>
                  <a:pt x="171642" y="200748"/>
                </a:cubicBezTo>
                <a:cubicBezTo>
                  <a:pt x="140055" y="198642"/>
                  <a:pt x="95468" y="207585"/>
                  <a:pt x="71630" y="176936"/>
                </a:cubicBezTo>
                <a:cubicBezTo>
                  <a:pt x="66660" y="170546"/>
                  <a:pt x="68455" y="161061"/>
                  <a:pt x="66867" y="153123"/>
                </a:cubicBezTo>
                <a:cubicBezTo>
                  <a:pt x="65280" y="137248"/>
                  <a:pt x="67150" y="120633"/>
                  <a:pt x="62105" y="105498"/>
                </a:cubicBezTo>
                <a:cubicBezTo>
                  <a:pt x="49972" y="69099"/>
                  <a:pt x="44367" y="70435"/>
                  <a:pt x="19242" y="57873"/>
                </a:cubicBezTo>
                <a:cubicBezTo>
                  <a:pt x="1175" y="21739"/>
                  <a:pt x="-10861" y="26064"/>
                  <a:pt x="14480" y="723"/>
                </a:cubicBezTo>
                <a:cubicBezTo>
                  <a:pt x="15602" y="-399"/>
                  <a:pt x="26386" y="-71"/>
                  <a:pt x="33530" y="7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32D3B0A-0145-5214-454C-2CF0C60B5FCF}"/>
              </a:ext>
            </a:extLst>
          </p:cNvPr>
          <p:cNvSpPr/>
          <p:nvPr/>
        </p:nvSpPr>
        <p:spPr>
          <a:xfrm rot="7427691">
            <a:off x="10598398" y="6115981"/>
            <a:ext cx="398470" cy="200748"/>
          </a:xfrm>
          <a:custGeom>
            <a:avLst/>
            <a:gdLst>
              <a:gd name="connsiteX0" fmla="*/ 33530 w 248595"/>
              <a:gd name="connsiteY0" fmla="*/ 723 h 200748"/>
              <a:gd name="connsiteX1" fmla="*/ 57342 w 248595"/>
              <a:gd name="connsiteY1" fmla="*/ 5486 h 200748"/>
              <a:gd name="connsiteX2" fmla="*/ 152592 w 248595"/>
              <a:gd name="connsiteY2" fmla="*/ 15011 h 200748"/>
              <a:gd name="connsiteX3" fmla="*/ 171642 w 248595"/>
              <a:gd name="connsiteY3" fmla="*/ 19773 h 200748"/>
              <a:gd name="connsiteX4" fmla="*/ 204980 w 248595"/>
              <a:gd name="connsiteY4" fmla="*/ 81686 h 200748"/>
              <a:gd name="connsiteX5" fmla="*/ 219267 w 248595"/>
              <a:gd name="connsiteY5" fmla="*/ 100736 h 200748"/>
              <a:gd name="connsiteX6" fmla="*/ 224030 w 248595"/>
              <a:gd name="connsiteY6" fmla="*/ 115023 h 200748"/>
              <a:gd name="connsiteX7" fmla="*/ 247842 w 248595"/>
              <a:gd name="connsiteY7" fmla="*/ 143598 h 200748"/>
              <a:gd name="connsiteX8" fmla="*/ 238317 w 248595"/>
              <a:gd name="connsiteY8" fmla="*/ 176936 h 200748"/>
              <a:gd name="connsiteX9" fmla="*/ 171642 w 248595"/>
              <a:gd name="connsiteY9" fmla="*/ 200748 h 200748"/>
              <a:gd name="connsiteX10" fmla="*/ 71630 w 248595"/>
              <a:gd name="connsiteY10" fmla="*/ 176936 h 200748"/>
              <a:gd name="connsiteX11" fmla="*/ 66867 w 248595"/>
              <a:gd name="connsiteY11" fmla="*/ 153123 h 200748"/>
              <a:gd name="connsiteX12" fmla="*/ 62105 w 248595"/>
              <a:gd name="connsiteY12" fmla="*/ 105498 h 200748"/>
              <a:gd name="connsiteX13" fmla="*/ 19242 w 248595"/>
              <a:gd name="connsiteY13" fmla="*/ 57873 h 200748"/>
              <a:gd name="connsiteX14" fmla="*/ 14480 w 248595"/>
              <a:gd name="connsiteY14" fmla="*/ 723 h 200748"/>
              <a:gd name="connsiteX15" fmla="*/ 33530 w 248595"/>
              <a:gd name="connsiteY15" fmla="*/ 723 h 200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8595" h="200748">
                <a:moveTo>
                  <a:pt x="33530" y="723"/>
                </a:moveTo>
                <a:cubicBezTo>
                  <a:pt x="40674" y="1517"/>
                  <a:pt x="49342" y="4255"/>
                  <a:pt x="57342" y="5486"/>
                </a:cubicBezTo>
                <a:cubicBezTo>
                  <a:pt x="91050" y="10672"/>
                  <a:pt x="117578" y="12093"/>
                  <a:pt x="152592" y="15011"/>
                </a:cubicBezTo>
                <a:cubicBezTo>
                  <a:pt x="158942" y="16598"/>
                  <a:pt x="166091" y="16304"/>
                  <a:pt x="171642" y="19773"/>
                </a:cubicBezTo>
                <a:cubicBezTo>
                  <a:pt x="209646" y="43525"/>
                  <a:pt x="173925" y="40278"/>
                  <a:pt x="204980" y="81686"/>
                </a:cubicBezTo>
                <a:lnTo>
                  <a:pt x="219267" y="100736"/>
                </a:lnTo>
                <a:cubicBezTo>
                  <a:pt x="220855" y="105498"/>
                  <a:pt x="221245" y="110846"/>
                  <a:pt x="224030" y="115023"/>
                </a:cubicBezTo>
                <a:cubicBezTo>
                  <a:pt x="230908" y="125339"/>
                  <a:pt x="245054" y="131517"/>
                  <a:pt x="247842" y="143598"/>
                </a:cubicBezTo>
                <a:cubicBezTo>
                  <a:pt x="250441" y="154859"/>
                  <a:pt x="246091" y="168384"/>
                  <a:pt x="238317" y="176936"/>
                </a:cubicBezTo>
                <a:cubicBezTo>
                  <a:pt x="221625" y="195298"/>
                  <a:pt x="193790" y="197057"/>
                  <a:pt x="171642" y="200748"/>
                </a:cubicBezTo>
                <a:cubicBezTo>
                  <a:pt x="140055" y="198642"/>
                  <a:pt x="95468" y="207585"/>
                  <a:pt x="71630" y="176936"/>
                </a:cubicBezTo>
                <a:cubicBezTo>
                  <a:pt x="66660" y="170546"/>
                  <a:pt x="68455" y="161061"/>
                  <a:pt x="66867" y="153123"/>
                </a:cubicBezTo>
                <a:cubicBezTo>
                  <a:pt x="65280" y="137248"/>
                  <a:pt x="67150" y="120633"/>
                  <a:pt x="62105" y="105498"/>
                </a:cubicBezTo>
                <a:cubicBezTo>
                  <a:pt x="49972" y="69099"/>
                  <a:pt x="44367" y="70435"/>
                  <a:pt x="19242" y="57873"/>
                </a:cubicBezTo>
                <a:cubicBezTo>
                  <a:pt x="1175" y="21739"/>
                  <a:pt x="-10861" y="26064"/>
                  <a:pt x="14480" y="723"/>
                </a:cubicBezTo>
                <a:cubicBezTo>
                  <a:pt x="15602" y="-399"/>
                  <a:pt x="26386" y="-71"/>
                  <a:pt x="33530" y="7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B8AA18-3E06-A9E4-E564-BBE4E45D267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EFEEEC"/>
              </a:clrFrom>
              <a:clrTo>
                <a:srgbClr val="EFEEE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973" b="90135" l="28108" r="72703">
                        <a14:foregroundMark x1="42703" y1="8108" x2="44189" y2="8108"/>
                        <a14:foregroundMark x1="48243" y1="12162" x2="49865" y2="12162"/>
                        <a14:foregroundMark x1="69865" y1="86892" x2="69865" y2="87838"/>
                        <a14:foregroundMark x1="30946" y1="88378" x2="32297" y2="90135"/>
                        <a14:foregroundMark x1="71216" y1="29459" x2="71351" y2="29865"/>
                        <a14:foregroundMark x1="68919" y1="9324" x2="69324" y2="9595"/>
                      </a14:backgroundRemoval>
                    </a14:imgEffect>
                  </a14:imgLayer>
                </a14:imgProps>
              </a:ext>
            </a:extLst>
          </a:blip>
          <a:srcRect l="22844" t="5600" r="21689" b="6133"/>
          <a:stretch/>
        </p:blipFill>
        <p:spPr>
          <a:xfrm>
            <a:off x="8505472" y="1955016"/>
            <a:ext cx="2676424" cy="4381776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9000470-3DE6-EC98-9A4A-692B5871EC64}"/>
              </a:ext>
            </a:extLst>
          </p:cNvPr>
          <p:cNvCxnSpPr/>
          <p:nvPr/>
        </p:nvCxnSpPr>
        <p:spPr>
          <a:xfrm>
            <a:off x="3648075" y="4658627"/>
            <a:ext cx="42576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DA39A4-D32B-A33A-F569-35CE7D56D032}"/>
              </a:ext>
            </a:extLst>
          </p:cNvPr>
          <p:cNvSpPr txBox="1"/>
          <p:nvPr/>
        </p:nvSpPr>
        <p:spPr>
          <a:xfrm>
            <a:off x="2165600" y="4658626"/>
            <a:ext cx="7224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Ultrasound, LASER and </a:t>
            </a:r>
            <a:r>
              <a:rPr lang="en-US" sz="1600" dirty="0" err="1"/>
              <a:t>Gynaecology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4327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5D6CB9-EBEF-EA64-0738-47496B695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195" y="1421468"/>
            <a:ext cx="2032449" cy="440043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2D0E269-1CB5-4B4D-355E-60F871B95504}"/>
              </a:ext>
            </a:extLst>
          </p:cNvPr>
          <p:cNvGrpSpPr/>
          <p:nvPr/>
        </p:nvGrpSpPr>
        <p:grpSpPr>
          <a:xfrm>
            <a:off x="6950075" y="1292059"/>
            <a:ext cx="2288701" cy="4680116"/>
            <a:chOff x="6950075" y="1292059"/>
            <a:chExt cx="2288701" cy="4680116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C614DE1-3918-6AC2-3D62-E4D89DAA5B79}"/>
                </a:ext>
              </a:extLst>
            </p:cNvPr>
            <p:cNvSpPr/>
            <p:nvPr/>
          </p:nvSpPr>
          <p:spPr>
            <a:xfrm>
              <a:off x="8848725" y="1292059"/>
              <a:ext cx="390051" cy="326054"/>
            </a:xfrm>
            <a:custGeom>
              <a:avLst/>
              <a:gdLst>
                <a:gd name="connsiteX0" fmla="*/ 257175 w 390051"/>
                <a:gd name="connsiteY0" fmla="*/ 16041 h 326054"/>
                <a:gd name="connsiteX1" fmla="*/ 184150 w 390051"/>
                <a:gd name="connsiteY1" fmla="*/ 3341 h 326054"/>
                <a:gd name="connsiteX2" fmla="*/ 69850 w 390051"/>
                <a:gd name="connsiteY2" fmla="*/ 3341 h 326054"/>
                <a:gd name="connsiteX3" fmla="*/ 3175 w 390051"/>
                <a:gd name="connsiteY3" fmla="*/ 38266 h 326054"/>
                <a:gd name="connsiteX4" fmla="*/ 0 w 390051"/>
                <a:gd name="connsiteY4" fmla="*/ 47791 h 326054"/>
                <a:gd name="connsiteX5" fmla="*/ 3175 w 390051"/>
                <a:gd name="connsiteY5" fmla="*/ 60491 h 326054"/>
                <a:gd name="connsiteX6" fmla="*/ 15875 w 390051"/>
                <a:gd name="connsiteY6" fmla="*/ 120816 h 326054"/>
                <a:gd name="connsiteX7" fmla="*/ 25400 w 390051"/>
                <a:gd name="connsiteY7" fmla="*/ 123991 h 326054"/>
                <a:gd name="connsiteX8" fmla="*/ 44450 w 390051"/>
                <a:gd name="connsiteY8" fmla="*/ 139866 h 326054"/>
                <a:gd name="connsiteX9" fmla="*/ 57150 w 390051"/>
                <a:gd name="connsiteY9" fmla="*/ 146216 h 326054"/>
                <a:gd name="connsiteX10" fmla="*/ 73025 w 390051"/>
                <a:gd name="connsiteY10" fmla="*/ 158916 h 326054"/>
                <a:gd name="connsiteX11" fmla="*/ 95250 w 390051"/>
                <a:gd name="connsiteY11" fmla="*/ 174791 h 326054"/>
                <a:gd name="connsiteX12" fmla="*/ 107950 w 390051"/>
                <a:gd name="connsiteY12" fmla="*/ 187491 h 326054"/>
                <a:gd name="connsiteX13" fmla="*/ 123825 w 390051"/>
                <a:gd name="connsiteY13" fmla="*/ 197016 h 326054"/>
                <a:gd name="connsiteX14" fmla="*/ 133350 w 390051"/>
                <a:gd name="connsiteY14" fmla="*/ 200191 h 326054"/>
                <a:gd name="connsiteX15" fmla="*/ 146050 w 390051"/>
                <a:gd name="connsiteY15" fmla="*/ 206541 h 326054"/>
                <a:gd name="connsiteX16" fmla="*/ 161925 w 390051"/>
                <a:gd name="connsiteY16" fmla="*/ 216066 h 326054"/>
                <a:gd name="connsiteX17" fmla="*/ 174625 w 390051"/>
                <a:gd name="connsiteY17" fmla="*/ 225591 h 326054"/>
                <a:gd name="connsiteX18" fmla="*/ 184150 w 390051"/>
                <a:gd name="connsiteY18" fmla="*/ 228766 h 326054"/>
                <a:gd name="connsiteX19" fmla="*/ 206375 w 390051"/>
                <a:gd name="connsiteY19" fmla="*/ 244641 h 326054"/>
                <a:gd name="connsiteX20" fmla="*/ 225425 w 390051"/>
                <a:gd name="connsiteY20" fmla="*/ 266866 h 326054"/>
                <a:gd name="connsiteX21" fmla="*/ 241300 w 390051"/>
                <a:gd name="connsiteY21" fmla="*/ 282741 h 326054"/>
                <a:gd name="connsiteX22" fmla="*/ 250825 w 390051"/>
                <a:gd name="connsiteY22" fmla="*/ 289091 h 326054"/>
                <a:gd name="connsiteX23" fmla="*/ 269875 w 390051"/>
                <a:gd name="connsiteY23" fmla="*/ 298616 h 326054"/>
                <a:gd name="connsiteX24" fmla="*/ 292100 w 390051"/>
                <a:gd name="connsiteY24" fmla="*/ 308141 h 326054"/>
                <a:gd name="connsiteX25" fmla="*/ 304800 w 390051"/>
                <a:gd name="connsiteY25" fmla="*/ 317666 h 326054"/>
                <a:gd name="connsiteX26" fmla="*/ 333375 w 390051"/>
                <a:gd name="connsiteY26" fmla="*/ 324016 h 326054"/>
                <a:gd name="connsiteX27" fmla="*/ 384175 w 390051"/>
                <a:gd name="connsiteY27" fmla="*/ 317666 h 326054"/>
                <a:gd name="connsiteX28" fmla="*/ 381000 w 390051"/>
                <a:gd name="connsiteY28" fmla="*/ 216066 h 326054"/>
                <a:gd name="connsiteX29" fmla="*/ 374650 w 390051"/>
                <a:gd name="connsiteY29" fmla="*/ 200191 h 326054"/>
                <a:gd name="connsiteX30" fmla="*/ 361950 w 390051"/>
                <a:gd name="connsiteY30" fmla="*/ 187491 h 326054"/>
                <a:gd name="connsiteX31" fmla="*/ 352425 w 390051"/>
                <a:gd name="connsiteY31" fmla="*/ 155741 h 326054"/>
                <a:gd name="connsiteX32" fmla="*/ 304800 w 390051"/>
                <a:gd name="connsiteY32" fmla="*/ 82716 h 326054"/>
                <a:gd name="connsiteX33" fmla="*/ 269875 w 390051"/>
                <a:gd name="connsiteY33" fmla="*/ 63666 h 326054"/>
                <a:gd name="connsiteX34" fmla="*/ 244475 w 390051"/>
                <a:gd name="connsiteY34" fmla="*/ 50966 h 326054"/>
                <a:gd name="connsiteX35" fmla="*/ 247650 w 390051"/>
                <a:gd name="connsiteY35" fmla="*/ 38266 h 326054"/>
                <a:gd name="connsiteX36" fmla="*/ 257175 w 390051"/>
                <a:gd name="connsiteY36" fmla="*/ 16041 h 326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90051" h="326054">
                  <a:moveTo>
                    <a:pt x="257175" y="16041"/>
                  </a:moveTo>
                  <a:cubicBezTo>
                    <a:pt x="246592" y="10220"/>
                    <a:pt x="208684" y="6262"/>
                    <a:pt x="184150" y="3341"/>
                  </a:cubicBezTo>
                  <a:cubicBezTo>
                    <a:pt x="135072" y="-2502"/>
                    <a:pt x="117751" y="523"/>
                    <a:pt x="69850" y="3341"/>
                  </a:cubicBezTo>
                  <a:cubicBezTo>
                    <a:pt x="48321" y="12568"/>
                    <a:pt x="20846" y="20595"/>
                    <a:pt x="3175" y="38266"/>
                  </a:cubicBezTo>
                  <a:cubicBezTo>
                    <a:pt x="808" y="40633"/>
                    <a:pt x="1058" y="44616"/>
                    <a:pt x="0" y="47791"/>
                  </a:cubicBezTo>
                  <a:cubicBezTo>
                    <a:pt x="1058" y="52024"/>
                    <a:pt x="2511" y="56178"/>
                    <a:pt x="3175" y="60491"/>
                  </a:cubicBezTo>
                  <a:cubicBezTo>
                    <a:pt x="6502" y="82114"/>
                    <a:pt x="4828" y="100564"/>
                    <a:pt x="15875" y="120816"/>
                  </a:cubicBezTo>
                  <a:cubicBezTo>
                    <a:pt x="17478" y="123754"/>
                    <a:pt x="22407" y="122494"/>
                    <a:pt x="25400" y="123991"/>
                  </a:cubicBezTo>
                  <a:cubicBezTo>
                    <a:pt x="42197" y="132390"/>
                    <a:pt x="28066" y="128163"/>
                    <a:pt x="44450" y="139866"/>
                  </a:cubicBezTo>
                  <a:cubicBezTo>
                    <a:pt x="48301" y="142617"/>
                    <a:pt x="53212" y="143591"/>
                    <a:pt x="57150" y="146216"/>
                  </a:cubicBezTo>
                  <a:cubicBezTo>
                    <a:pt x="62789" y="149975"/>
                    <a:pt x="67604" y="154850"/>
                    <a:pt x="73025" y="158916"/>
                  </a:cubicBezTo>
                  <a:cubicBezTo>
                    <a:pt x="84879" y="167806"/>
                    <a:pt x="82374" y="163524"/>
                    <a:pt x="95250" y="174791"/>
                  </a:cubicBezTo>
                  <a:cubicBezTo>
                    <a:pt x="99756" y="178733"/>
                    <a:pt x="103224" y="183815"/>
                    <a:pt x="107950" y="187491"/>
                  </a:cubicBezTo>
                  <a:cubicBezTo>
                    <a:pt x="112821" y="191280"/>
                    <a:pt x="118305" y="194256"/>
                    <a:pt x="123825" y="197016"/>
                  </a:cubicBezTo>
                  <a:cubicBezTo>
                    <a:pt x="126818" y="198513"/>
                    <a:pt x="130274" y="198873"/>
                    <a:pt x="133350" y="200191"/>
                  </a:cubicBezTo>
                  <a:cubicBezTo>
                    <a:pt x="137700" y="202055"/>
                    <a:pt x="141913" y="204242"/>
                    <a:pt x="146050" y="206541"/>
                  </a:cubicBezTo>
                  <a:cubicBezTo>
                    <a:pt x="151445" y="209538"/>
                    <a:pt x="156790" y="212643"/>
                    <a:pt x="161925" y="216066"/>
                  </a:cubicBezTo>
                  <a:cubicBezTo>
                    <a:pt x="166328" y="219001"/>
                    <a:pt x="170031" y="222966"/>
                    <a:pt x="174625" y="225591"/>
                  </a:cubicBezTo>
                  <a:cubicBezTo>
                    <a:pt x="177531" y="227251"/>
                    <a:pt x="180975" y="227708"/>
                    <a:pt x="184150" y="228766"/>
                  </a:cubicBezTo>
                  <a:cubicBezTo>
                    <a:pt x="208915" y="253531"/>
                    <a:pt x="177122" y="223746"/>
                    <a:pt x="206375" y="244641"/>
                  </a:cubicBezTo>
                  <a:cubicBezTo>
                    <a:pt x="215672" y="251282"/>
                    <a:pt x="217884" y="258383"/>
                    <a:pt x="225425" y="266866"/>
                  </a:cubicBezTo>
                  <a:cubicBezTo>
                    <a:pt x="230397" y="272459"/>
                    <a:pt x="235668" y="277813"/>
                    <a:pt x="241300" y="282741"/>
                  </a:cubicBezTo>
                  <a:cubicBezTo>
                    <a:pt x="244172" y="285254"/>
                    <a:pt x="247489" y="287238"/>
                    <a:pt x="250825" y="289091"/>
                  </a:cubicBezTo>
                  <a:cubicBezTo>
                    <a:pt x="257031" y="292539"/>
                    <a:pt x="263429" y="295641"/>
                    <a:pt x="269875" y="298616"/>
                  </a:cubicBezTo>
                  <a:cubicBezTo>
                    <a:pt x="277193" y="301994"/>
                    <a:pt x="285024" y="304281"/>
                    <a:pt x="292100" y="308141"/>
                  </a:cubicBezTo>
                  <a:cubicBezTo>
                    <a:pt x="296746" y="310675"/>
                    <a:pt x="300206" y="315041"/>
                    <a:pt x="304800" y="317666"/>
                  </a:cubicBezTo>
                  <a:cubicBezTo>
                    <a:pt x="311237" y="321344"/>
                    <a:pt x="328712" y="323239"/>
                    <a:pt x="333375" y="324016"/>
                  </a:cubicBezTo>
                  <a:cubicBezTo>
                    <a:pt x="350308" y="321899"/>
                    <a:pt x="377287" y="333279"/>
                    <a:pt x="384175" y="317666"/>
                  </a:cubicBezTo>
                  <a:cubicBezTo>
                    <a:pt x="397852" y="286666"/>
                    <a:pt x="383738" y="249838"/>
                    <a:pt x="381000" y="216066"/>
                  </a:cubicBezTo>
                  <a:cubicBezTo>
                    <a:pt x="380539" y="210385"/>
                    <a:pt x="377811" y="204933"/>
                    <a:pt x="374650" y="200191"/>
                  </a:cubicBezTo>
                  <a:cubicBezTo>
                    <a:pt x="371329" y="195210"/>
                    <a:pt x="366183" y="191724"/>
                    <a:pt x="361950" y="187491"/>
                  </a:cubicBezTo>
                  <a:cubicBezTo>
                    <a:pt x="358775" y="176908"/>
                    <a:pt x="356675" y="165940"/>
                    <a:pt x="352425" y="155741"/>
                  </a:cubicBezTo>
                  <a:cubicBezTo>
                    <a:pt x="338409" y="122103"/>
                    <a:pt x="330506" y="106586"/>
                    <a:pt x="304800" y="82716"/>
                  </a:cubicBezTo>
                  <a:cubicBezTo>
                    <a:pt x="288373" y="67463"/>
                    <a:pt x="287335" y="72396"/>
                    <a:pt x="269875" y="63666"/>
                  </a:cubicBezTo>
                  <a:cubicBezTo>
                    <a:pt x="231829" y="44643"/>
                    <a:pt x="299408" y="72939"/>
                    <a:pt x="244475" y="50966"/>
                  </a:cubicBezTo>
                  <a:cubicBezTo>
                    <a:pt x="245533" y="46733"/>
                    <a:pt x="245931" y="42277"/>
                    <a:pt x="247650" y="38266"/>
                  </a:cubicBezTo>
                  <a:cubicBezTo>
                    <a:pt x="254587" y="22080"/>
                    <a:pt x="267758" y="21862"/>
                    <a:pt x="257175" y="160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1344668-6B47-275E-9626-BA135D92C50B}"/>
                </a:ext>
              </a:extLst>
            </p:cNvPr>
            <p:cNvSpPr/>
            <p:nvPr/>
          </p:nvSpPr>
          <p:spPr>
            <a:xfrm>
              <a:off x="6950075" y="5648325"/>
              <a:ext cx="2222500" cy="323850"/>
            </a:xfrm>
            <a:custGeom>
              <a:avLst/>
              <a:gdLst>
                <a:gd name="connsiteX0" fmla="*/ 101600 w 2222500"/>
                <a:gd name="connsiteY0" fmla="*/ 38100 h 323850"/>
                <a:gd name="connsiteX1" fmla="*/ 28575 w 2222500"/>
                <a:gd name="connsiteY1" fmla="*/ 44450 h 323850"/>
                <a:gd name="connsiteX2" fmla="*/ 19050 w 2222500"/>
                <a:gd name="connsiteY2" fmla="*/ 53975 h 323850"/>
                <a:gd name="connsiteX3" fmla="*/ 9525 w 2222500"/>
                <a:gd name="connsiteY3" fmla="*/ 69850 h 323850"/>
                <a:gd name="connsiteX4" fmla="*/ 6350 w 2222500"/>
                <a:gd name="connsiteY4" fmla="*/ 79375 h 323850"/>
                <a:gd name="connsiteX5" fmla="*/ 0 w 2222500"/>
                <a:gd name="connsiteY5" fmla="*/ 95250 h 323850"/>
                <a:gd name="connsiteX6" fmla="*/ 3175 w 2222500"/>
                <a:gd name="connsiteY6" fmla="*/ 155575 h 323850"/>
                <a:gd name="connsiteX7" fmla="*/ 9525 w 2222500"/>
                <a:gd name="connsiteY7" fmla="*/ 174625 h 323850"/>
                <a:gd name="connsiteX8" fmla="*/ 28575 w 2222500"/>
                <a:gd name="connsiteY8" fmla="*/ 212725 h 323850"/>
                <a:gd name="connsiteX9" fmla="*/ 38100 w 2222500"/>
                <a:gd name="connsiteY9" fmla="*/ 234950 h 323850"/>
                <a:gd name="connsiteX10" fmla="*/ 107950 w 2222500"/>
                <a:gd name="connsiteY10" fmla="*/ 304800 h 323850"/>
                <a:gd name="connsiteX11" fmla="*/ 142875 w 2222500"/>
                <a:gd name="connsiteY11" fmla="*/ 320675 h 323850"/>
                <a:gd name="connsiteX12" fmla="*/ 187325 w 2222500"/>
                <a:gd name="connsiteY12" fmla="*/ 323850 h 323850"/>
                <a:gd name="connsiteX13" fmla="*/ 361950 w 2222500"/>
                <a:gd name="connsiteY13" fmla="*/ 314325 h 323850"/>
                <a:gd name="connsiteX14" fmla="*/ 466725 w 2222500"/>
                <a:gd name="connsiteY14" fmla="*/ 311150 h 323850"/>
                <a:gd name="connsiteX15" fmla="*/ 644525 w 2222500"/>
                <a:gd name="connsiteY15" fmla="*/ 301625 h 323850"/>
                <a:gd name="connsiteX16" fmla="*/ 1012825 w 2222500"/>
                <a:gd name="connsiteY16" fmla="*/ 298450 h 323850"/>
                <a:gd name="connsiteX17" fmla="*/ 1422400 w 2222500"/>
                <a:gd name="connsiteY17" fmla="*/ 292100 h 323850"/>
                <a:gd name="connsiteX18" fmla="*/ 1539875 w 2222500"/>
                <a:gd name="connsiteY18" fmla="*/ 288925 h 323850"/>
                <a:gd name="connsiteX19" fmla="*/ 1717675 w 2222500"/>
                <a:gd name="connsiteY19" fmla="*/ 282575 h 323850"/>
                <a:gd name="connsiteX20" fmla="*/ 1778000 w 2222500"/>
                <a:gd name="connsiteY20" fmla="*/ 279400 h 323850"/>
                <a:gd name="connsiteX21" fmla="*/ 1816100 w 2222500"/>
                <a:gd name="connsiteY21" fmla="*/ 276225 h 323850"/>
                <a:gd name="connsiteX22" fmla="*/ 1955800 w 2222500"/>
                <a:gd name="connsiteY22" fmla="*/ 269875 h 323850"/>
                <a:gd name="connsiteX23" fmla="*/ 1993900 w 2222500"/>
                <a:gd name="connsiteY23" fmla="*/ 266700 h 323850"/>
                <a:gd name="connsiteX24" fmla="*/ 2025650 w 2222500"/>
                <a:gd name="connsiteY24" fmla="*/ 263525 h 323850"/>
                <a:gd name="connsiteX25" fmla="*/ 2082800 w 2222500"/>
                <a:gd name="connsiteY25" fmla="*/ 260350 h 323850"/>
                <a:gd name="connsiteX26" fmla="*/ 2159000 w 2222500"/>
                <a:gd name="connsiteY26" fmla="*/ 241300 h 323850"/>
                <a:gd name="connsiteX27" fmla="*/ 2184400 w 2222500"/>
                <a:gd name="connsiteY27" fmla="*/ 215900 h 323850"/>
                <a:gd name="connsiteX28" fmla="*/ 2193925 w 2222500"/>
                <a:gd name="connsiteY28" fmla="*/ 206375 h 323850"/>
                <a:gd name="connsiteX29" fmla="*/ 2200275 w 2222500"/>
                <a:gd name="connsiteY29" fmla="*/ 184150 h 323850"/>
                <a:gd name="connsiteX30" fmla="*/ 2209800 w 2222500"/>
                <a:gd name="connsiteY30" fmla="*/ 174625 h 323850"/>
                <a:gd name="connsiteX31" fmla="*/ 2216150 w 2222500"/>
                <a:gd name="connsiteY31" fmla="*/ 161925 h 323850"/>
                <a:gd name="connsiteX32" fmla="*/ 2222500 w 2222500"/>
                <a:gd name="connsiteY32" fmla="*/ 142875 h 323850"/>
                <a:gd name="connsiteX33" fmla="*/ 2219325 w 2222500"/>
                <a:gd name="connsiteY33" fmla="*/ 79375 h 323850"/>
                <a:gd name="connsiteX34" fmla="*/ 2212975 w 2222500"/>
                <a:gd name="connsiteY34" fmla="*/ 66675 h 323850"/>
                <a:gd name="connsiteX35" fmla="*/ 2206625 w 2222500"/>
                <a:gd name="connsiteY35" fmla="*/ 47625 h 323850"/>
                <a:gd name="connsiteX36" fmla="*/ 2203450 w 2222500"/>
                <a:gd name="connsiteY36" fmla="*/ 34925 h 323850"/>
                <a:gd name="connsiteX37" fmla="*/ 2193925 w 2222500"/>
                <a:gd name="connsiteY37" fmla="*/ 25400 h 323850"/>
                <a:gd name="connsiteX38" fmla="*/ 2187575 w 2222500"/>
                <a:gd name="connsiteY38" fmla="*/ 15875 h 323850"/>
                <a:gd name="connsiteX39" fmla="*/ 2162175 w 2222500"/>
                <a:gd name="connsiteY39" fmla="*/ 0 h 323850"/>
                <a:gd name="connsiteX40" fmla="*/ 2111375 w 2222500"/>
                <a:gd name="connsiteY40" fmla="*/ 6350 h 323850"/>
                <a:gd name="connsiteX41" fmla="*/ 2101850 w 2222500"/>
                <a:gd name="connsiteY41" fmla="*/ 9525 h 323850"/>
                <a:gd name="connsiteX42" fmla="*/ 2095500 w 2222500"/>
                <a:gd name="connsiteY42" fmla="*/ 19050 h 323850"/>
                <a:gd name="connsiteX43" fmla="*/ 2089150 w 2222500"/>
                <a:gd name="connsiteY43" fmla="*/ 50800 h 323850"/>
                <a:gd name="connsiteX44" fmla="*/ 2073275 w 2222500"/>
                <a:gd name="connsiteY44" fmla="*/ 66675 h 323850"/>
                <a:gd name="connsiteX45" fmla="*/ 2060575 w 2222500"/>
                <a:gd name="connsiteY45" fmla="*/ 76200 h 323850"/>
                <a:gd name="connsiteX46" fmla="*/ 2035175 w 2222500"/>
                <a:gd name="connsiteY46" fmla="*/ 101600 h 323850"/>
                <a:gd name="connsiteX47" fmla="*/ 2022475 w 2222500"/>
                <a:gd name="connsiteY47" fmla="*/ 107950 h 323850"/>
                <a:gd name="connsiteX48" fmla="*/ 2006600 w 2222500"/>
                <a:gd name="connsiteY48" fmla="*/ 127000 h 323850"/>
                <a:gd name="connsiteX49" fmla="*/ 1987550 w 2222500"/>
                <a:gd name="connsiteY49" fmla="*/ 139700 h 323850"/>
                <a:gd name="connsiteX50" fmla="*/ 1971675 w 2222500"/>
                <a:gd name="connsiteY50" fmla="*/ 152400 h 323850"/>
                <a:gd name="connsiteX51" fmla="*/ 1962150 w 2222500"/>
                <a:gd name="connsiteY51" fmla="*/ 161925 h 323850"/>
                <a:gd name="connsiteX52" fmla="*/ 1933575 w 2222500"/>
                <a:gd name="connsiteY52" fmla="*/ 174625 h 323850"/>
                <a:gd name="connsiteX53" fmla="*/ 1882775 w 2222500"/>
                <a:gd name="connsiteY53" fmla="*/ 187325 h 323850"/>
                <a:gd name="connsiteX54" fmla="*/ 1847850 w 2222500"/>
                <a:gd name="connsiteY54" fmla="*/ 193675 h 323850"/>
                <a:gd name="connsiteX55" fmla="*/ 1660525 w 2222500"/>
                <a:gd name="connsiteY55" fmla="*/ 190500 h 323850"/>
                <a:gd name="connsiteX56" fmla="*/ 1543050 w 2222500"/>
                <a:gd name="connsiteY56" fmla="*/ 184150 h 323850"/>
                <a:gd name="connsiteX57" fmla="*/ 1412875 w 2222500"/>
                <a:gd name="connsiteY57" fmla="*/ 187325 h 323850"/>
                <a:gd name="connsiteX58" fmla="*/ 854075 w 2222500"/>
                <a:gd name="connsiteY58" fmla="*/ 180975 h 323850"/>
                <a:gd name="connsiteX59" fmla="*/ 682625 w 2222500"/>
                <a:gd name="connsiteY59" fmla="*/ 184150 h 323850"/>
                <a:gd name="connsiteX60" fmla="*/ 669925 w 2222500"/>
                <a:gd name="connsiteY60" fmla="*/ 187325 h 323850"/>
                <a:gd name="connsiteX61" fmla="*/ 527050 w 2222500"/>
                <a:gd name="connsiteY61" fmla="*/ 184150 h 323850"/>
                <a:gd name="connsiteX62" fmla="*/ 412750 w 2222500"/>
                <a:gd name="connsiteY62" fmla="*/ 171450 h 323850"/>
                <a:gd name="connsiteX63" fmla="*/ 400050 w 2222500"/>
                <a:gd name="connsiteY63" fmla="*/ 168275 h 323850"/>
                <a:gd name="connsiteX64" fmla="*/ 381000 w 2222500"/>
                <a:gd name="connsiteY64" fmla="*/ 161925 h 323850"/>
                <a:gd name="connsiteX65" fmla="*/ 346075 w 2222500"/>
                <a:gd name="connsiteY65" fmla="*/ 158750 h 323850"/>
                <a:gd name="connsiteX66" fmla="*/ 323850 w 2222500"/>
                <a:gd name="connsiteY66" fmla="*/ 152400 h 323850"/>
                <a:gd name="connsiteX67" fmla="*/ 304800 w 2222500"/>
                <a:gd name="connsiteY67" fmla="*/ 146050 h 323850"/>
                <a:gd name="connsiteX68" fmla="*/ 292100 w 2222500"/>
                <a:gd name="connsiteY68" fmla="*/ 142875 h 323850"/>
                <a:gd name="connsiteX69" fmla="*/ 273050 w 2222500"/>
                <a:gd name="connsiteY69" fmla="*/ 136525 h 323850"/>
                <a:gd name="connsiteX70" fmla="*/ 257175 w 2222500"/>
                <a:gd name="connsiteY70" fmla="*/ 133350 h 323850"/>
                <a:gd name="connsiteX71" fmla="*/ 244475 w 2222500"/>
                <a:gd name="connsiteY71" fmla="*/ 130175 h 323850"/>
                <a:gd name="connsiteX72" fmla="*/ 212725 w 2222500"/>
                <a:gd name="connsiteY72" fmla="*/ 120650 h 323850"/>
                <a:gd name="connsiteX73" fmla="*/ 187325 w 2222500"/>
                <a:gd name="connsiteY73" fmla="*/ 101600 h 323850"/>
                <a:gd name="connsiteX74" fmla="*/ 161925 w 2222500"/>
                <a:gd name="connsiteY74" fmla="*/ 76200 h 323850"/>
                <a:gd name="connsiteX75" fmla="*/ 152400 w 2222500"/>
                <a:gd name="connsiteY75" fmla="*/ 63500 h 323850"/>
                <a:gd name="connsiteX76" fmla="*/ 123825 w 2222500"/>
                <a:gd name="connsiteY76" fmla="*/ 50800 h 323850"/>
                <a:gd name="connsiteX77" fmla="*/ 111125 w 2222500"/>
                <a:gd name="connsiteY77" fmla="*/ 47625 h 323850"/>
                <a:gd name="connsiteX78" fmla="*/ 101600 w 2222500"/>
                <a:gd name="connsiteY78" fmla="*/ 3810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2222500" h="323850">
                  <a:moveTo>
                    <a:pt x="101600" y="38100"/>
                  </a:moveTo>
                  <a:cubicBezTo>
                    <a:pt x="87842" y="37571"/>
                    <a:pt x="52569" y="39836"/>
                    <a:pt x="28575" y="44450"/>
                  </a:cubicBezTo>
                  <a:cubicBezTo>
                    <a:pt x="24166" y="45298"/>
                    <a:pt x="21744" y="50383"/>
                    <a:pt x="19050" y="53975"/>
                  </a:cubicBezTo>
                  <a:cubicBezTo>
                    <a:pt x="15347" y="58912"/>
                    <a:pt x="12285" y="64330"/>
                    <a:pt x="9525" y="69850"/>
                  </a:cubicBezTo>
                  <a:cubicBezTo>
                    <a:pt x="8028" y="72843"/>
                    <a:pt x="7525" y="76241"/>
                    <a:pt x="6350" y="79375"/>
                  </a:cubicBezTo>
                  <a:cubicBezTo>
                    <a:pt x="4349" y="84711"/>
                    <a:pt x="2117" y="89958"/>
                    <a:pt x="0" y="95250"/>
                  </a:cubicBezTo>
                  <a:cubicBezTo>
                    <a:pt x="1058" y="115358"/>
                    <a:pt x="776" y="135582"/>
                    <a:pt x="3175" y="155575"/>
                  </a:cubicBezTo>
                  <a:cubicBezTo>
                    <a:pt x="3972" y="162221"/>
                    <a:pt x="7122" y="168378"/>
                    <a:pt x="9525" y="174625"/>
                  </a:cubicBezTo>
                  <a:cubicBezTo>
                    <a:pt x="26088" y="217688"/>
                    <a:pt x="11376" y="178327"/>
                    <a:pt x="28575" y="212725"/>
                  </a:cubicBezTo>
                  <a:cubicBezTo>
                    <a:pt x="32180" y="219934"/>
                    <a:pt x="33559" y="228291"/>
                    <a:pt x="38100" y="234950"/>
                  </a:cubicBezTo>
                  <a:cubicBezTo>
                    <a:pt x="62156" y="270232"/>
                    <a:pt x="73597" y="285170"/>
                    <a:pt x="107950" y="304800"/>
                  </a:cubicBezTo>
                  <a:cubicBezTo>
                    <a:pt x="119053" y="311145"/>
                    <a:pt x="130440" y="317691"/>
                    <a:pt x="142875" y="320675"/>
                  </a:cubicBezTo>
                  <a:cubicBezTo>
                    <a:pt x="157319" y="324142"/>
                    <a:pt x="172508" y="322792"/>
                    <a:pt x="187325" y="323850"/>
                  </a:cubicBezTo>
                  <a:lnTo>
                    <a:pt x="361950" y="314325"/>
                  </a:lnTo>
                  <a:cubicBezTo>
                    <a:pt x="396855" y="312738"/>
                    <a:pt x="431819" y="312713"/>
                    <a:pt x="466725" y="311150"/>
                  </a:cubicBezTo>
                  <a:cubicBezTo>
                    <a:pt x="491429" y="310044"/>
                    <a:pt x="607539" y="302161"/>
                    <a:pt x="644525" y="301625"/>
                  </a:cubicBezTo>
                  <a:lnTo>
                    <a:pt x="1012825" y="298450"/>
                  </a:lnTo>
                  <a:cubicBezTo>
                    <a:pt x="1199953" y="289094"/>
                    <a:pt x="1009359" y="297758"/>
                    <a:pt x="1422400" y="292100"/>
                  </a:cubicBezTo>
                  <a:cubicBezTo>
                    <a:pt x="1461569" y="291563"/>
                    <a:pt x="1500723" y="290188"/>
                    <a:pt x="1539875" y="288925"/>
                  </a:cubicBezTo>
                  <a:lnTo>
                    <a:pt x="1717675" y="282575"/>
                  </a:lnTo>
                  <a:lnTo>
                    <a:pt x="1778000" y="279400"/>
                  </a:lnTo>
                  <a:cubicBezTo>
                    <a:pt x="1790718" y="278580"/>
                    <a:pt x="1803373" y="276878"/>
                    <a:pt x="1816100" y="276225"/>
                  </a:cubicBezTo>
                  <a:cubicBezTo>
                    <a:pt x="1928311" y="270471"/>
                    <a:pt x="1867938" y="275934"/>
                    <a:pt x="1955800" y="269875"/>
                  </a:cubicBezTo>
                  <a:cubicBezTo>
                    <a:pt x="1968514" y="268998"/>
                    <a:pt x="1981208" y="267854"/>
                    <a:pt x="1993900" y="266700"/>
                  </a:cubicBezTo>
                  <a:cubicBezTo>
                    <a:pt x="2004492" y="265737"/>
                    <a:pt x="2015041" y="264283"/>
                    <a:pt x="2025650" y="263525"/>
                  </a:cubicBezTo>
                  <a:cubicBezTo>
                    <a:pt x="2044681" y="262166"/>
                    <a:pt x="2063750" y="261408"/>
                    <a:pt x="2082800" y="260350"/>
                  </a:cubicBezTo>
                  <a:cubicBezTo>
                    <a:pt x="2096310" y="257966"/>
                    <a:pt x="2141336" y="254253"/>
                    <a:pt x="2159000" y="241300"/>
                  </a:cubicBezTo>
                  <a:cubicBezTo>
                    <a:pt x="2168656" y="234219"/>
                    <a:pt x="2175933" y="224367"/>
                    <a:pt x="2184400" y="215900"/>
                  </a:cubicBezTo>
                  <a:lnTo>
                    <a:pt x="2193925" y="206375"/>
                  </a:lnTo>
                  <a:cubicBezTo>
                    <a:pt x="2196042" y="198967"/>
                    <a:pt x="2196829" y="191041"/>
                    <a:pt x="2200275" y="184150"/>
                  </a:cubicBezTo>
                  <a:cubicBezTo>
                    <a:pt x="2202283" y="180134"/>
                    <a:pt x="2207190" y="178279"/>
                    <a:pt x="2209800" y="174625"/>
                  </a:cubicBezTo>
                  <a:cubicBezTo>
                    <a:pt x="2212551" y="170774"/>
                    <a:pt x="2214392" y="166319"/>
                    <a:pt x="2216150" y="161925"/>
                  </a:cubicBezTo>
                  <a:cubicBezTo>
                    <a:pt x="2218636" y="155710"/>
                    <a:pt x="2222500" y="142875"/>
                    <a:pt x="2222500" y="142875"/>
                  </a:cubicBezTo>
                  <a:cubicBezTo>
                    <a:pt x="2221442" y="121708"/>
                    <a:pt x="2221954" y="100404"/>
                    <a:pt x="2219325" y="79375"/>
                  </a:cubicBezTo>
                  <a:cubicBezTo>
                    <a:pt x="2218738" y="74679"/>
                    <a:pt x="2214733" y="71069"/>
                    <a:pt x="2212975" y="66675"/>
                  </a:cubicBezTo>
                  <a:cubicBezTo>
                    <a:pt x="2210489" y="60460"/>
                    <a:pt x="2208548" y="54036"/>
                    <a:pt x="2206625" y="47625"/>
                  </a:cubicBezTo>
                  <a:cubicBezTo>
                    <a:pt x="2205371" y="43445"/>
                    <a:pt x="2205615" y="38714"/>
                    <a:pt x="2203450" y="34925"/>
                  </a:cubicBezTo>
                  <a:cubicBezTo>
                    <a:pt x="2201222" y="31026"/>
                    <a:pt x="2196800" y="28849"/>
                    <a:pt x="2193925" y="25400"/>
                  </a:cubicBezTo>
                  <a:cubicBezTo>
                    <a:pt x="2191482" y="22469"/>
                    <a:pt x="2190273" y="18573"/>
                    <a:pt x="2187575" y="15875"/>
                  </a:cubicBezTo>
                  <a:cubicBezTo>
                    <a:pt x="2174633" y="2933"/>
                    <a:pt x="2175390" y="4405"/>
                    <a:pt x="2162175" y="0"/>
                  </a:cubicBezTo>
                  <a:cubicBezTo>
                    <a:pt x="2145242" y="2117"/>
                    <a:pt x="2128231" y="3688"/>
                    <a:pt x="2111375" y="6350"/>
                  </a:cubicBezTo>
                  <a:cubicBezTo>
                    <a:pt x="2108069" y="6872"/>
                    <a:pt x="2104463" y="7434"/>
                    <a:pt x="2101850" y="9525"/>
                  </a:cubicBezTo>
                  <a:cubicBezTo>
                    <a:pt x="2098870" y="11909"/>
                    <a:pt x="2097617" y="15875"/>
                    <a:pt x="2095500" y="19050"/>
                  </a:cubicBezTo>
                  <a:cubicBezTo>
                    <a:pt x="2093383" y="29633"/>
                    <a:pt x="2096782" y="43168"/>
                    <a:pt x="2089150" y="50800"/>
                  </a:cubicBezTo>
                  <a:cubicBezTo>
                    <a:pt x="2083858" y="56092"/>
                    <a:pt x="2078868" y="61703"/>
                    <a:pt x="2073275" y="66675"/>
                  </a:cubicBezTo>
                  <a:cubicBezTo>
                    <a:pt x="2069320" y="70191"/>
                    <a:pt x="2064317" y="72458"/>
                    <a:pt x="2060575" y="76200"/>
                  </a:cubicBezTo>
                  <a:cubicBezTo>
                    <a:pt x="2039642" y="97133"/>
                    <a:pt x="2064584" y="81994"/>
                    <a:pt x="2035175" y="101600"/>
                  </a:cubicBezTo>
                  <a:cubicBezTo>
                    <a:pt x="2031237" y="104225"/>
                    <a:pt x="2026326" y="105199"/>
                    <a:pt x="2022475" y="107950"/>
                  </a:cubicBezTo>
                  <a:cubicBezTo>
                    <a:pt x="1991527" y="130056"/>
                    <a:pt x="2031354" y="105340"/>
                    <a:pt x="2006600" y="127000"/>
                  </a:cubicBezTo>
                  <a:cubicBezTo>
                    <a:pt x="2000857" y="132026"/>
                    <a:pt x="1987550" y="139700"/>
                    <a:pt x="1987550" y="139700"/>
                  </a:cubicBezTo>
                  <a:cubicBezTo>
                    <a:pt x="1973348" y="161002"/>
                    <a:pt x="1990078" y="140131"/>
                    <a:pt x="1971675" y="152400"/>
                  </a:cubicBezTo>
                  <a:cubicBezTo>
                    <a:pt x="1967939" y="154891"/>
                    <a:pt x="1965804" y="159315"/>
                    <a:pt x="1962150" y="161925"/>
                  </a:cubicBezTo>
                  <a:cubicBezTo>
                    <a:pt x="1957740" y="165075"/>
                    <a:pt x="1937724" y="173440"/>
                    <a:pt x="1933575" y="174625"/>
                  </a:cubicBezTo>
                  <a:cubicBezTo>
                    <a:pt x="1916792" y="179420"/>
                    <a:pt x="1899992" y="184456"/>
                    <a:pt x="1882775" y="187325"/>
                  </a:cubicBezTo>
                  <a:cubicBezTo>
                    <a:pt x="1858402" y="191387"/>
                    <a:pt x="1870038" y="189237"/>
                    <a:pt x="1847850" y="193675"/>
                  </a:cubicBezTo>
                  <a:lnTo>
                    <a:pt x="1660525" y="190500"/>
                  </a:lnTo>
                  <a:cubicBezTo>
                    <a:pt x="1576269" y="188563"/>
                    <a:pt x="1596500" y="190089"/>
                    <a:pt x="1543050" y="184150"/>
                  </a:cubicBezTo>
                  <a:cubicBezTo>
                    <a:pt x="1499658" y="185208"/>
                    <a:pt x="1456280" y="187325"/>
                    <a:pt x="1412875" y="187325"/>
                  </a:cubicBezTo>
                  <a:cubicBezTo>
                    <a:pt x="896749" y="187325"/>
                    <a:pt x="1054667" y="206049"/>
                    <a:pt x="854075" y="180975"/>
                  </a:cubicBezTo>
                  <a:lnTo>
                    <a:pt x="682625" y="184150"/>
                  </a:lnTo>
                  <a:cubicBezTo>
                    <a:pt x="678264" y="184300"/>
                    <a:pt x="674289" y="187325"/>
                    <a:pt x="669925" y="187325"/>
                  </a:cubicBezTo>
                  <a:cubicBezTo>
                    <a:pt x="622288" y="187325"/>
                    <a:pt x="574675" y="185208"/>
                    <a:pt x="527050" y="184150"/>
                  </a:cubicBezTo>
                  <a:cubicBezTo>
                    <a:pt x="486076" y="181740"/>
                    <a:pt x="453237" y="181572"/>
                    <a:pt x="412750" y="171450"/>
                  </a:cubicBezTo>
                  <a:cubicBezTo>
                    <a:pt x="408517" y="170392"/>
                    <a:pt x="404230" y="169529"/>
                    <a:pt x="400050" y="168275"/>
                  </a:cubicBezTo>
                  <a:cubicBezTo>
                    <a:pt x="393639" y="166352"/>
                    <a:pt x="387666" y="162531"/>
                    <a:pt x="381000" y="161925"/>
                  </a:cubicBezTo>
                  <a:lnTo>
                    <a:pt x="346075" y="158750"/>
                  </a:lnTo>
                  <a:cubicBezTo>
                    <a:pt x="338667" y="156633"/>
                    <a:pt x="331214" y="154666"/>
                    <a:pt x="323850" y="152400"/>
                  </a:cubicBezTo>
                  <a:cubicBezTo>
                    <a:pt x="317453" y="150432"/>
                    <a:pt x="311211" y="147973"/>
                    <a:pt x="304800" y="146050"/>
                  </a:cubicBezTo>
                  <a:cubicBezTo>
                    <a:pt x="300620" y="144796"/>
                    <a:pt x="296280" y="144129"/>
                    <a:pt x="292100" y="142875"/>
                  </a:cubicBezTo>
                  <a:cubicBezTo>
                    <a:pt x="285689" y="140952"/>
                    <a:pt x="279508" y="138286"/>
                    <a:pt x="273050" y="136525"/>
                  </a:cubicBezTo>
                  <a:cubicBezTo>
                    <a:pt x="267844" y="135105"/>
                    <a:pt x="262443" y="134521"/>
                    <a:pt x="257175" y="133350"/>
                  </a:cubicBezTo>
                  <a:cubicBezTo>
                    <a:pt x="252915" y="132403"/>
                    <a:pt x="248735" y="131122"/>
                    <a:pt x="244475" y="130175"/>
                  </a:cubicBezTo>
                  <a:cubicBezTo>
                    <a:pt x="228414" y="126606"/>
                    <a:pt x="227905" y="128240"/>
                    <a:pt x="212725" y="120650"/>
                  </a:cubicBezTo>
                  <a:cubicBezTo>
                    <a:pt x="202451" y="115513"/>
                    <a:pt x="194337" y="110615"/>
                    <a:pt x="187325" y="101600"/>
                  </a:cubicBezTo>
                  <a:cubicBezTo>
                    <a:pt x="167820" y="76522"/>
                    <a:pt x="184043" y="87259"/>
                    <a:pt x="161925" y="76200"/>
                  </a:cubicBezTo>
                  <a:cubicBezTo>
                    <a:pt x="158750" y="71967"/>
                    <a:pt x="156418" y="66944"/>
                    <a:pt x="152400" y="63500"/>
                  </a:cubicBezTo>
                  <a:cubicBezTo>
                    <a:pt x="148879" y="60482"/>
                    <a:pt x="126903" y="51826"/>
                    <a:pt x="123825" y="50800"/>
                  </a:cubicBezTo>
                  <a:cubicBezTo>
                    <a:pt x="119685" y="49420"/>
                    <a:pt x="115385" y="48572"/>
                    <a:pt x="111125" y="47625"/>
                  </a:cubicBezTo>
                  <a:cubicBezTo>
                    <a:pt x="105857" y="46454"/>
                    <a:pt x="115358" y="38629"/>
                    <a:pt x="101600" y="381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C5A7484-AD1B-9C6B-3A09-C7A013430E6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FEEEC"/>
              </a:clrFrom>
              <a:clrTo>
                <a:srgbClr val="EFEEE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73" b="90135" l="28108" r="72703">
                        <a14:foregroundMark x1="42703" y1="8108" x2="44189" y2="8108"/>
                        <a14:foregroundMark x1="48243" y1="12162" x2="49865" y2="12162"/>
                        <a14:foregroundMark x1="69865" y1="86892" x2="69865" y2="87838"/>
                        <a14:foregroundMark x1="30946" y1="88378" x2="32297" y2="90135"/>
                        <a14:foregroundMark x1="71216" y1="29459" x2="71351" y2="29865"/>
                        <a14:foregroundMark x1="68919" y1="9324" x2="69324" y2="9595"/>
                      </a14:backgroundRemoval>
                    </a14:imgEffect>
                  </a14:imgLayer>
                </a14:imgProps>
              </a:ext>
            </a:extLst>
          </a:blip>
          <a:srcRect l="22844" t="5600" r="21689" b="6133"/>
          <a:stretch/>
        </p:blipFill>
        <p:spPr>
          <a:xfrm>
            <a:off x="6650456" y="1253958"/>
            <a:ext cx="2881925" cy="471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03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kanishk ghonge</dc:creator>
  <cp:lastModifiedBy>kanishk ghonge</cp:lastModifiedBy>
  <cp:revision>1</cp:revision>
  <dcterms:created xsi:type="dcterms:W3CDTF">2025-03-09T15:26:03Z</dcterms:created>
  <dcterms:modified xsi:type="dcterms:W3CDTF">2025-03-09T17:38:29Z</dcterms:modified>
</cp:coreProperties>
</file>