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f2580b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f2580b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579000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f579000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f579000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f579000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f579000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f579000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177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Lung Disease Analysis using X-Ray/MRI Scans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0" y="2888850"/>
            <a:ext cx="90483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PH-01 Simon Henry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PH-19 Prashant Wadekar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 - 25 Aayush Shukla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 - 27 Kanishk Singhania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PH-28 Kuldeep Pawar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4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CLASSIFIER MODELS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862725"/>
            <a:ext cx="39750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dk1"/>
                </a:solidFill>
              </a:rPr>
              <a:t>             Transfer Learning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 a pretrained VGG16 model as our base model.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very deep Convolutional Network used for large scale image recognition.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300" y="862725"/>
            <a:ext cx="4468000" cy="4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03750"/>
            <a:ext cx="8520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Our Model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base model, we add our own classifier layer so that we can tailor it according to our requirements i.e. detecting diseases in X-ray/ MRI Scans.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4775"/>
            <a:ext cx="9144000" cy="20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175" y="152400"/>
            <a:ext cx="475750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46675" y="2040025"/>
            <a:ext cx="3165300" cy="1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SYSTEM ARCHITECTURE</a:t>
            </a:r>
            <a:endParaRPr b="1" sz="3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261675"/>
            <a:ext cx="8520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ANALYSIS AND VISUALIZATION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25" y="1130825"/>
            <a:ext cx="3155599" cy="34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775" y="1130825"/>
            <a:ext cx="5332275" cy="34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7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FRONTEND WORKING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0" y="776500"/>
            <a:ext cx="3038825" cy="41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375" y="882025"/>
            <a:ext cx="5363226" cy="399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700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808" y="152400"/>
            <a:ext cx="4399791" cy="473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152400"/>
            <a:ext cx="424994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975" y="196850"/>
            <a:ext cx="4091649" cy="47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0" y="999375"/>
            <a:ext cx="91440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Our project aims to assist in the detection and classification of various lung diseases (which include pneumonia and tuberculosis to  name a few) on the basis of medical imagery provided. 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The medical imagery includes datasets of X-Ray and MRI scans images.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4200"/>
              <a:t> </a:t>
            </a:r>
            <a:endParaRPr b="1"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200"/>
          </a:p>
        </p:txBody>
      </p:sp>
      <p:sp>
        <p:nvSpPr>
          <p:cNvPr id="66" name="Google Shape;66;p14"/>
          <p:cNvSpPr txBox="1"/>
          <p:nvPr/>
        </p:nvSpPr>
        <p:spPr>
          <a:xfrm>
            <a:off x="2238625" y="159975"/>
            <a:ext cx="43839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analysis of lung disease data revealed valuable insights into the distribution of diseases, providing a foundation for further exploration and targeted interventions in Healthcare and Research.</a:t>
            </a:r>
            <a:endParaRPr b="1" sz="26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This model is designed to operate the classification on two levels 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431951" y="1158289"/>
            <a:ext cx="3539059" cy="3612160"/>
            <a:chOff x="431925" y="1304875"/>
            <a:chExt cx="2628925" cy="3416400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431925" y="1158300"/>
            <a:ext cx="35391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 b="1"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8325" y="1985450"/>
            <a:ext cx="34626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MRI scan shows a disease or not 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“Lung disease detected” or “Lung disease not detected”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01025" y="1156950"/>
            <a:ext cx="2628900" cy="46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170150" y="1158300"/>
            <a:ext cx="3171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Multiclass Classification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4986276" y="1158289"/>
            <a:ext cx="3539059" cy="3612160"/>
            <a:chOff x="431925" y="1304875"/>
            <a:chExt cx="2628925" cy="34164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a lung disease is detected, the model provides the specific disease which has been detected :</a:t>
              </a:r>
              <a:endPara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“Tuberculosis” or “Pneumonia”</a:t>
              </a:r>
              <a:endPara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“Lung Cancer”.</a:t>
              </a:r>
              <a:endPara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4996925" y="1172600"/>
            <a:ext cx="3539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Multiclass Classification</a:t>
            </a:r>
            <a:endParaRPr b="1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Environment Used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Ipynb file ( Python Notebook)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 Studio Code/Google Colab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Libraries Used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Sci-kitlearn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Cv2 ( openCV 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OS module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533000"/>
            <a:ext cx="39999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>
                <a:solidFill>
                  <a:schemeClr val="dk1"/>
                </a:solidFill>
              </a:rPr>
              <a:t>Scope :</a:t>
            </a:r>
            <a:endParaRPr b="1" sz="22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assist medical professionals in detecting lung diseases instantly with higher accuracy along with the the relevant analysis.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perform various data analysis operation on the patient’s information provided in the dataset.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532975"/>
            <a:ext cx="3999900" cy="4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>
                <a:solidFill>
                  <a:schemeClr val="dk1"/>
                </a:solidFill>
              </a:rPr>
              <a:t>Data Limitations :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 image quality produced when multiple datasets are merged.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limited numbers of disease region bounding boxes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600">
                <a:latin typeface="Average"/>
                <a:ea typeface="Average"/>
                <a:cs typeface="Average"/>
                <a:sym typeface="Average"/>
              </a:rPr>
              <a:t>DATASETS USED :</a:t>
            </a:r>
            <a:endParaRPr b="1" sz="3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 flipH="1">
            <a:off x="-573025" y="3005100"/>
            <a:ext cx="5064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 X-Ray Images (Pneumonia) :  https:/www.kaggie.com/paultimothymooney/chest-xray-pneumonia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Montgomery County X-ray (MCX) :  http://openl.nim.nih.gov/faq.php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Lung Cancer Detection Challenge (LUNA16):https:/www.kaggle.com/c/data-science-bowl-2017/data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ChestX-ray14 Dataset:https:/nihcc.app.box.com/v/ChestXray-NIHCC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Japanese Society of Radiological Technology (JSRT) Database:http:/db.jsrt.or./p'eno.prp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LIDC-IDRI: https:/wikl.cancerimagingarchive.net/display/Public/LIDC-IDRI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0"/>
            <a:ext cx="8520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IDENTIFYING DATASETS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8000"/>
            <a:ext cx="9143999" cy="4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151875"/>
            <a:ext cx="8520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DATA PREPROCESSING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424825" y="1253917"/>
            <a:ext cx="8294371" cy="995658"/>
            <a:chOff x="424813" y="1177875"/>
            <a:chExt cx="8294371" cy="849900"/>
          </a:xfrm>
        </p:grpSpPr>
        <p:sp>
          <p:nvSpPr>
            <p:cNvPr id="114" name="Google Shape;114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424775" y="1254200"/>
            <a:ext cx="25374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Preprocessing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480450" y="1254150"/>
            <a:ext cx="51117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1600">
                <a:solidFill>
                  <a:schemeClr val="lt1"/>
                </a:solidFill>
              </a:rPr>
              <a:t>Resize: Adjust image dimensions to a standard size.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1600">
                <a:solidFill>
                  <a:schemeClr val="lt1"/>
                </a:solidFill>
              </a:rPr>
              <a:t>Normalize: Scale pixel values to a consistent range.</a:t>
            </a:r>
            <a:endParaRPr b="1" sz="2000">
              <a:solidFill>
                <a:schemeClr val="lt1"/>
              </a:solidFill>
            </a:endParaRPr>
          </a:p>
        </p:txBody>
      </p:sp>
      <p:grpSp>
        <p:nvGrpSpPr>
          <p:cNvPr id="118" name="Google Shape;118;p20"/>
          <p:cNvGrpSpPr/>
          <p:nvPr/>
        </p:nvGrpSpPr>
        <p:grpSpPr>
          <a:xfrm>
            <a:off x="424826" y="2380501"/>
            <a:ext cx="8294359" cy="1163938"/>
            <a:chOff x="424813" y="2075689"/>
            <a:chExt cx="8294359" cy="849900"/>
          </a:xfrm>
        </p:grpSpPr>
        <p:sp>
          <p:nvSpPr>
            <p:cNvPr id="119" name="Google Shape;119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424825" y="2380500"/>
            <a:ext cx="25374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3413800" y="2677725"/>
            <a:ext cx="53055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Rotate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Scale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>
                <a:solidFill>
                  <a:schemeClr val="lt1"/>
                </a:solidFill>
              </a:rPr>
              <a:t>Flip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3" name="Google Shape;123;p20"/>
          <p:cNvGrpSpPr/>
          <p:nvPr/>
        </p:nvGrpSpPr>
        <p:grpSpPr>
          <a:xfrm>
            <a:off x="424826" y="3677712"/>
            <a:ext cx="8294359" cy="995697"/>
            <a:chOff x="424813" y="2974405"/>
            <a:chExt cx="8294359" cy="849933"/>
          </a:xfrm>
        </p:grpSpPr>
        <p:sp>
          <p:nvSpPr>
            <p:cNvPr id="124" name="Google Shape;124;p20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424775" y="3677600"/>
            <a:ext cx="25374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Data Output</a:t>
            </a:r>
            <a:endParaRPr b="1"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3607475" y="3864300"/>
            <a:ext cx="51117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lt1"/>
                </a:solidFill>
              </a:rPr>
              <a:t>Preprocessed images are saved or transmitted to the AI Model.</a:t>
            </a:r>
            <a:endParaRPr b="1" sz="17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