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A63F94-DDED-4AEF-84B1-169A1CC5EC2D}" type="datetimeFigureOut">
              <a:rPr lang="en-IN" smtClean="0"/>
              <a:t>21-05-2020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FAFA15-FE0A-4B89-822C-13BA656A38E0}" type="slidenum">
              <a:rPr lang="en-IN" smtClean="0"/>
              <a:t>‹#›</a:t>
            </a:fld>
            <a:endParaRPr lang="en-IN"/>
          </a:p>
        </p:txBody>
      </p:sp>
    </p:spTree>
    <p:extLst>
      <p:ext uri="{BB962C8B-B14F-4D97-AF65-F5344CB8AC3E}">
        <p14:creationId xmlns:p14="http://schemas.microsoft.com/office/powerpoint/2010/main" val="640082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A63F94-DDED-4AEF-84B1-169A1CC5EC2D}" type="datetimeFigureOut">
              <a:rPr lang="en-IN" smtClean="0"/>
              <a:t>21-05-2020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FAFA15-FE0A-4B89-822C-13BA656A38E0}" type="slidenum">
              <a:rPr lang="en-IN" smtClean="0"/>
              <a:t>‹#›</a:t>
            </a:fld>
            <a:endParaRPr lang="en-IN"/>
          </a:p>
        </p:txBody>
      </p:sp>
    </p:spTree>
    <p:extLst>
      <p:ext uri="{BB962C8B-B14F-4D97-AF65-F5344CB8AC3E}">
        <p14:creationId xmlns:p14="http://schemas.microsoft.com/office/powerpoint/2010/main" val="1197359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A63F94-DDED-4AEF-84B1-169A1CC5EC2D}" type="datetimeFigureOut">
              <a:rPr lang="en-IN" smtClean="0"/>
              <a:t>21-05-2020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FAFA15-FE0A-4B89-822C-13BA656A38E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43551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A63F94-DDED-4AEF-84B1-169A1CC5EC2D}" type="datetimeFigureOut">
              <a:rPr lang="en-IN" smtClean="0"/>
              <a:t>21-05-2020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FAFA15-FE0A-4B89-822C-13BA656A38E0}" type="slidenum">
              <a:rPr lang="en-IN" smtClean="0"/>
              <a:t>‹#›</a:t>
            </a:fld>
            <a:endParaRPr lang="en-IN"/>
          </a:p>
        </p:txBody>
      </p:sp>
    </p:spTree>
    <p:extLst>
      <p:ext uri="{BB962C8B-B14F-4D97-AF65-F5344CB8AC3E}">
        <p14:creationId xmlns:p14="http://schemas.microsoft.com/office/powerpoint/2010/main" val="1244951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A63F94-DDED-4AEF-84B1-169A1CC5EC2D}" type="datetimeFigureOut">
              <a:rPr lang="en-IN" smtClean="0"/>
              <a:t>21-05-2020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FAFA15-FE0A-4B89-822C-13BA656A38E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99603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A63F94-DDED-4AEF-84B1-169A1CC5EC2D}" type="datetimeFigureOut">
              <a:rPr lang="en-IN" smtClean="0"/>
              <a:t>21-05-2020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FAFA15-FE0A-4B89-822C-13BA656A38E0}" type="slidenum">
              <a:rPr lang="en-IN" smtClean="0"/>
              <a:t>‹#›</a:t>
            </a:fld>
            <a:endParaRPr lang="en-IN"/>
          </a:p>
        </p:txBody>
      </p:sp>
    </p:spTree>
    <p:extLst>
      <p:ext uri="{BB962C8B-B14F-4D97-AF65-F5344CB8AC3E}">
        <p14:creationId xmlns:p14="http://schemas.microsoft.com/office/powerpoint/2010/main" val="37523812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A63F94-DDED-4AEF-84B1-169A1CC5EC2D}" type="datetimeFigureOut">
              <a:rPr lang="en-IN" smtClean="0"/>
              <a:t>21-05-2020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FAFA15-FE0A-4B89-822C-13BA656A38E0}" type="slidenum">
              <a:rPr lang="en-IN" smtClean="0"/>
              <a:t>‹#›</a:t>
            </a:fld>
            <a:endParaRPr lang="en-IN"/>
          </a:p>
        </p:txBody>
      </p:sp>
    </p:spTree>
    <p:extLst>
      <p:ext uri="{BB962C8B-B14F-4D97-AF65-F5344CB8AC3E}">
        <p14:creationId xmlns:p14="http://schemas.microsoft.com/office/powerpoint/2010/main" val="2141339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A63F94-DDED-4AEF-84B1-169A1CC5EC2D}" type="datetimeFigureOut">
              <a:rPr lang="en-IN" smtClean="0"/>
              <a:t>21-05-2020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FAFA15-FE0A-4B89-822C-13BA656A38E0}" type="slidenum">
              <a:rPr lang="en-IN" smtClean="0"/>
              <a:t>‹#›</a:t>
            </a:fld>
            <a:endParaRPr lang="en-IN"/>
          </a:p>
        </p:txBody>
      </p:sp>
    </p:spTree>
    <p:extLst>
      <p:ext uri="{BB962C8B-B14F-4D97-AF65-F5344CB8AC3E}">
        <p14:creationId xmlns:p14="http://schemas.microsoft.com/office/powerpoint/2010/main" val="1175514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A63F94-DDED-4AEF-84B1-169A1CC5EC2D}" type="datetimeFigureOut">
              <a:rPr lang="en-IN" smtClean="0"/>
              <a:t>21-05-2020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FAFA15-FE0A-4B89-822C-13BA656A38E0}" type="slidenum">
              <a:rPr lang="en-IN" smtClean="0"/>
              <a:t>‹#›</a:t>
            </a:fld>
            <a:endParaRPr lang="en-IN"/>
          </a:p>
        </p:txBody>
      </p:sp>
    </p:spTree>
    <p:extLst>
      <p:ext uri="{BB962C8B-B14F-4D97-AF65-F5344CB8AC3E}">
        <p14:creationId xmlns:p14="http://schemas.microsoft.com/office/powerpoint/2010/main" val="3582603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A63F94-DDED-4AEF-84B1-169A1CC5EC2D}" type="datetimeFigureOut">
              <a:rPr lang="en-IN" smtClean="0"/>
              <a:t>21-05-2020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FAFA15-FE0A-4B89-822C-13BA656A38E0}" type="slidenum">
              <a:rPr lang="en-IN" smtClean="0"/>
              <a:t>‹#›</a:t>
            </a:fld>
            <a:endParaRPr lang="en-IN"/>
          </a:p>
        </p:txBody>
      </p:sp>
    </p:spTree>
    <p:extLst>
      <p:ext uri="{BB962C8B-B14F-4D97-AF65-F5344CB8AC3E}">
        <p14:creationId xmlns:p14="http://schemas.microsoft.com/office/powerpoint/2010/main" val="3668941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A63F94-DDED-4AEF-84B1-169A1CC5EC2D}" type="datetimeFigureOut">
              <a:rPr lang="en-IN" smtClean="0"/>
              <a:t>21-05-2020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FAFA15-FE0A-4B89-822C-13BA656A38E0}" type="slidenum">
              <a:rPr lang="en-IN" smtClean="0"/>
              <a:t>‹#›</a:t>
            </a:fld>
            <a:endParaRPr lang="en-IN"/>
          </a:p>
        </p:txBody>
      </p:sp>
    </p:spTree>
    <p:extLst>
      <p:ext uri="{BB962C8B-B14F-4D97-AF65-F5344CB8AC3E}">
        <p14:creationId xmlns:p14="http://schemas.microsoft.com/office/powerpoint/2010/main" val="418042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A63F94-DDED-4AEF-84B1-169A1CC5EC2D}" type="datetimeFigureOut">
              <a:rPr lang="en-IN" smtClean="0"/>
              <a:t>21-05-2020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FAFA15-FE0A-4B89-822C-13BA656A38E0}" type="slidenum">
              <a:rPr lang="en-IN" smtClean="0"/>
              <a:t>‹#›</a:t>
            </a:fld>
            <a:endParaRPr lang="en-IN"/>
          </a:p>
        </p:txBody>
      </p:sp>
    </p:spTree>
    <p:extLst>
      <p:ext uri="{BB962C8B-B14F-4D97-AF65-F5344CB8AC3E}">
        <p14:creationId xmlns:p14="http://schemas.microsoft.com/office/powerpoint/2010/main" val="61927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A63F94-DDED-4AEF-84B1-169A1CC5EC2D}" type="datetimeFigureOut">
              <a:rPr lang="en-IN" smtClean="0"/>
              <a:t>21-05-2020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FAFA15-FE0A-4B89-822C-13BA656A38E0}" type="slidenum">
              <a:rPr lang="en-IN" smtClean="0"/>
              <a:t>‹#›</a:t>
            </a:fld>
            <a:endParaRPr lang="en-IN"/>
          </a:p>
        </p:txBody>
      </p:sp>
    </p:spTree>
    <p:extLst>
      <p:ext uri="{BB962C8B-B14F-4D97-AF65-F5344CB8AC3E}">
        <p14:creationId xmlns:p14="http://schemas.microsoft.com/office/powerpoint/2010/main" val="2427858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A63F94-DDED-4AEF-84B1-169A1CC5EC2D}" type="datetimeFigureOut">
              <a:rPr lang="en-IN" smtClean="0"/>
              <a:t>21-05-2020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FAFA15-FE0A-4B89-822C-13BA656A38E0}" type="slidenum">
              <a:rPr lang="en-IN" smtClean="0"/>
              <a:t>‹#›</a:t>
            </a:fld>
            <a:endParaRPr lang="en-IN"/>
          </a:p>
        </p:txBody>
      </p:sp>
    </p:spTree>
    <p:extLst>
      <p:ext uri="{BB962C8B-B14F-4D97-AF65-F5344CB8AC3E}">
        <p14:creationId xmlns:p14="http://schemas.microsoft.com/office/powerpoint/2010/main" val="3967371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A63F94-DDED-4AEF-84B1-169A1CC5EC2D}" type="datetimeFigureOut">
              <a:rPr lang="en-IN" smtClean="0"/>
              <a:t>21-05-2020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FAFA15-FE0A-4B89-822C-13BA656A38E0}" type="slidenum">
              <a:rPr lang="en-IN" smtClean="0"/>
              <a:t>‹#›</a:t>
            </a:fld>
            <a:endParaRPr lang="en-IN"/>
          </a:p>
        </p:txBody>
      </p:sp>
    </p:spTree>
    <p:extLst>
      <p:ext uri="{BB962C8B-B14F-4D97-AF65-F5344CB8AC3E}">
        <p14:creationId xmlns:p14="http://schemas.microsoft.com/office/powerpoint/2010/main" val="2311645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A63F94-DDED-4AEF-84B1-169A1CC5EC2D}" type="datetimeFigureOut">
              <a:rPr lang="en-IN" smtClean="0"/>
              <a:t>21-05-2020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FAFA15-FE0A-4B89-822C-13BA656A38E0}" type="slidenum">
              <a:rPr lang="en-IN" smtClean="0"/>
              <a:t>‹#›</a:t>
            </a:fld>
            <a:endParaRPr lang="en-IN"/>
          </a:p>
        </p:txBody>
      </p:sp>
    </p:spTree>
    <p:extLst>
      <p:ext uri="{BB962C8B-B14F-4D97-AF65-F5344CB8AC3E}">
        <p14:creationId xmlns:p14="http://schemas.microsoft.com/office/powerpoint/2010/main" val="2527738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A63F94-DDED-4AEF-84B1-169A1CC5EC2D}" type="datetimeFigureOut">
              <a:rPr lang="en-IN" smtClean="0"/>
              <a:t>21-05-2020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1FAFA15-FE0A-4B89-822C-13BA656A38E0}" type="slidenum">
              <a:rPr lang="en-IN" smtClean="0"/>
              <a:t>‹#›</a:t>
            </a:fld>
            <a:endParaRPr lang="en-IN"/>
          </a:p>
        </p:txBody>
      </p:sp>
    </p:spTree>
    <p:extLst>
      <p:ext uri="{BB962C8B-B14F-4D97-AF65-F5344CB8AC3E}">
        <p14:creationId xmlns:p14="http://schemas.microsoft.com/office/powerpoint/2010/main" val="42668094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F54CC-76F2-41F5-8276-18EFDC342AC1}"/>
              </a:ext>
            </a:extLst>
          </p:cNvPr>
          <p:cNvSpPr>
            <a:spLocks noGrp="1"/>
          </p:cNvSpPr>
          <p:nvPr>
            <p:ph type="ctrTitle"/>
          </p:nvPr>
        </p:nvSpPr>
        <p:spPr>
          <a:xfrm>
            <a:off x="859367" y="2194157"/>
            <a:ext cx="7766936" cy="2469686"/>
          </a:xfrm>
        </p:spPr>
        <p:txBody>
          <a:bodyPr/>
          <a:lstStyle/>
          <a:p>
            <a:r>
              <a:rPr lang="en-US" dirty="0"/>
              <a:t>Finding Suitable location to open Sushi Restaurant</a:t>
            </a:r>
            <a:endParaRPr lang="en-IN" dirty="0"/>
          </a:p>
        </p:txBody>
      </p:sp>
    </p:spTree>
    <p:extLst>
      <p:ext uri="{BB962C8B-B14F-4D97-AF65-F5344CB8AC3E}">
        <p14:creationId xmlns:p14="http://schemas.microsoft.com/office/powerpoint/2010/main" val="596637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A981D-83F4-4E0B-8D96-351D2BFD66E7}"/>
              </a:ext>
            </a:extLst>
          </p:cNvPr>
          <p:cNvSpPr>
            <a:spLocks noGrp="1"/>
          </p:cNvSpPr>
          <p:nvPr>
            <p:ph type="title"/>
          </p:nvPr>
        </p:nvSpPr>
        <p:spPr/>
        <p:txBody>
          <a:bodyPr/>
          <a:lstStyle/>
          <a:p>
            <a:r>
              <a:rPr lang="en-US" sz="6000" b="1" dirty="0"/>
              <a:t>Introduction</a:t>
            </a:r>
            <a:r>
              <a:rPr lang="en-US" dirty="0"/>
              <a:t>:</a:t>
            </a:r>
            <a:endParaRPr lang="en-IN" dirty="0"/>
          </a:p>
        </p:txBody>
      </p:sp>
      <p:sp>
        <p:nvSpPr>
          <p:cNvPr id="3" name="Content Placeholder 2">
            <a:extLst>
              <a:ext uri="{FF2B5EF4-FFF2-40B4-BE49-F238E27FC236}">
                <a16:creationId xmlns:a16="http://schemas.microsoft.com/office/drawing/2014/main" id="{FA78B0B3-1FC1-46E6-BB84-D1FA10A7721D}"/>
              </a:ext>
            </a:extLst>
          </p:cNvPr>
          <p:cNvSpPr>
            <a:spLocks noGrp="1"/>
          </p:cNvSpPr>
          <p:nvPr>
            <p:ph idx="1"/>
          </p:nvPr>
        </p:nvSpPr>
        <p:spPr>
          <a:xfrm>
            <a:off x="677333" y="2160589"/>
            <a:ext cx="8914341" cy="3880773"/>
          </a:xfrm>
        </p:spPr>
        <p:txBody>
          <a:bodyPr>
            <a:normAutofit lnSpcReduction="10000"/>
          </a:bodyPr>
          <a:lstStyle/>
          <a:p>
            <a:pPr marL="0" indent="0">
              <a:buNone/>
            </a:pPr>
            <a:r>
              <a:rPr lang="en-IN" dirty="0"/>
              <a:t>New York is the most populous city in the United States. It is diverse and is the financial capital of USA. It provides lot of business opportunities and business friendly environment. It has attracted many different players from all over the world into the market. It is a global hub of business and commerce. The city is a major centre for banking and finance, retailing, world trade, transportation, tourism, real estate, new media, traditional media, advertising, legal services, accountancy, insurance, theatre, fashion, and the arts in the United States. This also means that the market is highly competitive for all the people who want to do different kinds of business in the city. As it is highly developed city, so cost of doing business is also one of the highest. Thus, any new business venture or expansion needs to be analysed carefully. The insights derived from analysis will give good understanding of the business environment which help in strategically targeting the market. This will help in reduction of risk to entrepreneur and the other businessmen in the city. Moreover, the return on Investment will be reasonable to increase the profit of people.</a:t>
            </a:r>
          </a:p>
        </p:txBody>
      </p:sp>
    </p:spTree>
    <p:extLst>
      <p:ext uri="{BB962C8B-B14F-4D97-AF65-F5344CB8AC3E}">
        <p14:creationId xmlns:p14="http://schemas.microsoft.com/office/powerpoint/2010/main" val="725230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D68FB-6DA0-4E96-AB7E-D76202CB4E08}"/>
              </a:ext>
            </a:extLst>
          </p:cNvPr>
          <p:cNvSpPr>
            <a:spLocks noGrp="1"/>
          </p:cNvSpPr>
          <p:nvPr>
            <p:ph type="title"/>
          </p:nvPr>
        </p:nvSpPr>
        <p:spPr/>
        <p:txBody>
          <a:bodyPr>
            <a:normAutofit/>
          </a:bodyPr>
          <a:lstStyle/>
          <a:p>
            <a:r>
              <a:rPr lang="en-US" sz="6000" b="1" dirty="0"/>
              <a:t>Dataset:</a:t>
            </a:r>
            <a:endParaRPr lang="en-IN" sz="6000" b="1" dirty="0"/>
          </a:p>
        </p:txBody>
      </p:sp>
      <p:sp>
        <p:nvSpPr>
          <p:cNvPr id="4" name="Rectangle 1">
            <a:extLst>
              <a:ext uri="{FF2B5EF4-FFF2-40B4-BE49-F238E27FC236}">
                <a16:creationId xmlns:a16="http://schemas.microsoft.com/office/drawing/2014/main" id="{2CF9553F-52C3-4F6B-AB9C-D668B0B98C2D}"/>
              </a:ext>
            </a:extLst>
          </p:cNvPr>
          <p:cNvSpPr>
            <a:spLocks noGrp="1" noChangeArrowheads="1"/>
          </p:cNvSpPr>
          <p:nvPr>
            <p:ph idx="1"/>
          </p:nvPr>
        </p:nvSpPr>
        <p:spPr bwMode="auto">
          <a:xfrm>
            <a:off x="582084" y="1851126"/>
            <a:ext cx="8476191" cy="158504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60306"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 have used the dataset of New York to find the perfect location of Sushi Restaurant so that it becomes very popular and enjoy long-term success.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 have downloaded the dataset from the following url: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hlinkClick r:id="rId2"/>
              </a:rPr>
              <a:t>https://cocl.us/new_york_dataset</a:t>
            </a:r>
            <a:r>
              <a:rPr kumimoji="0" lang="en-US" altLang="en-US" sz="20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loaded it as </a:t>
            </a:r>
            <a:r>
              <a:rPr kumimoji="0" lang="en-US" altLang="en-US" sz="20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newyork_data.json</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41997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AC188-100C-4265-990F-B1CCA0FA726C}"/>
              </a:ext>
            </a:extLst>
          </p:cNvPr>
          <p:cNvSpPr>
            <a:spLocks noGrp="1"/>
          </p:cNvSpPr>
          <p:nvPr>
            <p:ph type="title"/>
          </p:nvPr>
        </p:nvSpPr>
        <p:spPr/>
        <p:txBody>
          <a:bodyPr>
            <a:normAutofit/>
          </a:bodyPr>
          <a:lstStyle/>
          <a:p>
            <a:r>
              <a:rPr lang="en-US" sz="6000" b="1" dirty="0"/>
              <a:t>Business Problem:</a:t>
            </a:r>
            <a:endParaRPr lang="en-IN" sz="6000" b="1" dirty="0"/>
          </a:p>
        </p:txBody>
      </p:sp>
      <p:sp>
        <p:nvSpPr>
          <p:cNvPr id="3" name="Content Placeholder 2">
            <a:extLst>
              <a:ext uri="{FF2B5EF4-FFF2-40B4-BE49-F238E27FC236}">
                <a16:creationId xmlns:a16="http://schemas.microsoft.com/office/drawing/2014/main" id="{D8AE65AE-6B17-4AF8-BC51-E1D0B07428B9}"/>
              </a:ext>
            </a:extLst>
          </p:cNvPr>
          <p:cNvSpPr>
            <a:spLocks noGrp="1"/>
          </p:cNvSpPr>
          <p:nvPr>
            <p:ph idx="1"/>
          </p:nvPr>
        </p:nvSpPr>
        <p:spPr>
          <a:xfrm>
            <a:off x="677334" y="2160589"/>
            <a:ext cx="7857066" cy="3059111"/>
          </a:xfrm>
        </p:spPr>
        <p:txBody>
          <a:bodyPr/>
          <a:lstStyle/>
          <a:p>
            <a:pPr marL="0" indent="0">
              <a:buNone/>
            </a:pPr>
            <a:r>
              <a:rPr lang="en-IN" dirty="0"/>
              <a:t>The City of New York is famous for its excellent cuisine. The food culture includes an array of international cuisines influenced by the city's immigrant history of different kinds of restaurant in the city. Sushi restaurants have become so popular in the United States that now it seems that there is one on every corner, not only in major cities but also in smaller cities. Starting a sushi restaurant can be a great business opportunity, but you need to distinguish yourself from others to enjoy long-term success and for your restaurant to gain popularity in the city of New York.</a:t>
            </a:r>
          </a:p>
          <a:p>
            <a:pPr marL="0" indent="0">
              <a:buNone/>
            </a:pPr>
            <a:endParaRPr lang="en-IN" dirty="0"/>
          </a:p>
        </p:txBody>
      </p:sp>
    </p:spTree>
    <p:extLst>
      <p:ext uri="{BB962C8B-B14F-4D97-AF65-F5344CB8AC3E}">
        <p14:creationId xmlns:p14="http://schemas.microsoft.com/office/powerpoint/2010/main" val="1112133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E354-8714-46E6-B5D3-C61E6927B29F}"/>
              </a:ext>
            </a:extLst>
          </p:cNvPr>
          <p:cNvSpPr>
            <a:spLocks noGrp="1"/>
          </p:cNvSpPr>
          <p:nvPr>
            <p:ph type="title"/>
          </p:nvPr>
        </p:nvSpPr>
        <p:spPr/>
        <p:txBody>
          <a:bodyPr>
            <a:normAutofit/>
          </a:bodyPr>
          <a:lstStyle/>
          <a:p>
            <a:r>
              <a:rPr lang="en-US" sz="5400" b="1" dirty="0"/>
              <a:t>Find a Suitable Location:</a:t>
            </a:r>
            <a:endParaRPr lang="en-IN" sz="5400" b="1" dirty="0"/>
          </a:p>
        </p:txBody>
      </p:sp>
      <p:sp>
        <p:nvSpPr>
          <p:cNvPr id="3" name="Content Placeholder 2">
            <a:extLst>
              <a:ext uri="{FF2B5EF4-FFF2-40B4-BE49-F238E27FC236}">
                <a16:creationId xmlns:a16="http://schemas.microsoft.com/office/drawing/2014/main" id="{FD747EF5-0BAB-47AD-85A3-9C14774902D1}"/>
              </a:ext>
            </a:extLst>
          </p:cNvPr>
          <p:cNvSpPr>
            <a:spLocks noGrp="1"/>
          </p:cNvSpPr>
          <p:nvPr>
            <p:ph idx="1"/>
          </p:nvPr>
        </p:nvSpPr>
        <p:spPr>
          <a:xfrm>
            <a:off x="677334" y="2160590"/>
            <a:ext cx="8596668" cy="2078036"/>
          </a:xfrm>
        </p:spPr>
        <p:txBody>
          <a:bodyPr/>
          <a:lstStyle/>
          <a:p>
            <a:pPr marL="0" indent="0">
              <a:buNone/>
            </a:pPr>
            <a:r>
              <a:rPr lang="en-IN" dirty="0"/>
              <a:t>If you plan a real restaurant that can demand higher prices for fresh fish, delivered daily from Japan, focus on neighbourhoods and outlets that already attract a sophisticated Japanese client. If you plan a cheap buffet restaurant, points to the masses looking for affordable high-traffic locations with large shopping centres and other local points of interest. So, it is evident that to survive in such competitive market it is very important to strategically plan. Various factors need to be studied in order to decide on the Location.</a:t>
            </a:r>
          </a:p>
          <a:p>
            <a:pPr marL="0" indent="0">
              <a:buNone/>
            </a:pPr>
            <a:endParaRPr lang="en-IN" dirty="0"/>
          </a:p>
        </p:txBody>
      </p:sp>
      <p:pic>
        <p:nvPicPr>
          <p:cNvPr id="4" name="Picture 3">
            <a:extLst>
              <a:ext uri="{FF2B5EF4-FFF2-40B4-BE49-F238E27FC236}">
                <a16:creationId xmlns:a16="http://schemas.microsoft.com/office/drawing/2014/main" id="{9C3A2BA2-6C18-41B9-A3E7-783ABDAABCF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7334" y="4238625"/>
            <a:ext cx="7571316" cy="1790699"/>
          </a:xfrm>
          <a:prstGeom prst="rect">
            <a:avLst/>
          </a:prstGeom>
          <a:noFill/>
          <a:ln>
            <a:noFill/>
          </a:ln>
        </p:spPr>
      </p:pic>
    </p:spTree>
    <p:extLst>
      <p:ext uri="{BB962C8B-B14F-4D97-AF65-F5344CB8AC3E}">
        <p14:creationId xmlns:p14="http://schemas.microsoft.com/office/powerpoint/2010/main" val="3996367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09EF6E-22EE-4A51-B5E3-91B55A851BE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95374" y="1628150"/>
            <a:ext cx="7600949" cy="4492626"/>
          </a:xfrm>
          <a:prstGeom prst="rect">
            <a:avLst/>
          </a:prstGeom>
          <a:noFill/>
          <a:ln>
            <a:noFill/>
          </a:ln>
        </p:spPr>
      </p:pic>
      <p:sp>
        <p:nvSpPr>
          <p:cNvPr id="5" name="TextBox 4">
            <a:extLst>
              <a:ext uri="{FF2B5EF4-FFF2-40B4-BE49-F238E27FC236}">
                <a16:creationId xmlns:a16="http://schemas.microsoft.com/office/drawing/2014/main" id="{6A6B20A6-A3D5-40A0-993E-88D534F56E4E}"/>
              </a:ext>
            </a:extLst>
          </p:cNvPr>
          <p:cNvSpPr txBox="1"/>
          <p:nvPr/>
        </p:nvSpPr>
        <p:spPr>
          <a:xfrm>
            <a:off x="1095375" y="181600"/>
            <a:ext cx="6611712" cy="1446550"/>
          </a:xfrm>
          <a:prstGeom prst="rect">
            <a:avLst/>
          </a:prstGeom>
          <a:noFill/>
        </p:spPr>
        <p:txBody>
          <a:bodyPr wrap="square" rtlCol="0">
            <a:spAutoFit/>
          </a:bodyPr>
          <a:lstStyle/>
          <a:p>
            <a:r>
              <a:rPr lang="en-US" sz="4400" b="1" dirty="0">
                <a:solidFill>
                  <a:schemeClr val="accent2"/>
                </a:solidFill>
              </a:rPr>
              <a:t>Clustering of different locations possible:</a:t>
            </a:r>
            <a:endParaRPr lang="en-IN" sz="4400" b="1" dirty="0">
              <a:solidFill>
                <a:schemeClr val="accent2"/>
              </a:solidFill>
            </a:endParaRPr>
          </a:p>
        </p:txBody>
      </p:sp>
    </p:spTree>
    <p:extLst>
      <p:ext uri="{BB962C8B-B14F-4D97-AF65-F5344CB8AC3E}">
        <p14:creationId xmlns:p14="http://schemas.microsoft.com/office/powerpoint/2010/main" val="4112215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440E8-7417-4390-A7AA-09647539A7BE}"/>
              </a:ext>
            </a:extLst>
          </p:cNvPr>
          <p:cNvSpPr>
            <a:spLocks noGrp="1"/>
          </p:cNvSpPr>
          <p:nvPr>
            <p:ph type="title"/>
          </p:nvPr>
        </p:nvSpPr>
        <p:spPr/>
        <p:txBody>
          <a:bodyPr>
            <a:normAutofit/>
          </a:bodyPr>
          <a:lstStyle/>
          <a:p>
            <a:r>
              <a:rPr lang="en-US" sz="6000" b="1" dirty="0"/>
              <a:t>Target Audience:</a:t>
            </a:r>
            <a:endParaRPr lang="en-IN" sz="6000" b="1" dirty="0"/>
          </a:p>
        </p:txBody>
      </p:sp>
      <p:sp>
        <p:nvSpPr>
          <p:cNvPr id="3" name="Content Placeholder 2">
            <a:extLst>
              <a:ext uri="{FF2B5EF4-FFF2-40B4-BE49-F238E27FC236}">
                <a16:creationId xmlns:a16="http://schemas.microsoft.com/office/drawing/2014/main" id="{35CF4DF7-4B11-40B8-B972-6D41583FAC22}"/>
              </a:ext>
            </a:extLst>
          </p:cNvPr>
          <p:cNvSpPr>
            <a:spLocks noGrp="1"/>
          </p:cNvSpPr>
          <p:nvPr>
            <p:ph idx="1"/>
          </p:nvPr>
        </p:nvSpPr>
        <p:spPr>
          <a:xfrm>
            <a:off x="677334" y="2160590"/>
            <a:ext cx="7505613" cy="2767012"/>
          </a:xfrm>
        </p:spPr>
        <p:txBody>
          <a:bodyPr/>
          <a:lstStyle/>
          <a:p>
            <a:pPr marL="0" indent="0">
              <a:buNone/>
            </a:pPr>
            <a:r>
              <a:rPr lang="en-IN" dirty="0"/>
              <a:t>If anyone wants to open business in Manhattan area, so I have only focused on that borough during my analysis. The objective is to locate and recommend to the management which neighbourhood of New York city will be best choice to start a restaurant. The Management also expects to understand the rationale of the recommendations made. This would interest anyone who wants to start a new restaurant in New York city and would help him to gain popularity and increase return on investment.</a:t>
            </a:r>
          </a:p>
          <a:p>
            <a:pPr marL="0" indent="0">
              <a:buNone/>
            </a:pPr>
            <a:endParaRPr lang="en-IN" dirty="0"/>
          </a:p>
        </p:txBody>
      </p:sp>
    </p:spTree>
    <p:extLst>
      <p:ext uri="{BB962C8B-B14F-4D97-AF65-F5344CB8AC3E}">
        <p14:creationId xmlns:p14="http://schemas.microsoft.com/office/powerpoint/2010/main" val="2064847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B00B9-2F16-4082-9C9F-014925E6003A}"/>
              </a:ext>
            </a:extLst>
          </p:cNvPr>
          <p:cNvSpPr>
            <a:spLocks noGrp="1"/>
          </p:cNvSpPr>
          <p:nvPr>
            <p:ph type="title"/>
          </p:nvPr>
        </p:nvSpPr>
        <p:spPr/>
        <p:txBody>
          <a:bodyPr>
            <a:normAutofit/>
          </a:bodyPr>
          <a:lstStyle/>
          <a:p>
            <a:r>
              <a:rPr lang="en-US" sz="6000" b="1" dirty="0"/>
              <a:t>Conclusion:</a:t>
            </a:r>
            <a:endParaRPr lang="en-IN" sz="6000" b="1" dirty="0"/>
          </a:p>
        </p:txBody>
      </p:sp>
      <p:sp>
        <p:nvSpPr>
          <p:cNvPr id="3" name="Content Placeholder 2">
            <a:extLst>
              <a:ext uri="{FF2B5EF4-FFF2-40B4-BE49-F238E27FC236}">
                <a16:creationId xmlns:a16="http://schemas.microsoft.com/office/drawing/2014/main" id="{D31F74C9-E2E0-4A62-86CB-8072C6BDE480}"/>
              </a:ext>
            </a:extLst>
          </p:cNvPr>
          <p:cNvSpPr>
            <a:spLocks noGrp="1"/>
          </p:cNvSpPr>
          <p:nvPr>
            <p:ph idx="1"/>
          </p:nvPr>
        </p:nvSpPr>
        <p:spPr>
          <a:xfrm>
            <a:off x="677334" y="2160589"/>
            <a:ext cx="7272348" cy="3880773"/>
          </a:xfrm>
        </p:spPr>
        <p:txBody>
          <a:bodyPr/>
          <a:lstStyle/>
          <a:p>
            <a:pPr marL="0" indent="0">
              <a:buNone/>
            </a:pPr>
            <a:r>
              <a:rPr lang="en-IN" dirty="0"/>
              <a:t>Finally, I am able to find the perfect location for opening sushi restaurant in New York that will help the restaurant to gain popularity and help the restaurant enjoy long-term success by increasing its profit. As Sushi Restaurants are present at every corner in New York, I will advice anyone to open a Sushi Restaurant in </a:t>
            </a:r>
            <a:r>
              <a:rPr lang="en-IN" b="1" dirty="0"/>
              <a:t>Upper West Side</a:t>
            </a:r>
            <a:r>
              <a:rPr lang="en-IN" dirty="0"/>
              <a:t> or </a:t>
            </a:r>
            <a:r>
              <a:rPr lang="en-IN" b="1" dirty="0"/>
              <a:t>Lower East Side</a:t>
            </a:r>
            <a:r>
              <a:rPr lang="en-IN" dirty="0"/>
              <a:t> as they have the least such type of venues present and it will help the restaurant to gain popularity faster than any other locations.</a:t>
            </a:r>
          </a:p>
        </p:txBody>
      </p:sp>
    </p:spTree>
    <p:extLst>
      <p:ext uri="{BB962C8B-B14F-4D97-AF65-F5344CB8AC3E}">
        <p14:creationId xmlns:p14="http://schemas.microsoft.com/office/powerpoint/2010/main" val="33598177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TotalTime>
  <Words>688</Words>
  <Application>Microsoft Office PowerPoint</Application>
  <PresentationFormat>Widescreen</PresentationFormat>
  <Paragraphs>17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Unicode MS</vt:lpstr>
      <vt:lpstr>Times New Roman</vt:lpstr>
      <vt:lpstr>Trebuchet MS</vt:lpstr>
      <vt:lpstr>Wingdings 3</vt:lpstr>
      <vt:lpstr>Facet</vt:lpstr>
      <vt:lpstr>Finding Suitable location to open Sushi Restaurant</vt:lpstr>
      <vt:lpstr>Introduction:</vt:lpstr>
      <vt:lpstr>Dataset:</vt:lpstr>
      <vt:lpstr>Business Problem:</vt:lpstr>
      <vt:lpstr>Find a Suitable Location:</vt:lpstr>
      <vt:lpstr>PowerPoint Presentation</vt:lpstr>
      <vt:lpstr>Target Audience: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Suitable location to open Sushi Restaurant</dc:title>
  <dc:creator>kanishkwadhwa@outlook.com</dc:creator>
  <cp:lastModifiedBy>kanishkwadhwa@outlook.com</cp:lastModifiedBy>
  <cp:revision>2</cp:revision>
  <dcterms:created xsi:type="dcterms:W3CDTF">2020-05-20T22:26:53Z</dcterms:created>
  <dcterms:modified xsi:type="dcterms:W3CDTF">2020-05-20T22:40:18Z</dcterms:modified>
</cp:coreProperties>
</file>