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11/28/18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A239-0BE5-3544-8FA6-874537F1A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The Way I Remember it..</a:t>
            </a:r>
            <a:br>
              <a:rPr lang="en-US" sz="7200" dirty="0"/>
            </a:br>
            <a:r>
              <a:rPr lang="en-US" sz="3600" dirty="0"/>
              <a:t>.. An Image hosting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2ACA1-6DAB-C549-810A-3313708DE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/>
              <a:t>http://</a:t>
            </a:r>
            <a:r>
              <a:rPr lang="en-US" dirty="0" err="1"/>
              <a:t>www.twiri.com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4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496A-B5DA-2E46-B0B2-95DA901A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Overview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3DB3AD-803A-704A-BDFB-2375914F7812}"/>
              </a:ext>
            </a:extLst>
          </p:cNvPr>
          <p:cNvSpPr/>
          <p:nvPr/>
        </p:nvSpPr>
        <p:spPr>
          <a:xfrm>
            <a:off x="3025359" y="2093976"/>
            <a:ext cx="7672387" cy="402107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116F9-289C-A841-A50B-B87484A4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778" y="3911634"/>
            <a:ext cx="1104900" cy="116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31083-9386-744D-8B75-8B60046D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95" y="3850106"/>
            <a:ext cx="1209562" cy="12790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0F293-5A7C-F74D-A5BF-B51134961AF3}"/>
              </a:ext>
            </a:extLst>
          </p:cNvPr>
          <p:cNvCxnSpPr>
            <a:cxnSpLocks/>
          </p:cNvCxnSpPr>
          <p:nvPr/>
        </p:nvCxnSpPr>
        <p:spPr>
          <a:xfrm>
            <a:off x="5194302" y="4108513"/>
            <a:ext cx="320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034BED-59C4-BA45-8E86-074254F66C16}"/>
              </a:ext>
            </a:extLst>
          </p:cNvPr>
          <p:cNvCxnSpPr>
            <a:cxnSpLocks/>
          </p:cNvCxnSpPr>
          <p:nvPr/>
        </p:nvCxnSpPr>
        <p:spPr>
          <a:xfrm flipH="1" flipV="1">
            <a:off x="7447373" y="3351156"/>
            <a:ext cx="1411059" cy="54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57549F-E4FB-7C40-8FAF-24FEB7F746A2}"/>
              </a:ext>
            </a:extLst>
          </p:cNvPr>
          <p:cNvCxnSpPr>
            <a:cxnSpLocks/>
          </p:cNvCxnSpPr>
          <p:nvPr/>
        </p:nvCxnSpPr>
        <p:spPr>
          <a:xfrm flipH="1">
            <a:off x="5194302" y="4628387"/>
            <a:ext cx="319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3BE08-ABF7-3D4D-9A38-C4FBD374CC2A}"/>
              </a:ext>
            </a:extLst>
          </p:cNvPr>
          <p:cNvCxnSpPr>
            <a:cxnSpLocks/>
          </p:cNvCxnSpPr>
          <p:nvPr/>
        </p:nvCxnSpPr>
        <p:spPr>
          <a:xfrm flipH="1">
            <a:off x="4922698" y="3351156"/>
            <a:ext cx="1150233" cy="6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222E70E-7EBF-104B-91FC-0868CD89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50" y="2410232"/>
            <a:ext cx="862406" cy="11704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64FD30-5C99-A24A-9A86-15E7D2EFA062}"/>
              </a:ext>
            </a:extLst>
          </p:cNvPr>
          <p:cNvCxnSpPr>
            <a:cxnSpLocks/>
          </p:cNvCxnSpPr>
          <p:nvPr/>
        </p:nvCxnSpPr>
        <p:spPr>
          <a:xfrm>
            <a:off x="7572376" y="3039109"/>
            <a:ext cx="1685925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AF71D-8853-8944-BD23-2D2DBF3712CB}"/>
              </a:ext>
            </a:extLst>
          </p:cNvPr>
          <p:cNvCxnSpPr>
            <a:cxnSpLocks/>
          </p:cNvCxnSpPr>
          <p:nvPr/>
        </p:nvCxnSpPr>
        <p:spPr>
          <a:xfrm flipV="1">
            <a:off x="4800601" y="2971295"/>
            <a:ext cx="1297673" cy="71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6BA39-763E-1B4C-A8B6-F0400EA5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93" y="4104513"/>
            <a:ext cx="858390" cy="7215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52355-3CB1-8845-A62E-3CBAB54181FE}"/>
              </a:ext>
            </a:extLst>
          </p:cNvPr>
          <p:cNvSpPr txBox="1"/>
          <p:nvPr/>
        </p:nvSpPr>
        <p:spPr>
          <a:xfrm>
            <a:off x="224739" y="4764010"/>
            <a:ext cx="15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www.twiri.com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DB24F4-00A3-0948-8E7B-0039F9B1C7D9}"/>
              </a:ext>
            </a:extLst>
          </p:cNvPr>
          <p:cNvCxnSpPr/>
          <p:nvPr/>
        </p:nvCxnSpPr>
        <p:spPr>
          <a:xfrm>
            <a:off x="1821224" y="4465301"/>
            <a:ext cx="185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EF381D-8ECF-9248-A5C9-A4255398EA2F}"/>
              </a:ext>
            </a:extLst>
          </p:cNvPr>
          <p:cNvSpPr txBox="1"/>
          <p:nvPr/>
        </p:nvSpPr>
        <p:spPr>
          <a:xfrm>
            <a:off x="9130027" y="5129183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E01062-FD2C-844F-8A8C-3137083A5CA3}"/>
              </a:ext>
            </a:extLst>
          </p:cNvPr>
          <p:cNvSpPr txBox="1"/>
          <p:nvPr/>
        </p:nvSpPr>
        <p:spPr>
          <a:xfrm>
            <a:off x="3998936" y="5080034"/>
            <a:ext cx="983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7C2C2-3D5B-8C44-A087-8E86CE727CAD}"/>
              </a:ext>
            </a:extLst>
          </p:cNvPr>
          <p:cNvSpPr txBox="1"/>
          <p:nvPr/>
        </p:nvSpPr>
        <p:spPr>
          <a:xfrm>
            <a:off x="6340195" y="3547539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5669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AA8A-23F0-ED4A-AD43-6E2B2FB1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7C32E1-D381-1543-B88A-7FC903DD8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277494"/>
              </p:ext>
            </p:extLst>
          </p:nvPr>
        </p:nvGraphicFramePr>
        <p:xfrm>
          <a:off x="1069975" y="1743075"/>
          <a:ext cx="1023143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719">
                  <a:extLst>
                    <a:ext uri="{9D8B030D-6E8A-4147-A177-3AD203B41FA5}">
                      <a16:colId xmlns:a16="http://schemas.microsoft.com/office/drawing/2014/main" val="454965428"/>
                    </a:ext>
                  </a:extLst>
                </a:gridCol>
                <a:gridCol w="5115719">
                  <a:extLst>
                    <a:ext uri="{9D8B030D-6E8A-4147-A177-3AD203B41FA5}">
                      <a16:colId xmlns:a16="http://schemas.microsoft.com/office/drawing/2014/main" val="19769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14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End: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HTML, CSS, </a:t>
                      </a: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JavaScript, jQuery</a:t>
                      </a:r>
                    </a:p>
                    <a:p>
                      <a:pPr lvl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Vuetify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0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2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Mocha, </a:t>
                      </a:r>
                      <a:r>
                        <a:rPr lang="en-US" dirty="0" err="1"/>
                        <a:t>Nightwatch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2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6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05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5029</TotalTime>
  <Words>51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The Way I Remember it.. .. An Image hosting service</vt:lpstr>
      <vt:lpstr>Deployment Overview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My Gallery</dc:title>
  <dc:creator>Kanishka Bagri</dc:creator>
  <cp:lastModifiedBy>Kanishka Bagri</cp:lastModifiedBy>
  <cp:revision>11</cp:revision>
  <dcterms:created xsi:type="dcterms:W3CDTF">2018-11-29T04:55:08Z</dcterms:created>
  <dcterms:modified xsi:type="dcterms:W3CDTF">2018-12-02T16:44:14Z</dcterms:modified>
</cp:coreProperties>
</file>