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custom log analyzer tool to present a holistic view with analysis of incoming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A typical deployment of 7 node stack with every user login session being distributed to one of the 7 nodes. The problem was manifolds</a:t>
            </a:r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:</a:t>
            </a:r>
          </a:p>
          <a:p>
            <a:pPr marL="292608" lvl="1" indent="0">
              <a:buNone/>
            </a:pPr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Pool in multiple data sets </a:t>
            </a:r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from several nodes to </a:t>
            </a:r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analyze an </a:t>
            </a:r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issue/behavior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To Identify the most active customers</a:t>
            </a: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Identify the Product Usage pattern based on Customers</a:t>
            </a: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To project a trend  based on user activity</a:t>
            </a: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To troubleshoot a customer’s issue</a:t>
            </a:r>
          </a:p>
          <a:p>
            <a:pPr lvl="2"/>
            <a:r>
              <a:rPr lang="en-US" sz="2000" dirty="0">
                <a:latin typeface="Cambria" charset="0"/>
                <a:ea typeface="Cambria" charset="0"/>
                <a:cs typeface="Cambria" charset="0"/>
              </a:rPr>
              <a:t>Identify a flight risk 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</a:t>
            </a:r>
            <a:r>
              <a:rPr lang="en-US" b="1" dirty="0" smtClean="0"/>
              <a:t>Design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64" y="2447618"/>
            <a:ext cx="10058400" cy="4023360"/>
          </a:xfrm>
        </p:spPr>
        <p:txBody>
          <a:bodyPr/>
          <a:lstStyle/>
          <a:p>
            <a:pPr lvl="2">
              <a:buFont typeface="Arial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Hadoop to map reduce the data set generating a structured data output</a:t>
            </a:r>
            <a:r>
              <a:rPr lang="en-US" sz="20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Use the map-reduced output to push the data fast, easily searchable </a:t>
            </a:r>
            <a:r>
              <a:rPr lang="en-US" sz="2000" dirty="0" smtClean="0"/>
              <a:t>database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Use a tool to analyze large data sets and generate Trends and analysis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12" y="2273997"/>
            <a:ext cx="10058400" cy="4023360"/>
          </a:xfrm>
        </p:spPr>
        <p:txBody>
          <a:bodyPr>
            <a:normAutofit/>
          </a:bodyPr>
          <a:lstStyle/>
          <a:p>
            <a:pPr lvl="2">
              <a:buFont typeface="Arial" charset="0"/>
              <a:buChar char="•"/>
            </a:pPr>
            <a:r>
              <a:rPr lang="en-US" sz="2000" dirty="0"/>
              <a:t>Using Hadoop to output JSON files which can be consumed by Elastic </a:t>
            </a:r>
            <a:r>
              <a:rPr lang="en-US" sz="2000" dirty="0" smtClean="0"/>
              <a:t>Search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Processing JSON post the </a:t>
            </a:r>
            <a:r>
              <a:rPr lang="en-US" sz="2000" dirty="0" smtClean="0"/>
              <a:t>map-reduce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Understanding the implementation of Elastic </a:t>
            </a:r>
            <a:r>
              <a:rPr lang="en-US" sz="2000" dirty="0" smtClean="0"/>
              <a:t>Search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Understanding the integration and usage of Elastic Search - </a:t>
            </a:r>
            <a:r>
              <a:rPr lang="en-US" sz="2000" dirty="0" err="1"/>
              <a:t>Kibana</a:t>
            </a:r>
            <a:endParaRPr lang="en-US" sz="2000" dirty="0"/>
          </a:p>
          <a:p>
            <a:pPr lvl="2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9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1728016" y="3105141"/>
            <a:ext cx="609597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1" y="2287958"/>
            <a:ext cx="1638032" cy="690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7162" y="1948903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Multi-node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78" y="4715844"/>
            <a:ext cx="1673270" cy="14176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196632">
            <a:off x="3122169" y="5250581"/>
            <a:ext cx="844952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351" y="4047217"/>
            <a:ext cx="1324433" cy="1225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527" y="5001404"/>
            <a:ext cx="1309730" cy="92987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1723684" y="4266362"/>
            <a:ext cx="609597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204" y="4047217"/>
            <a:ext cx="2917284" cy="1890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755" y="1763923"/>
            <a:ext cx="1987841" cy="18715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70797" y="1986908"/>
            <a:ext cx="129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</a:t>
            </a:r>
          </a:p>
          <a:p>
            <a:pPr algn="ctr"/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20013" y="580640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sizing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09161" y="5827839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Trends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176" y="1811549"/>
            <a:ext cx="1925708" cy="1743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325" y="3548450"/>
            <a:ext cx="2836978" cy="66368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5011838" y="3345084"/>
            <a:ext cx="558959" cy="70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65068" y="3490300"/>
            <a:ext cx="2332097" cy="83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5357784" y="4659992"/>
            <a:ext cx="327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7784" y="5162309"/>
            <a:ext cx="1054591" cy="23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94435" y="1990808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0" y="471487"/>
            <a:ext cx="11381233" cy="561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862" y="71377"/>
            <a:ext cx="228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Dashboard 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3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91611"/>
            <a:ext cx="11783253" cy="6009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9898" y="0"/>
            <a:ext cx="228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Dashboard 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09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 Ahead..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338" y="2135101"/>
            <a:ext cx="10058400" cy="4023360"/>
          </a:xfrm>
        </p:spPr>
        <p:txBody>
          <a:bodyPr/>
          <a:lstStyle/>
          <a:p>
            <a:pPr lvl="2">
              <a:buFont typeface="Arial" charset="0"/>
              <a:buChar char="•"/>
            </a:pPr>
            <a:r>
              <a:rPr lang="en-US" sz="2000" dirty="0"/>
              <a:t>The work on this project is not over yet </a:t>
            </a:r>
          </a:p>
          <a:p>
            <a:pPr lvl="2">
              <a:buFont typeface="Arial" charset="0"/>
              <a:buChar char="•"/>
            </a:pPr>
            <a:r>
              <a:rPr lang="en-US" sz="2000" dirty="0"/>
              <a:t>Will be used by the Dev Ops team to monitor the customer </a:t>
            </a:r>
            <a:r>
              <a:rPr lang="en-US" sz="2000" dirty="0" smtClean="0"/>
              <a:t>Activity</a:t>
            </a: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Enhancement request: </a:t>
            </a:r>
            <a:endParaRPr lang="en-US" sz="2000" dirty="0" smtClean="0"/>
          </a:p>
          <a:p>
            <a:pPr lvl="2">
              <a:buFont typeface="Arial" charset="0"/>
              <a:buChar char="•"/>
            </a:pPr>
            <a:endParaRPr lang="en-US" dirty="0"/>
          </a:p>
          <a:p>
            <a:pPr marL="1463040" lvl="4" indent="-457200">
              <a:buFont typeface="+mj-lt"/>
              <a:buAutoNum type="alphaLcPeriod"/>
            </a:pPr>
            <a:r>
              <a:rPr lang="en-US" sz="2000" dirty="0"/>
              <a:t>Categorize Errors from Critical to Low and collate that with the Exceptions seen in the Customer Trends chart helping in determining the Severity of the </a:t>
            </a:r>
            <a:r>
              <a:rPr lang="en-US" sz="2000" dirty="0" smtClean="0"/>
              <a:t>Issue</a:t>
            </a:r>
            <a:endParaRPr lang="en-US" sz="2000" dirty="0"/>
          </a:p>
          <a:p>
            <a:pPr marL="1463040" lvl="4" indent="-457200">
              <a:buFont typeface="+mj-lt"/>
              <a:buAutoNum type="alphaLcPeriod"/>
            </a:pPr>
            <a:r>
              <a:rPr lang="en-US" sz="2000" dirty="0"/>
              <a:t>Determine a customer based Usage </a:t>
            </a:r>
            <a:r>
              <a:rPr lang="en-US" sz="2000" dirty="0" smtClean="0"/>
              <a:t>pattern</a:t>
            </a:r>
            <a:endParaRPr lang="en-US" sz="2000" dirty="0"/>
          </a:p>
          <a:p>
            <a:pPr marL="1463040" lvl="4" indent="-457200">
              <a:buFont typeface="+mj-lt"/>
              <a:buAutoNum type="alphaLcPeriod"/>
            </a:pPr>
            <a:r>
              <a:rPr lang="en-US" sz="2000" dirty="0"/>
              <a:t>Create a model to highlight deviation or flight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35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254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</vt:lpstr>
      <vt:lpstr>Arial</vt:lpstr>
      <vt:lpstr>Retrospect</vt:lpstr>
      <vt:lpstr>Log Analyzer</vt:lpstr>
      <vt:lpstr>Problem Statement:</vt:lpstr>
      <vt:lpstr>Solution Design:</vt:lpstr>
      <vt:lpstr>LEARNINGS</vt:lpstr>
      <vt:lpstr>DESIGN</vt:lpstr>
      <vt:lpstr>PowerPoint Presentation</vt:lpstr>
      <vt:lpstr>PowerPoint Presentation</vt:lpstr>
      <vt:lpstr>Road Ahead..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Analyzer</dc:title>
  <dc:creator>Kanishq Bagri</dc:creator>
  <cp:lastModifiedBy>Kanishq Bagri</cp:lastModifiedBy>
  <cp:revision>7</cp:revision>
  <dcterms:created xsi:type="dcterms:W3CDTF">2017-05-11T15:05:46Z</dcterms:created>
  <dcterms:modified xsi:type="dcterms:W3CDTF">2017-05-11T17:33:23Z</dcterms:modified>
</cp:coreProperties>
</file>