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9" d="100"/>
          <a:sy n="79" d="100"/>
        </p:scale>
        <p:origin x="-1758" y="-7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506470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7" name="Google Shape;18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5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5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5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41" name="Google Shape;241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"/>
          <p:cNvSpPr txBox="1">
            <a:spLocks noGrp="1"/>
          </p:cNvSpPr>
          <p:nvPr>
            <p:ph type="ctrTitle"/>
          </p:nvPr>
        </p:nvSpPr>
        <p:spPr>
          <a:xfrm>
            <a:off x="979375" y="439225"/>
            <a:ext cx="75261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 b="1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lang="en-IN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pic>
        <p:nvPicPr>
          <p:cNvPr id="246" name="Google Shape;24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  <p:sp>
        <p:nvSpPr>
          <p:cNvPr id="248" name="Google Shape;248;p1"/>
          <p:cNvSpPr txBox="1"/>
          <p:nvPr/>
        </p:nvSpPr>
        <p:spPr>
          <a:xfrm>
            <a:off x="979375" y="2700794"/>
            <a:ext cx="79365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</a:t>
            </a:r>
            <a:r>
              <a:rPr lang="en-I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KANISHQ PANWAR	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 </a:t>
            </a:r>
            <a:r>
              <a:rPr lang="en-IN" sz="3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12220143</a:t>
            </a:r>
            <a:r>
              <a:rPr lang="en-IN" sz="3000" dirty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Roll No. </a:t>
            </a:r>
            <a:r>
              <a:rPr lang="en-IN" sz="3000" b="0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22C2</a:t>
            </a:r>
            <a:r>
              <a:rPr lang="en-IN" sz="3000" dirty="0" smtClean="0"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B.Com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(corporate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secretaryship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N" sz="30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College: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Agurchand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30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Manmull</a:t>
            </a:r>
            <a:r>
              <a:rPr lang="en-IN" sz="3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Jain College</a:t>
            </a:r>
            <a:endParaRPr sz="3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10"/>
          <p:cNvSpPr txBox="1"/>
          <p:nvPr/>
        </p:nvSpPr>
        <p:spPr>
          <a:xfrm>
            <a:off x="739775" y="291150"/>
            <a:ext cx="42747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N" sz="4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</a:t>
            </a:r>
            <a:endParaRPr sz="4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0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and clean employee data (e.g., demographics, job info, performance metrics)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data quality and consistencyII.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Analytic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summaries and visualizations (e.g., tables, charts, graphs) to understand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demographics (e.g., age, gender, department)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 characteristics (e.g., role, tenure, salary)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 (e.g., ratings, promotions, turnover)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Inferential Analytics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analysis (e.g., between performance and salary)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analysis (e.g., predicting turnover based on demographics)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analysis (e.g., grouping similar employees)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Prescriptive Analytics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 development and training programs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Diversity, equity, and inclusion initiatives 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Compensation and benefits strategies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engagement and retention plan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</a:t>
            </a:r>
            <a:endParaRPr sz="1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PivotTables and Power Pivot for data summarization and analysis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and Color Scales for data visualization-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Regression and Correlation analysis using Excel's built-in functions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Solver and Scenario Manager for optimization and forecasting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755322" y="385450"/>
            <a:ext cx="33861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12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0600" y="1685380"/>
            <a:ext cx="7382905" cy="3905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7" name="Google Shape;21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1295400"/>
            <a:ext cx="6843713" cy="54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identified trends, patterns, and correlations that will inform our decision-making and drive business outcomes. Specifically, we have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areas of high employee turnover and absenteeism, allowing us to target retention strategies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Analysed salary and benefits data to ensure equity and competitiveness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Visualized employee performance metrics to inform development and promotion decisions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Detected correlations between training programs and job satisfaction, highlighting areas for investment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⮚"/>
            </a:pP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data-driven recommendations to enhance employee engagement, productivity, and overall business performance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4" name="Google Shape;224;p14" descr="See related image detail. Curriculum - Free people icon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43800" y="1828800"/>
            <a:ext cx="1933575" cy="1933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47439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447675" y="2836163"/>
            <a:ext cx="76461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IN" sz="3600" b="1" i="0" u="none" strike="noStrike" cap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Performance Analysis using Excel</a:t>
            </a:r>
            <a:endParaRPr sz="36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2" descr="blob:https://web.whatsapp.com/86f56f85-85b1-4197-8d4c-59f08a07b4c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72632" y="793932"/>
            <a:ext cx="1832583" cy="1832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9491" y="2362784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76153" y="1062039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2373" y="4133342"/>
            <a:ext cx="457240" cy="45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338379" y="5039459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3" name="Google Shape;103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" name="Google Shape;117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3"/>
          <p:cNvSpPr txBox="1">
            <a:spLocks noGrp="1"/>
          </p:cNvSpPr>
          <p:nvPr>
            <p:ph type="title"/>
          </p:nvPr>
        </p:nvSpPr>
        <p:spPr>
          <a:xfrm>
            <a:off x="739775" y="445400"/>
            <a:ext cx="3432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sp>
        <p:nvSpPr>
          <p:cNvPr id="122" name="Google Shape;122;p3"/>
          <p:cNvSpPr txBox="1"/>
          <p:nvPr/>
        </p:nvSpPr>
        <p:spPr>
          <a:xfrm>
            <a:off x="2526082" y="1493333"/>
            <a:ext cx="50292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Solution and Proposition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Modelling Approach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3000" b="0" i="0" u="none" strike="noStrike" cap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3000"/>
              <a:buFont typeface="Times New Roman"/>
              <a:buAutoNum type="arabicPeriod"/>
            </a:pPr>
            <a:r>
              <a:rPr lang="en-IN" sz="30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8" name="Google Shape;128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0" name="Google Shape;130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834075" y="575050"/>
            <a:ext cx="73818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  <p:sp>
        <p:nvSpPr>
          <p:cNvPr id="133" name="Google Shape;133;p4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attendance and absenteeism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sales performance or revenue generation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task completion rates or productivity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customer satisfaction ratings or feedback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AutoNum type="arabicPeriod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 performance across different departments or teams</a:t>
            </a:r>
            <a:endParaRPr sz="30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1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228" name="Google Shape;228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30" name="Google Shape;230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" name="Google Shape;231;p1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64992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3" name="Google Shape;23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  <p:sp>
        <p:nvSpPr>
          <p:cNvPr id="235" name="Google Shape;235;p1"/>
          <p:cNvSpPr txBox="1"/>
          <p:nvPr/>
        </p:nvSpPr>
        <p:spPr>
          <a:xfrm>
            <a:off x="739774" y="2048648"/>
            <a:ext cx="84042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 and organize employee performance data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an Excel dashboard to visualize performance metrics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formulas and charts to analyze and compare performance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Times New Roman"/>
              <a:buChar char="•"/>
            </a:pPr>
            <a:r>
              <a:rPr lang="en-IN" sz="2400" b="0" i="0" u="none" strike="noStrike" cap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Identify areas for improvement and track progress over time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82000" y="845601"/>
            <a:ext cx="317019" cy="323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86106" y="5399965"/>
            <a:ext cx="317019" cy="323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1814497" y="457200"/>
            <a:ext cx="6345300" cy="5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WHO ARE THE END USERS?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HR Generalists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employee performance, identify training needs, and inform talent management decisions.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Managers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monitor team performance, set goals, and provide targeted feedback to team members.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Heads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evaluate departmental performance, make informed decisions, and optimize resource allocation.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Analysts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analyze performance trends, identify areas for improvement, and recommend data-driven solutions.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IN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Managers</a:t>
            </a:r>
            <a:r>
              <a:rPr lang="en-IN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track key performance indicators (KPIs), optimize processes, and enhance overall efficiency.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2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600">
                <a:latin typeface="Times New Roman"/>
                <a:ea typeface="Times New Roman"/>
                <a:cs typeface="Times New Roman"/>
                <a:sym typeface="Times New Roman"/>
              </a:rPr>
              <a:t>OUR SOLUTION AND ITS VALUE PROPOSITION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FORMATTING – MISSING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FILTER- REMOVE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FORMULA- PERFORMANCE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PIVOT-SUMMARY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GRAPH-DATA VISUALIZATION	 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Employee= </a:t>
            </a:r>
            <a:r>
              <a:rPr lang="en-IN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26-Features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9-Features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 Id- 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Text 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Emp- Type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Employee Rating- 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Gender- Male Female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⮚"/>
            </a:pPr>
            <a:r>
              <a:rPr lang="en-IN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Rating –Number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0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IN" sz="1100" b="1" i="0" u="none" strike="noStrike" cap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16" y="3733800"/>
            <a:ext cx="2466975" cy="309326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00" cy="7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>
                <a:latin typeface="Times New Roman"/>
                <a:ea typeface="Times New Roman"/>
                <a:cs typeface="Times New Roman"/>
                <a:sym typeface="Times New Roman"/>
              </a:rPr>
              <a:t>THE "WOW" IN OUR SOLUTION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IN" sz="1100" b="0" i="0" u="none" strike="noStrike" cap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fld>
            <a:endParaRPr sz="11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1592193" y="2482672"/>
            <a:ext cx="7475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•"/>
            </a:pPr>
            <a:r>
              <a:rPr lang="en-IN" sz="3000" b="1" i="0" u="sng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=IFS(Z8&gt;=5,”VERY HIGH”,Z8&gt;=4,”HIGH”,Z8&gt;=3,”MED”,TRUE,”LOW”)</a:t>
            </a:r>
            <a:endParaRPr sz="3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Custom</PresentationFormat>
  <Paragraphs>100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 </dc:title>
  <cp:lastModifiedBy>PRINCE</cp:lastModifiedBy>
  <cp:revision>1</cp:revision>
  <dcterms:modified xsi:type="dcterms:W3CDTF">2024-09-15T11:25:34Z</dcterms:modified>
</cp:coreProperties>
</file>