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4"/>
    <p:sldMasterId id="2147483849" r:id="rId5"/>
  </p:sldMasterIdLst>
  <p:notesMasterIdLst>
    <p:notesMasterId r:id="rId22"/>
  </p:notesMasterIdLst>
  <p:handoutMasterIdLst>
    <p:handoutMasterId r:id="rId23"/>
  </p:handoutMasterIdLst>
  <p:sldIdLst>
    <p:sldId id="4968" r:id="rId6"/>
    <p:sldId id="4957" r:id="rId7"/>
    <p:sldId id="4960" r:id="rId8"/>
    <p:sldId id="4967" r:id="rId9"/>
    <p:sldId id="2147308624" r:id="rId10"/>
    <p:sldId id="2147308625" r:id="rId11"/>
    <p:sldId id="4969" r:id="rId12"/>
    <p:sldId id="4970" r:id="rId13"/>
    <p:sldId id="4974" r:id="rId14"/>
    <p:sldId id="4972" r:id="rId15"/>
    <p:sldId id="4971" r:id="rId16"/>
    <p:sldId id="4975" r:id="rId17"/>
    <p:sldId id="4973" r:id="rId18"/>
    <p:sldId id="4928" r:id="rId19"/>
    <p:sldId id="4963" r:id="rId20"/>
    <p:sldId id="4964" r:id="rId21"/>
  </p:sldIdLst>
  <p:sldSz cx="9144000" cy="5148263"/>
  <p:notesSz cx="9296400" cy="7010400"/>
  <p:defaultTextStyle>
    <a:defPPr>
      <a:defRPr lang="en-US"/>
    </a:defPPr>
    <a:lvl1pPr marL="0" algn="l" defTabSz="685937" rtl="0" eaLnBrk="1" latinLnBrk="0" hangingPunct="1">
      <a:defRPr sz="1350" kern="1200">
        <a:solidFill>
          <a:schemeClr val="tx1"/>
        </a:solidFill>
        <a:latin typeface="+mn-lt"/>
        <a:ea typeface="+mn-ea"/>
        <a:cs typeface="+mn-cs"/>
      </a:defRPr>
    </a:lvl1pPr>
    <a:lvl2pPr marL="342969" algn="l" defTabSz="685937" rtl="0" eaLnBrk="1" latinLnBrk="0" hangingPunct="1">
      <a:defRPr sz="1350" kern="1200">
        <a:solidFill>
          <a:schemeClr val="tx1"/>
        </a:solidFill>
        <a:latin typeface="+mn-lt"/>
        <a:ea typeface="+mn-ea"/>
        <a:cs typeface="+mn-cs"/>
      </a:defRPr>
    </a:lvl2pPr>
    <a:lvl3pPr marL="685937" algn="l" defTabSz="685937" rtl="0" eaLnBrk="1" latinLnBrk="0" hangingPunct="1">
      <a:defRPr sz="1350" kern="1200">
        <a:solidFill>
          <a:schemeClr val="tx1"/>
        </a:solidFill>
        <a:latin typeface="+mn-lt"/>
        <a:ea typeface="+mn-ea"/>
        <a:cs typeface="+mn-cs"/>
      </a:defRPr>
    </a:lvl3pPr>
    <a:lvl4pPr marL="1028906" algn="l" defTabSz="685937" rtl="0" eaLnBrk="1" latinLnBrk="0" hangingPunct="1">
      <a:defRPr sz="1350" kern="1200">
        <a:solidFill>
          <a:schemeClr val="tx1"/>
        </a:solidFill>
        <a:latin typeface="+mn-lt"/>
        <a:ea typeface="+mn-ea"/>
        <a:cs typeface="+mn-cs"/>
      </a:defRPr>
    </a:lvl4pPr>
    <a:lvl5pPr marL="1371874" algn="l" defTabSz="685937" rtl="0" eaLnBrk="1" latinLnBrk="0" hangingPunct="1">
      <a:defRPr sz="1350" kern="1200">
        <a:solidFill>
          <a:schemeClr val="tx1"/>
        </a:solidFill>
        <a:latin typeface="+mn-lt"/>
        <a:ea typeface="+mn-ea"/>
        <a:cs typeface="+mn-cs"/>
      </a:defRPr>
    </a:lvl5pPr>
    <a:lvl6pPr marL="1714843" algn="l" defTabSz="685937" rtl="0" eaLnBrk="1" latinLnBrk="0" hangingPunct="1">
      <a:defRPr sz="1350" kern="1200">
        <a:solidFill>
          <a:schemeClr val="tx1"/>
        </a:solidFill>
        <a:latin typeface="+mn-lt"/>
        <a:ea typeface="+mn-ea"/>
        <a:cs typeface="+mn-cs"/>
      </a:defRPr>
    </a:lvl6pPr>
    <a:lvl7pPr marL="2057811" algn="l" defTabSz="685937" rtl="0" eaLnBrk="1" latinLnBrk="0" hangingPunct="1">
      <a:defRPr sz="1350" kern="1200">
        <a:solidFill>
          <a:schemeClr val="tx1"/>
        </a:solidFill>
        <a:latin typeface="+mn-lt"/>
        <a:ea typeface="+mn-ea"/>
        <a:cs typeface="+mn-cs"/>
      </a:defRPr>
    </a:lvl7pPr>
    <a:lvl8pPr marL="2400780" algn="l" defTabSz="685937" rtl="0" eaLnBrk="1" latinLnBrk="0" hangingPunct="1">
      <a:defRPr sz="1350" kern="1200">
        <a:solidFill>
          <a:schemeClr val="tx1"/>
        </a:solidFill>
        <a:latin typeface="+mn-lt"/>
        <a:ea typeface="+mn-ea"/>
        <a:cs typeface="+mn-cs"/>
      </a:defRPr>
    </a:lvl8pPr>
    <a:lvl9pPr marL="2743749" algn="l" defTabSz="685937"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2E47"/>
    <a:srgbClr val="B6D20C"/>
    <a:srgbClr val="3338CF"/>
    <a:srgbClr val="1A00B3"/>
    <a:srgbClr val="B9D400"/>
    <a:srgbClr val="B4D400"/>
    <a:srgbClr val="B0D400"/>
    <a:srgbClr val="BACF00"/>
    <a:srgbClr val="B8D205"/>
    <a:srgbClr val="BD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p:restoredTop sz="61677"/>
  </p:normalViewPr>
  <p:slideViewPr>
    <p:cSldViewPr snapToGrid="0">
      <p:cViewPr varScale="1">
        <p:scale>
          <a:sx n="91" d="100"/>
          <a:sy n="91" d="100"/>
        </p:scale>
        <p:origin x="1840"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D88FA-E58B-EF46-837C-A41DE28AF9D6}" type="doc">
      <dgm:prSet loTypeId="urn:microsoft.com/office/officeart/2005/8/layout/chevron1" loCatId="" qsTypeId="urn:microsoft.com/office/officeart/2005/8/quickstyle/simple1" qsCatId="simple" csTypeId="urn:microsoft.com/office/officeart/2005/8/colors/accent1_2" csCatId="accent1" phldr="1"/>
      <dgm:spPr/>
    </dgm:pt>
    <dgm:pt modelId="{6B73C76C-E148-474C-9D31-93F90C574B03}">
      <dgm:prSet phldrT="[Text]"/>
      <dgm:spPr/>
      <dgm:t>
        <a:bodyPr/>
        <a:lstStyle/>
        <a:p>
          <a:r>
            <a:rPr lang="en-US" dirty="0"/>
            <a:t>Direct</a:t>
          </a:r>
        </a:p>
      </dgm:t>
    </dgm:pt>
    <dgm:pt modelId="{8880DF8B-1BBD-8C4C-A316-3FBCEC433ECC}" type="parTrans" cxnId="{69C3DAE1-D0DB-764E-9D64-D6F53B93E16D}">
      <dgm:prSet/>
      <dgm:spPr/>
      <dgm:t>
        <a:bodyPr/>
        <a:lstStyle/>
        <a:p>
          <a:endParaRPr lang="en-US"/>
        </a:p>
      </dgm:t>
    </dgm:pt>
    <dgm:pt modelId="{EADB70C0-76DD-DC45-98DD-C55B6FD85B98}" type="sibTrans" cxnId="{69C3DAE1-D0DB-764E-9D64-D6F53B93E16D}">
      <dgm:prSet/>
      <dgm:spPr/>
      <dgm:t>
        <a:bodyPr/>
        <a:lstStyle/>
        <a:p>
          <a:endParaRPr lang="en-US"/>
        </a:p>
      </dgm:t>
    </dgm:pt>
    <dgm:pt modelId="{0CDBAE7F-5CC5-9342-A988-26208121332C}">
      <dgm:prSet phldrT="[Text]"/>
      <dgm:spPr/>
      <dgm:t>
        <a:bodyPr/>
        <a:lstStyle/>
        <a:p>
          <a:r>
            <a:rPr lang="en-US" dirty="0"/>
            <a:t>Generic</a:t>
          </a:r>
        </a:p>
      </dgm:t>
    </dgm:pt>
    <dgm:pt modelId="{B41F55EE-6019-7749-BA8E-70B9342688D2}" type="parTrans" cxnId="{0CC5D268-BEE3-1942-B2F8-4D80920596BF}">
      <dgm:prSet/>
      <dgm:spPr/>
      <dgm:t>
        <a:bodyPr/>
        <a:lstStyle/>
        <a:p>
          <a:endParaRPr lang="en-US"/>
        </a:p>
      </dgm:t>
    </dgm:pt>
    <dgm:pt modelId="{5E8D6079-1D7B-AE49-ACD1-7FB59C4D9DF2}" type="sibTrans" cxnId="{0CC5D268-BEE3-1942-B2F8-4D80920596BF}">
      <dgm:prSet/>
      <dgm:spPr/>
      <dgm:t>
        <a:bodyPr/>
        <a:lstStyle/>
        <a:p>
          <a:endParaRPr lang="en-US"/>
        </a:p>
      </dgm:t>
    </dgm:pt>
    <dgm:pt modelId="{552CB246-ECD1-0F4A-9EF8-C82DB912FF01}">
      <dgm:prSet phldrT="[Text]"/>
      <dgm:spPr/>
      <dgm:t>
        <a:bodyPr/>
        <a:lstStyle/>
        <a:p>
          <a:r>
            <a:rPr lang="en-US" dirty="0"/>
            <a:t>Snapshot</a:t>
          </a:r>
        </a:p>
      </dgm:t>
    </dgm:pt>
    <dgm:pt modelId="{3354230C-16DE-3043-89D7-ADD5B4A476AD}" type="parTrans" cxnId="{F11782A8-77C1-BD45-ADDB-477383E7E187}">
      <dgm:prSet/>
      <dgm:spPr/>
      <dgm:t>
        <a:bodyPr/>
        <a:lstStyle/>
        <a:p>
          <a:endParaRPr lang="en-US"/>
        </a:p>
      </dgm:t>
    </dgm:pt>
    <dgm:pt modelId="{65A07A85-12D1-7748-BE09-676F886FDD89}" type="sibTrans" cxnId="{F11782A8-77C1-BD45-ADDB-477383E7E187}">
      <dgm:prSet/>
      <dgm:spPr/>
      <dgm:t>
        <a:bodyPr/>
        <a:lstStyle/>
        <a:p>
          <a:endParaRPr lang="en-US"/>
        </a:p>
      </dgm:t>
    </dgm:pt>
    <dgm:pt modelId="{A6010A51-FB28-2646-8859-C06D2093AF82}">
      <dgm:prSet phldrT="[Text]"/>
      <dgm:spPr/>
      <dgm:t>
        <a:bodyPr/>
        <a:lstStyle/>
        <a:p>
          <a:r>
            <a:rPr lang="en-US" dirty="0"/>
            <a:t>Logical</a:t>
          </a:r>
        </a:p>
      </dgm:t>
    </dgm:pt>
    <dgm:pt modelId="{EE29CAF6-D2CA-5748-8DC9-0EF863A8A95E}" type="parTrans" cxnId="{D7F8D6FB-64E9-B641-8643-10E1A2C55175}">
      <dgm:prSet/>
      <dgm:spPr/>
      <dgm:t>
        <a:bodyPr/>
        <a:lstStyle/>
        <a:p>
          <a:endParaRPr lang="en-US"/>
        </a:p>
      </dgm:t>
    </dgm:pt>
    <dgm:pt modelId="{F7CFBAFA-88AA-944D-B174-38981320187F}" type="sibTrans" cxnId="{D7F8D6FB-64E9-B641-8643-10E1A2C55175}">
      <dgm:prSet/>
      <dgm:spPr/>
      <dgm:t>
        <a:bodyPr/>
        <a:lstStyle/>
        <a:p>
          <a:endParaRPr lang="en-US"/>
        </a:p>
      </dgm:t>
    </dgm:pt>
    <dgm:pt modelId="{45C0D0BE-EBB2-8744-BFC2-7A9993290381}">
      <dgm:prSet phldrT="[Text]"/>
      <dgm:spPr/>
      <dgm:t>
        <a:bodyPr/>
        <a:lstStyle/>
        <a:p>
          <a:r>
            <a:rPr lang="en-US" dirty="0"/>
            <a:t>System</a:t>
          </a:r>
        </a:p>
      </dgm:t>
    </dgm:pt>
    <dgm:pt modelId="{F66A755D-7E20-5744-9CE4-1FF0340182AF}" type="parTrans" cxnId="{9A9E94CF-2570-AE45-8017-8C7009CFDF9D}">
      <dgm:prSet/>
      <dgm:spPr/>
      <dgm:t>
        <a:bodyPr/>
        <a:lstStyle/>
        <a:p>
          <a:endParaRPr lang="en-US"/>
        </a:p>
      </dgm:t>
    </dgm:pt>
    <dgm:pt modelId="{F6CCAEB9-6753-0943-BF38-5CEE6FD5F948}" type="sibTrans" cxnId="{9A9E94CF-2570-AE45-8017-8C7009CFDF9D}">
      <dgm:prSet/>
      <dgm:spPr/>
      <dgm:t>
        <a:bodyPr/>
        <a:lstStyle/>
        <a:p>
          <a:endParaRPr lang="en-US"/>
        </a:p>
      </dgm:t>
    </dgm:pt>
    <dgm:pt modelId="{0B051392-4ABE-0C41-855C-538B1BFBDFF3}" type="pres">
      <dgm:prSet presAssocID="{B49D88FA-E58B-EF46-837C-A41DE28AF9D6}" presName="Name0" presStyleCnt="0">
        <dgm:presLayoutVars>
          <dgm:dir/>
          <dgm:animLvl val="lvl"/>
          <dgm:resizeHandles val="exact"/>
        </dgm:presLayoutVars>
      </dgm:prSet>
      <dgm:spPr/>
    </dgm:pt>
    <dgm:pt modelId="{F7AC618C-F062-C047-A8AE-8715F12DDC75}" type="pres">
      <dgm:prSet presAssocID="{6B73C76C-E148-474C-9D31-93F90C574B03}" presName="parTxOnly" presStyleLbl="node1" presStyleIdx="0" presStyleCnt="5">
        <dgm:presLayoutVars>
          <dgm:chMax val="0"/>
          <dgm:chPref val="0"/>
          <dgm:bulletEnabled val="1"/>
        </dgm:presLayoutVars>
      </dgm:prSet>
      <dgm:spPr/>
    </dgm:pt>
    <dgm:pt modelId="{80670E74-87D7-A64E-959A-8FFE5EC139BB}" type="pres">
      <dgm:prSet presAssocID="{EADB70C0-76DD-DC45-98DD-C55B6FD85B98}" presName="parTxOnlySpace" presStyleCnt="0"/>
      <dgm:spPr/>
    </dgm:pt>
    <dgm:pt modelId="{872CB13F-2F9E-3449-83A5-A05BE3C738A6}" type="pres">
      <dgm:prSet presAssocID="{0CDBAE7F-5CC5-9342-A988-26208121332C}" presName="parTxOnly" presStyleLbl="node1" presStyleIdx="1" presStyleCnt="5">
        <dgm:presLayoutVars>
          <dgm:chMax val="0"/>
          <dgm:chPref val="0"/>
          <dgm:bulletEnabled val="1"/>
        </dgm:presLayoutVars>
      </dgm:prSet>
      <dgm:spPr/>
    </dgm:pt>
    <dgm:pt modelId="{4082BD32-2237-2A4D-AD2C-59CF71F7D52B}" type="pres">
      <dgm:prSet presAssocID="{5E8D6079-1D7B-AE49-ACD1-7FB59C4D9DF2}" presName="parTxOnlySpace" presStyleCnt="0"/>
      <dgm:spPr/>
    </dgm:pt>
    <dgm:pt modelId="{3DEF061A-E5A8-8343-AC56-DD5D5A2B1D64}" type="pres">
      <dgm:prSet presAssocID="{552CB246-ECD1-0F4A-9EF8-C82DB912FF01}" presName="parTxOnly" presStyleLbl="node1" presStyleIdx="2" presStyleCnt="5">
        <dgm:presLayoutVars>
          <dgm:chMax val="0"/>
          <dgm:chPref val="0"/>
          <dgm:bulletEnabled val="1"/>
        </dgm:presLayoutVars>
      </dgm:prSet>
      <dgm:spPr/>
    </dgm:pt>
    <dgm:pt modelId="{F551150D-B3D8-C049-9520-22FBE8DAA12B}" type="pres">
      <dgm:prSet presAssocID="{65A07A85-12D1-7748-BE09-676F886FDD89}" presName="parTxOnlySpace" presStyleCnt="0"/>
      <dgm:spPr/>
    </dgm:pt>
    <dgm:pt modelId="{DC758EF3-10A6-E843-B2BC-5BA4046BF86C}" type="pres">
      <dgm:prSet presAssocID="{A6010A51-FB28-2646-8859-C06D2093AF82}" presName="parTxOnly" presStyleLbl="node1" presStyleIdx="3" presStyleCnt="5">
        <dgm:presLayoutVars>
          <dgm:chMax val="0"/>
          <dgm:chPref val="0"/>
          <dgm:bulletEnabled val="1"/>
        </dgm:presLayoutVars>
      </dgm:prSet>
      <dgm:spPr/>
    </dgm:pt>
    <dgm:pt modelId="{43D56429-652A-F04A-B9E5-33D7CBBCF426}" type="pres">
      <dgm:prSet presAssocID="{F7CFBAFA-88AA-944D-B174-38981320187F}" presName="parTxOnlySpace" presStyleCnt="0"/>
      <dgm:spPr/>
    </dgm:pt>
    <dgm:pt modelId="{35155E8D-09E3-DF48-B151-08FE6C00BAA2}" type="pres">
      <dgm:prSet presAssocID="{45C0D0BE-EBB2-8744-BFC2-7A9993290381}" presName="parTxOnly" presStyleLbl="node1" presStyleIdx="4" presStyleCnt="5">
        <dgm:presLayoutVars>
          <dgm:chMax val="0"/>
          <dgm:chPref val="0"/>
          <dgm:bulletEnabled val="1"/>
        </dgm:presLayoutVars>
      </dgm:prSet>
      <dgm:spPr/>
    </dgm:pt>
  </dgm:ptLst>
  <dgm:cxnLst>
    <dgm:cxn modelId="{27987654-3139-4E4D-903C-D5FE7571A702}" type="presOf" srcId="{552CB246-ECD1-0F4A-9EF8-C82DB912FF01}" destId="{3DEF061A-E5A8-8343-AC56-DD5D5A2B1D64}" srcOrd="0" destOrd="0" presId="urn:microsoft.com/office/officeart/2005/8/layout/chevron1"/>
    <dgm:cxn modelId="{0CC5D268-BEE3-1942-B2F8-4D80920596BF}" srcId="{B49D88FA-E58B-EF46-837C-A41DE28AF9D6}" destId="{0CDBAE7F-5CC5-9342-A988-26208121332C}" srcOrd="1" destOrd="0" parTransId="{B41F55EE-6019-7749-BA8E-70B9342688D2}" sibTransId="{5E8D6079-1D7B-AE49-ACD1-7FB59C4D9DF2}"/>
    <dgm:cxn modelId="{A4F5EA76-A433-6A44-953D-127B0FF8602C}" type="presOf" srcId="{0CDBAE7F-5CC5-9342-A988-26208121332C}" destId="{872CB13F-2F9E-3449-83A5-A05BE3C738A6}" srcOrd="0" destOrd="0" presId="urn:microsoft.com/office/officeart/2005/8/layout/chevron1"/>
    <dgm:cxn modelId="{F11782A8-77C1-BD45-ADDB-477383E7E187}" srcId="{B49D88FA-E58B-EF46-837C-A41DE28AF9D6}" destId="{552CB246-ECD1-0F4A-9EF8-C82DB912FF01}" srcOrd="2" destOrd="0" parTransId="{3354230C-16DE-3043-89D7-ADD5B4A476AD}" sibTransId="{65A07A85-12D1-7748-BE09-676F886FDD89}"/>
    <dgm:cxn modelId="{EA13E4B1-54D5-C140-A2CD-DC3D9CF081A4}" type="presOf" srcId="{B49D88FA-E58B-EF46-837C-A41DE28AF9D6}" destId="{0B051392-4ABE-0C41-855C-538B1BFBDFF3}" srcOrd="0" destOrd="0" presId="urn:microsoft.com/office/officeart/2005/8/layout/chevron1"/>
    <dgm:cxn modelId="{3786EBCD-DEA3-9C40-A843-491FC2111F0C}" type="presOf" srcId="{A6010A51-FB28-2646-8859-C06D2093AF82}" destId="{DC758EF3-10A6-E843-B2BC-5BA4046BF86C}" srcOrd="0" destOrd="0" presId="urn:microsoft.com/office/officeart/2005/8/layout/chevron1"/>
    <dgm:cxn modelId="{9A9E94CF-2570-AE45-8017-8C7009CFDF9D}" srcId="{B49D88FA-E58B-EF46-837C-A41DE28AF9D6}" destId="{45C0D0BE-EBB2-8744-BFC2-7A9993290381}" srcOrd="4" destOrd="0" parTransId="{F66A755D-7E20-5744-9CE4-1FF0340182AF}" sibTransId="{F6CCAEB9-6753-0943-BF38-5CEE6FD5F948}"/>
    <dgm:cxn modelId="{D14B54DC-161E-994C-942C-9F286446F532}" type="presOf" srcId="{45C0D0BE-EBB2-8744-BFC2-7A9993290381}" destId="{35155E8D-09E3-DF48-B151-08FE6C00BAA2}" srcOrd="0" destOrd="0" presId="urn:microsoft.com/office/officeart/2005/8/layout/chevron1"/>
    <dgm:cxn modelId="{69C3DAE1-D0DB-764E-9D64-D6F53B93E16D}" srcId="{B49D88FA-E58B-EF46-837C-A41DE28AF9D6}" destId="{6B73C76C-E148-474C-9D31-93F90C574B03}" srcOrd="0" destOrd="0" parTransId="{8880DF8B-1BBD-8C4C-A316-3FBCEC433ECC}" sibTransId="{EADB70C0-76DD-DC45-98DD-C55B6FD85B98}"/>
    <dgm:cxn modelId="{51A9A5FA-3537-F34C-A547-172653EA1C52}" type="presOf" srcId="{6B73C76C-E148-474C-9D31-93F90C574B03}" destId="{F7AC618C-F062-C047-A8AE-8715F12DDC75}" srcOrd="0" destOrd="0" presId="urn:microsoft.com/office/officeart/2005/8/layout/chevron1"/>
    <dgm:cxn modelId="{D7F8D6FB-64E9-B641-8643-10E1A2C55175}" srcId="{B49D88FA-E58B-EF46-837C-A41DE28AF9D6}" destId="{A6010A51-FB28-2646-8859-C06D2093AF82}" srcOrd="3" destOrd="0" parTransId="{EE29CAF6-D2CA-5748-8DC9-0EF863A8A95E}" sibTransId="{F7CFBAFA-88AA-944D-B174-38981320187F}"/>
    <dgm:cxn modelId="{638A4730-1C95-ED43-8043-382106DFA4BA}" type="presParOf" srcId="{0B051392-4ABE-0C41-855C-538B1BFBDFF3}" destId="{F7AC618C-F062-C047-A8AE-8715F12DDC75}" srcOrd="0" destOrd="0" presId="urn:microsoft.com/office/officeart/2005/8/layout/chevron1"/>
    <dgm:cxn modelId="{FEAD4802-3270-B44E-B1FF-2F2846FC9C06}" type="presParOf" srcId="{0B051392-4ABE-0C41-855C-538B1BFBDFF3}" destId="{80670E74-87D7-A64E-959A-8FFE5EC139BB}" srcOrd="1" destOrd="0" presId="urn:microsoft.com/office/officeart/2005/8/layout/chevron1"/>
    <dgm:cxn modelId="{498DCE3B-2C28-9547-8CA0-5843100D0E0B}" type="presParOf" srcId="{0B051392-4ABE-0C41-855C-538B1BFBDFF3}" destId="{872CB13F-2F9E-3449-83A5-A05BE3C738A6}" srcOrd="2" destOrd="0" presId="urn:microsoft.com/office/officeart/2005/8/layout/chevron1"/>
    <dgm:cxn modelId="{E9BB9D28-AB5A-D540-A028-BAFE535E4451}" type="presParOf" srcId="{0B051392-4ABE-0C41-855C-538B1BFBDFF3}" destId="{4082BD32-2237-2A4D-AD2C-59CF71F7D52B}" srcOrd="3" destOrd="0" presId="urn:microsoft.com/office/officeart/2005/8/layout/chevron1"/>
    <dgm:cxn modelId="{919523D9-C377-7C44-8653-D070A483A6EF}" type="presParOf" srcId="{0B051392-4ABE-0C41-855C-538B1BFBDFF3}" destId="{3DEF061A-E5A8-8343-AC56-DD5D5A2B1D64}" srcOrd="4" destOrd="0" presId="urn:microsoft.com/office/officeart/2005/8/layout/chevron1"/>
    <dgm:cxn modelId="{622681CE-5F59-FE40-A7FE-4AA65B074D3B}" type="presParOf" srcId="{0B051392-4ABE-0C41-855C-538B1BFBDFF3}" destId="{F551150D-B3D8-C049-9520-22FBE8DAA12B}" srcOrd="5" destOrd="0" presId="urn:microsoft.com/office/officeart/2005/8/layout/chevron1"/>
    <dgm:cxn modelId="{930D6DE2-E56F-4449-AE51-CE298789E6BE}" type="presParOf" srcId="{0B051392-4ABE-0C41-855C-538B1BFBDFF3}" destId="{DC758EF3-10A6-E843-B2BC-5BA4046BF86C}" srcOrd="6" destOrd="0" presId="urn:microsoft.com/office/officeart/2005/8/layout/chevron1"/>
    <dgm:cxn modelId="{33F297FA-F8B4-7E4C-A4D4-8F85FF054A8E}" type="presParOf" srcId="{0B051392-4ABE-0C41-855C-538B1BFBDFF3}" destId="{43D56429-652A-F04A-B9E5-33D7CBBCF426}" srcOrd="7" destOrd="0" presId="urn:microsoft.com/office/officeart/2005/8/layout/chevron1"/>
    <dgm:cxn modelId="{E8D21C43-42AF-4A4E-99C2-FF3AFC5B72B2}" type="presParOf" srcId="{0B051392-4ABE-0C41-855C-538B1BFBDFF3}" destId="{35155E8D-09E3-DF48-B151-08FE6C00BAA2}"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C618C-F062-C047-A8AE-8715F12DDC75}">
      <dsp:nvSpPr>
        <dsp:cNvPr id="0" name=""/>
        <dsp:cNvSpPr/>
      </dsp:nvSpPr>
      <dsp:spPr>
        <a:xfrm>
          <a:off x="1488" y="859982"/>
          <a:ext cx="1324570" cy="5298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Direct</a:t>
          </a:r>
        </a:p>
      </dsp:txBody>
      <dsp:txXfrm>
        <a:off x="266402" y="859982"/>
        <a:ext cx="794742" cy="529828"/>
      </dsp:txXfrm>
    </dsp:sp>
    <dsp:sp modelId="{872CB13F-2F9E-3449-83A5-A05BE3C738A6}">
      <dsp:nvSpPr>
        <dsp:cNvPr id="0" name=""/>
        <dsp:cNvSpPr/>
      </dsp:nvSpPr>
      <dsp:spPr>
        <a:xfrm>
          <a:off x="1193601" y="859982"/>
          <a:ext cx="1324570" cy="5298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Generic</a:t>
          </a:r>
        </a:p>
      </dsp:txBody>
      <dsp:txXfrm>
        <a:off x="1458515" y="859982"/>
        <a:ext cx="794742" cy="529828"/>
      </dsp:txXfrm>
    </dsp:sp>
    <dsp:sp modelId="{3DEF061A-E5A8-8343-AC56-DD5D5A2B1D64}">
      <dsp:nvSpPr>
        <dsp:cNvPr id="0" name=""/>
        <dsp:cNvSpPr/>
      </dsp:nvSpPr>
      <dsp:spPr>
        <a:xfrm>
          <a:off x="2385714" y="859982"/>
          <a:ext cx="1324570" cy="5298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Snapshot</a:t>
          </a:r>
        </a:p>
      </dsp:txBody>
      <dsp:txXfrm>
        <a:off x="2650628" y="859982"/>
        <a:ext cx="794742" cy="529828"/>
      </dsp:txXfrm>
    </dsp:sp>
    <dsp:sp modelId="{DC758EF3-10A6-E843-B2BC-5BA4046BF86C}">
      <dsp:nvSpPr>
        <dsp:cNvPr id="0" name=""/>
        <dsp:cNvSpPr/>
      </dsp:nvSpPr>
      <dsp:spPr>
        <a:xfrm>
          <a:off x="3577828" y="859982"/>
          <a:ext cx="1324570" cy="5298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Logical</a:t>
          </a:r>
        </a:p>
      </dsp:txBody>
      <dsp:txXfrm>
        <a:off x="3842742" y="859982"/>
        <a:ext cx="794742" cy="529828"/>
      </dsp:txXfrm>
    </dsp:sp>
    <dsp:sp modelId="{35155E8D-09E3-DF48-B151-08FE6C00BAA2}">
      <dsp:nvSpPr>
        <dsp:cNvPr id="0" name=""/>
        <dsp:cNvSpPr/>
      </dsp:nvSpPr>
      <dsp:spPr>
        <a:xfrm>
          <a:off x="4769941" y="859982"/>
          <a:ext cx="1324570" cy="5298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System</a:t>
          </a:r>
        </a:p>
      </dsp:txBody>
      <dsp:txXfrm>
        <a:off x="5034855" y="859982"/>
        <a:ext cx="794742" cy="5298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latin typeface="Tahoma" panose="020B0604030504040204" pitchFamily="34" charset="0"/>
            </a:endParaRPr>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4025E99C-BE4E-4355-90D5-0EE3464258D9}" type="datetimeFigureOut">
              <a:rPr lang="en-US" smtClean="0">
                <a:latin typeface="Tahoma" panose="020B0604030504040204" pitchFamily="34" charset="0"/>
              </a:rPr>
              <a:t>8/9/23</a:t>
            </a:fld>
            <a:endParaRPr lang="en-US">
              <a:latin typeface="Tahoma" panose="020B0604030504040204" pitchFamily="34" charset="0"/>
            </a:endParaRPr>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latin typeface="Tahoma" panose="020B0604030504040204" pitchFamily="34" charset="0"/>
            </a:endParaRPr>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423E43BF-A41D-4418-A59B-857761317DF5}" type="slidenum">
              <a:rPr lang="en-US" smtClean="0">
                <a:latin typeface="Tahoma" panose="020B0604030504040204" pitchFamily="34" charset="0"/>
              </a:rPr>
              <a:t>‹#›</a:t>
            </a:fld>
            <a:endParaRPr lang="en-US">
              <a:latin typeface="Tahoma" panose="020B0604030504040204" pitchFamily="34" charset="0"/>
            </a:endParaRPr>
          </a:p>
        </p:txBody>
      </p:sp>
    </p:spTree>
    <p:extLst>
      <p:ext uri="{BB962C8B-B14F-4D97-AF65-F5344CB8AC3E}">
        <p14:creationId xmlns:p14="http://schemas.microsoft.com/office/powerpoint/2010/main" val="386911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b="0" i="0">
                <a:latin typeface="Tahoma" panose="020B0604030504040204" pitchFamily="34" charset="0"/>
              </a:defRPr>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77" tIns="46589" rIns="93177" bIns="46589" rtlCol="0"/>
          <a:lstStyle>
            <a:lvl1pPr algn="r">
              <a:defRPr sz="1200" b="0" i="0">
                <a:latin typeface="Tahoma" panose="020B0604030504040204" pitchFamily="34" charset="0"/>
              </a:defRPr>
            </a:lvl1pPr>
          </a:lstStyle>
          <a:p>
            <a:fld id="{42B9AD4B-8655-4940-A3C2-456FA4D65BFE}" type="datetimeFigureOut">
              <a:rPr lang="en-US" smtClean="0"/>
              <a:pPr/>
              <a:t>8/9/23</a:t>
            </a:fld>
            <a:endParaRPr lang="en-US"/>
          </a:p>
        </p:txBody>
      </p:sp>
      <p:sp>
        <p:nvSpPr>
          <p:cNvPr id="4" name="Slide Image Placeholder 3"/>
          <p:cNvSpPr>
            <a:spLocks noGrp="1" noRot="1" noChangeAspect="1"/>
          </p:cNvSpPr>
          <p:nvPr>
            <p:ph type="sldImg" idx="2"/>
          </p:nvPr>
        </p:nvSpPr>
        <p:spPr>
          <a:xfrm>
            <a:off x="2547938" y="876300"/>
            <a:ext cx="4200525"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5"/>
            <a:ext cx="7437120" cy="2760345"/>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b="0" i="0">
                <a:latin typeface="Tahoma" panose="020B0604030504040204" pitchFamily="34" charset="0"/>
              </a:defRPr>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b="0" i="0">
                <a:latin typeface="Tahoma" panose="020B0604030504040204" pitchFamily="34" charset="0"/>
              </a:defRPr>
            </a:lvl1pPr>
          </a:lstStyle>
          <a:p>
            <a:fld id="{650144F6-1F44-484E-96B6-CAB23FCB330B}" type="slidenum">
              <a:rPr lang="en-US" smtClean="0"/>
              <a:pPr/>
              <a:t>‹#›</a:t>
            </a:fld>
            <a:endParaRPr lang="en-US"/>
          </a:p>
        </p:txBody>
      </p:sp>
    </p:spTree>
    <p:extLst>
      <p:ext uri="{BB962C8B-B14F-4D97-AF65-F5344CB8AC3E}">
        <p14:creationId xmlns:p14="http://schemas.microsoft.com/office/powerpoint/2010/main" val="3139077783"/>
      </p:ext>
    </p:extLst>
  </p:cSld>
  <p:clrMap bg1="lt1" tx1="dk1" bg2="lt2" tx2="dk2" accent1="accent1" accent2="accent2" accent3="accent3" accent4="accent4" accent5="accent5" accent6="accent6" hlink="hlink" folHlink="folHlink"/>
  <p:notesStyle>
    <a:lvl1pPr marL="0" algn="l" defTabSz="685937" rtl="0" eaLnBrk="1" latinLnBrk="0" hangingPunct="1">
      <a:defRPr sz="900" b="0" i="0" kern="1200">
        <a:solidFill>
          <a:schemeClr val="tx1"/>
        </a:solidFill>
        <a:latin typeface="Tahoma" panose="020B0604030504040204" pitchFamily="34" charset="0"/>
        <a:ea typeface="+mn-ea"/>
        <a:cs typeface="+mn-cs"/>
      </a:defRPr>
    </a:lvl1pPr>
    <a:lvl2pPr marL="342969" algn="l" defTabSz="685937" rtl="0" eaLnBrk="1" latinLnBrk="0" hangingPunct="1">
      <a:defRPr sz="900" b="0" i="0" kern="1200">
        <a:solidFill>
          <a:schemeClr val="tx1"/>
        </a:solidFill>
        <a:latin typeface="Tahoma" panose="020B0604030504040204" pitchFamily="34" charset="0"/>
        <a:ea typeface="+mn-ea"/>
        <a:cs typeface="+mn-cs"/>
      </a:defRPr>
    </a:lvl2pPr>
    <a:lvl3pPr marL="685937" algn="l" defTabSz="685937" rtl="0" eaLnBrk="1" latinLnBrk="0" hangingPunct="1">
      <a:defRPr sz="900" b="0" i="0" kern="1200">
        <a:solidFill>
          <a:schemeClr val="tx1"/>
        </a:solidFill>
        <a:latin typeface="Tahoma" panose="020B0604030504040204" pitchFamily="34" charset="0"/>
        <a:ea typeface="+mn-ea"/>
        <a:cs typeface="+mn-cs"/>
      </a:defRPr>
    </a:lvl3pPr>
    <a:lvl4pPr marL="1028906" algn="l" defTabSz="685937" rtl="0" eaLnBrk="1" latinLnBrk="0" hangingPunct="1">
      <a:defRPr sz="900" b="0" i="0" kern="1200">
        <a:solidFill>
          <a:schemeClr val="tx1"/>
        </a:solidFill>
        <a:latin typeface="Tahoma" panose="020B0604030504040204" pitchFamily="34" charset="0"/>
        <a:ea typeface="+mn-ea"/>
        <a:cs typeface="+mn-cs"/>
      </a:defRPr>
    </a:lvl4pPr>
    <a:lvl5pPr marL="1371874" algn="l" defTabSz="685937" rtl="0" eaLnBrk="1" latinLnBrk="0" hangingPunct="1">
      <a:defRPr sz="900" b="0" i="0" kern="1200">
        <a:solidFill>
          <a:schemeClr val="tx1"/>
        </a:solidFill>
        <a:latin typeface="Tahoma" panose="020B0604030504040204" pitchFamily="34" charset="0"/>
        <a:ea typeface="+mn-ea"/>
        <a:cs typeface="+mn-cs"/>
      </a:defRPr>
    </a:lvl5pPr>
    <a:lvl6pPr marL="1714843" algn="l" defTabSz="685937" rtl="0" eaLnBrk="1" latinLnBrk="0" hangingPunct="1">
      <a:defRPr sz="900" kern="1200">
        <a:solidFill>
          <a:schemeClr val="tx1"/>
        </a:solidFill>
        <a:latin typeface="+mn-lt"/>
        <a:ea typeface="+mn-ea"/>
        <a:cs typeface="+mn-cs"/>
      </a:defRPr>
    </a:lvl6pPr>
    <a:lvl7pPr marL="2057811" algn="l" defTabSz="685937" rtl="0" eaLnBrk="1" latinLnBrk="0" hangingPunct="1">
      <a:defRPr sz="900" kern="1200">
        <a:solidFill>
          <a:schemeClr val="tx1"/>
        </a:solidFill>
        <a:latin typeface="+mn-lt"/>
        <a:ea typeface="+mn-ea"/>
        <a:cs typeface="+mn-cs"/>
      </a:defRPr>
    </a:lvl7pPr>
    <a:lvl8pPr marL="2400780" algn="l" defTabSz="685937" rtl="0" eaLnBrk="1" latinLnBrk="0" hangingPunct="1">
      <a:defRPr sz="900" kern="1200">
        <a:solidFill>
          <a:schemeClr val="tx1"/>
        </a:solidFill>
        <a:latin typeface="+mn-lt"/>
        <a:ea typeface="+mn-ea"/>
        <a:cs typeface="+mn-cs"/>
      </a:defRPr>
    </a:lvl8pPr>
    <a:lvl9pPr marL="2743749" algn="l" defTabSz="68593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a:ea typeface="Tahoma"/>
                <a:cs typeface="Tahoma"/>
              </a:rPr>
              <a:t>Veeam RO: https://</a:t>
            </a:r>
            <a:r>
              <a:rPr lang="en-US" dirty="0" err="1">
                <a:latin typeface="Tahoma"/>
                <a:ea typeface="Tahoma"/>
                <a:cs typeface="Tahoma"/>
              </a:rPr>
              <a:t>veeamsoftwarecorp-my.sharepoint.com</a:t>
            </a:r>
            <a:r>
              <a:rPr lang="en-US" dirty="0">
                <a:latin typeface="Tahoma"/>
                <a:ea typeface="Tahoma"/>
                <a:cs typeface="Tahoma"/>
              </a:rPr>
              <a:t>/:p:/g/personal/</a:t>
            </a:r>
            <a:r>
              <a:rPr lang="en-US" dirty="0" err="1">
                <a:latin typeface="Tahoma"/>
                <a:ea typeface="Tahoma"/>
                <a:cs typeface="Tahoma"/>
              </a:rPr>
              <a:t>mark_lavi_veeam_com</a:t>
            </a:r>
            <a:r>
              <a:rPr lang="en-US" dirty="0">
                <a:latin typeface="Tahoma"/>
                <a:ea typeface="Tahoma"/>
                <a:cs typeface="Tahoma"/>
              </a:rPr>
              <a:t>/EfR8pfcjwIRLtPktAsDL8aYBuJ6HTmoUMYWFzBKAkfpaxQ?e=ERI7f7</a:t>
            </a:r>
          </a:p>
          <a:p>
            <a:r>
              <a:rPr lang="en-US" dirty="0">
                <a:latin typeface="Tahoma"/>
                <a:ea typeface="Tahoma"/>
                <a:cs typeface="Tahoma"/>
              </a:rPr>
              <a:t>Public: https://</a:t>
            </a:r>
            <a:r>
              <a:rPr lang="en-US" dirty="0" err="1">
                <a:latin typeface="Tahoma"/>
                <a:ea typeface="Tahoma"/>
                <a:cs typeface="Tahoma"/>
              </a:rPr>
              <a:t>github.com</a:t>
            </a:r>
            <a:r>
              <a:rPr lang="en-US" dirty="0">
                <a:latin typeface="Tahoma"/>
                <a:ea typeface="Tahoma"/>
                <a:cs typeface="Tahoma"/>
              </a:rPr>
              <a:t>/</a:t>
            </a:r>
            <a:r>
              <a:rPr lang="en-US" dirty="0" err="1">
                <a:latin typeface="Tahoma"/>
                <a:ea typeface="Tahoma"/>
                <a:cs typeface="Tahoma"/>
              </a:rPr>
              <a:t>kanisterio</a:t>
            </a:r>
            <a:r>
              <a:rPr lang="en-US" dirty="0">
                <a:latin typeface="Tahoma"/>
                <a:ea typeface="Tahoma"/>
                <a:cs typeface="Tahoma"/>
              </a:rPr>
              <a:t>/demo/tree/main/webinar/</a:t>
            </a:r>
            <a:r>
              <a:rPr lang="en-US" dirty="0" err="1">
                <a:latin typeface="Tahoma"/>
                <a:ea typeface="Tahoma"/>
                <a:cs typeface="Tahoma"/>
              </a:rPr>
              <a:t>cncf.io</a:t>
            </a:r>
            <a:r>
              <a:rPr lang="en-US" dirty="0">
                <a:latin typeface="Tahoma"/>
                <a:ea typeface="Tahoma"/>
                <a:cs typeface="Tahoma"/>
              </a:rPr>
              <a:t>/</a:t>
            </a:r>
            <a:r>
              <a:rPr lang="en-US" dirty="0" err="1">
                <a:latin typeface="Tahoma"/>
                <a:ea typeface="Tahoma"/>
                <a:cs typeface="Tahoma"/>
              </a:rPr>
              <a:t>CNCF.ioWebinar</a:t>
            </a:r>
            <a:r>
              <a:rPr lang="en-US" dirty="0">
                <a:latin typeface="Tahoma"/>
                <a:ea typeface="Tahoma"/>
                <a:cs typeface="Tahoma"/>
              </a:rPr>
              <a:t>-</a:t>
            </a:r>
            <a:r>
              <a:rPr lang="en-US" dirty="0" err="1">
                <a:latin typeface="Tahoma"/>
                <a:ea typeface="Tahoma"/>
                <a:cs typeface="Tahoma"/>
              </a:rPr>
              <a:t>Kanister.</a:t>
            </a:r>
            <a:r>
              <a:rPr lang="en-US" err="1">
                <a:latin typeface="Tahoma"/>
                <a:ea typeface="Tahoma"/>
                <a:cs typeface="Tahoma"/>
              </a:rPr>
              <a:t>io</a:t>
            </a:r>
            <a:r>
              <a:rPr lang="en-US">
                <a:latin typeface="Tahoma"/>
                <a:ea typeface="Tahoma"/>
                <a:cs typeface="Tahoma"/>
              </a:rPr>
              <a:t>-Blueprints</a:t>
            </a:r>
            <a:r>
              <a:rPr lang="en-US" b="0">
                <a:latin typeface="Tahoma"/>
                <a:ea typeface="Tahoma"/>
                <a:cs typeface="Tahoma"/>
              </a:rPr>
              <a:t>.pptx</a:t>
            </a:r>
            <a:endParaRPr lang="en-US" dirty="0">
              <a:latin typeface="Tahoma"/>
              <a:ea typeface="Tahoma"/>
              <a:cs typeface="Tahoma"/>
            </a:endParaRPr>
          </a:p>
        </p:txBody>
      </p:sp>
      <p:sp>
        <p:nvSpPr>
          <p:cNvPr id="4" name="Slide Number Placeholder 3"/>
          <p:cNvSpPr>
            <a:spLocks noGrp="1"/>
          </p:cNvSpPr>
          <p:nvPr>
            <p:ph type="sldNum" sz="quarter" idx="5"/>
          </p:nvPr>
        </p:nvSpPr>
        <p:spPr/>
        <p:txBody>
          <a:bodyPr/>
          <a:lstStyle/>
          <a:p>
            <a:fld id="{650144F6-1F44-484E-96B6-CAB23FCB330B}" type="slidenum">
              <a:rPr lang="en-US" smtClean="0"/>
              <a:pPr/>
              <a:t>1</a:t>
            </a:fld>
            <a:endParaRPr lang="en-US"/>
          </a:p>
        </p:txBody>
      </p:sp>
    </p:spTree>
    <p:extLst>
      <p:ext uri="{BB962C8B-B14F-4D97-AF65-F5344CB8AC3E}">
        <p14:creationId xmlns:p14="http://schemas.microsoft.com/office/powerpoint/2010/main" val="255919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Matt Bator for creating this summary of </a:t>
            </a:r>
            <a:r>
              <a:rPr lang="en-US" dirty="0" err="1"/>
              <a:t>DoK.community</a:t>
            </a:r>
            <a:r>
              <a:rPr lang="en-US" dirty="0"/>
              <a:t> report</a:t>
            </a:r>
          </a:p>
        </p:txBody>
      </p:sp>
      <p:sp>
        <p:nvSpPr>
          <p:cNvPr id="4" name="Slide Number Placeholder 3"/>
          <p:cNvSpPr>
            <a:spLocks noGrp="1"/>
          </p:cNvSpPr>
          <p:nvPr>
            <p:ph type="sldNum" sz="quarter" idx="5"/>
          </p:nvPr>
        </p:nvSpPr>
        <p:spPr/>
        <p:txBody>
          <a:bodyPr/>
          <a:lstStyle/>
          <a:p>
            <a:pPr marL="0" marR="0" lvl="0" indent="0" algn="r" defTabSz="685937" rtl="0" eaLnBrk="1" fontAlgn="auto" latinLnBrk="0" hangingPunct="1">
              <a:lnSpc>
                <a:spcPct val="100000"/>
              </a:lnSpc>
              <a:spcBef>
                <a:spcPts val="0"/>
              </a:spcBef>
              <a:spcAft>
                <a:spcPts val="0"/>
              </a:spcAft>
              <a:buClrTx/>
              <a:buSzTx/>
              <a:buFontTx/>
              <a:buNone/>
              <a:tabLst/>
              <a:defRPr/>
            </a:pPr>
            <a:fld id="{650144F6-1F44-484E-96B6-CAB23FCB330B}" type="slidenum">
              <a:rPr kumimoji="0" lang="en-US" sz="1200" b="0" i="0" u="none" strike="noStrike" kern="1200" cap="none" spc="0" normalizeH="0" baseline="0" noProof="0" smtClean="0">
                <a:ln>
                  <a:noFill/>
                </a:ln>
                <a:solidFill>
                  <a:prstClr val="black"/>
                </a:solidFill>
                <a:effectLst/>
                <a:uLnTx/>
                <a:uFillTx/>
                <a:latin typeface="Tahoma" panose="020B0604030504040204" pitchFamily="34" charset="0"/>
                <a:ea typeface="+mn-ea"/>
                <a:cs typeface="+mn-cs"/>
              </a:rPr>
              <a:pPr marL="0" marR="0" lvl="0" indent="0" algn="r" defTabSz="68593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72940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Thanks to Matt Bator for creating this summary of </a:t>
            </a:r>
            <a:r>
              <a:rPr lang="en-US" sz="1200" dirty="0" err="1"/>
              <a:t>DataDogreport</a:t>
            </a:r>
            <a:endParaRPr lang="en-US" sz="1200" dirty="0"/>
          </a:p>
          <a:p>
            <a:pPr defTabSz="913861">
              <a:spcAft>
                <a:spcPts val="1199"/>
              </a:spcAft>
              <a:defRPr/>
            </a:pPr>
            <a:endParaRPr lang="en-US" sz="1200" dirty="0">
              <a:solidFill>
                <a:schemeClr val="tx1"/>
              </a:solidFill>
              <a:latin typeface="Tahoma"/>
            </a:endParaRPr>
          </a:p>
          <a:p>
            <a:r>
              <a:rPr lang="en-US" dirty="0"/>
              <a:t>Why would people want to run on cluster?</a:t>
            </a:r>
          </a:p>
          <a:p>
            <a:endParaRPr lang="en-US" dirty="0"/>
          </a:p>
          <a:p>
            <a:r>
              <a:rPr lang="en-US" dirty="0"/>
              <a:t>Duplicating work and in turn reducing value of your Kubernetes investment, potentially detracting from your organization’s goals in adopting container orchestration</a:t>
            </a:r>
          </a:p>
          <a:p>
            <a:pPr marL="0" marR="0" indent="0" algn="l" defTabSz="685937" rtl="0" eaLnBrk="1" fontAlgn="auto" latinLnBrk="0" hangingPunct="1">
              <a:lnSpc>
                <a:spcPct val="100000"/>
              </a:lnSpc>
              <a:spcBef>
                <a:spcPts val="0"/>
              </a:spcBef>
              <a:spcAft>
                <a:spcPts val="0"/>
              </a:spcAft>
              <a:buClrTx/>
              <a:buSzTx/>
              <a:buFontTx/>
              <a:buNone/>
              <a:tabLst/>
              <a:defRPr/>
            </a:pPr>
            <a:r>
              <a:rPr lang="en-US" dirty="0"/>
              <a:t>The downside is that by maintaining a non-Kubernetes resource outside your cluster, you need to have a way of monitoring processes, performing configuration management, performing load balancing and service discovery for that application. You are essentially duplicating work by setting up a parallel software workflow outside Kubernetes.</a:t>
            </a:r>
          </a:p>
          <a:p>
            <a:pPr defTabSz="913861">
              <a:spcAft>
                <a:spcPts val="1199"/>
              </a:spcAft>
              <a:defRPr/>
            </a:pPr>
            <a:endParaRPr lang="en-US" sz="1200" dirty="0">
              <a:solidFill>
                <a:schemeClr val="tx1"/>
              </a:solidFill>
              <a:latin typeface="Tahoma"/>
            </a:endParaRPr>
          </a:p>
          <a:p>
            <a:pPr defTabSz="913861">
              <a:spcAft>
                <a:spcPts val="1199"/>
              </a:spcAft>
              <a:defRPr/>
            </a:pPr>
            <a:endParaRPr lang="en-US" sz="1200" dirty="0">
              <a:solidFill>
                <a:schemeClr val="tx1"/>
              </a:solidFill>
              <a:latin typeface="Tahoma"/>
            </a:endParaRPr>
          </a:p>
          <a:p>
            <a:pPr defTabSz="913861">
              <a:spcAft>
                <a:spcPts val="1199"/>
              </a:spcAft>
              <a:defRPr/>
            </a:pPr>
            <a:r>
              <a:rPr lang="en-US" sz="1200" dirty="0">
                <a:solidFill>
                  <a:schemeClr val="tx1"/>
                </a:solidFill>
                <a:latin typeface="Tahoma"/>
              </a:rPr>
              <a:t>1.5+ billion containers</a:t>
            </a:r>
          </a:p>
          <a:p>
            <a:pPr defTabSz="913861">
              <a:spcAft>
                <a:spcPts val="1199"/>
              </a:spcAft>
              <a:defRPr/>
            </a:pPr>
            <a:r>
              <a:rPr lang="en-US" sz="1200" dirty="0">
                <a:solidFill>
                  <a:schemeClr val="tx1"/>
                </a:solidFill>
                <a:latin typeface="Tahoma"/>
              </a:rPr>
              <a:t>10,000+ Datadog customers</a:t>
            </a:r>
          </a:p>
          <a:p>
            <a:pPr defTabSz="913861">
              <a:spcAft>
                <a:spcPts val="1199"/>
              </a:spcAft>
              <a:defRPr/>
            </a:pPr>
            <a:endParaRPr lang="en-US" sz="1200" dirty="0">
              <a:solidFill>
                <a:schemeClr val="tx1"/>
              </a:solidFill>
              <a:latin typeface="Tahoma"/>
            </a:endParaRPr>
          </a:p>
          <a:p>
            <a:pPr defTabSz="913861">
              <a:spcAft>
                <a:spcPts val="1199"/>
              </a:spcAft>
              <a:defRPr/>
            </a:pPr>
            <a:r>
              <a:rPr lang="en-US" sz="1200" dirty="0">
                <a:solidFill>
                  <a:schemeClr val="tx1"/>
                </a:solidFill>
                <a:latin typeface="Tahoma"/>
              </a:rPr>
              <a:t>The same report also saw increases in usage of </a:t>
            </a:r>
            <a:r>
              <a:rPr lang="en-US" sz="1200" dirty="0" err="1">
                <a:solidFill>
                  <a:schemeClr val="tx1"/>
                </a:solidFill>
                <a:latin typeface="Tahoma"/>
              </a:rPr>
              <a:t>statefulsets</a:t>
            </a:r>
            <a:r>
              <a:rPr lang="en-US" sz="1200" dirty="0">
                <a:solidFill>
                  <a:schemeClr val="tx1"/>
                </a:solidFill>
                <a:latin typeface="Tahoma"/>
              </a:rPr>
              <a:t> and PVCs</a:t>
            </a:r>
          </a:p>
          <a:p>
            <a:endParaRPr lang="en-US" dirty="0"/>
          </a:p>
          <a:p>
            <a:endParaRPr lang="en-US" dirty="0"/>
          </a:p>
          <a:p>
            <a:endParaRPr lang="en-US" dirty="0"/>
          </a:p>
          <a:p>
            <a:endParaRPr lang="en-US" dirty="0"/>
          </a:p>
          <a:p>
            <a:endParaRPr lang="en-US" dirty="0"/>
          </a:p>
          <a:p>
            <a:endParaRPr lang="en-US" dirty="0"/>
          </a:p>
          <a:p>
            <a:endParaRPr lang="en-US" dirty="0"/>
          </a:p>
          <a:p>
            <a:r>
              <a:rPr lang="en-US" dirty="0"/>
              <a:t>Tie in ”we use CI/CD for all of our app deployments” – doesn’t solve for data gravity for things like app mobility when storing state outside of cluster</a:t>
            </a:r>
          </a:p>
          <a:p>
            <a:r>
              <a:rPr lang="en-US" dirty="0"/>
              <a:t>Praveen – the apps are still doing something with data – do you have a DR plan, how do you deal with recovery for those stateless apps, compliance for these apps? They’re stateless in that they’re focusing on apps running Kubernetes, but the overall environment is not. The critical thing is RECOVERY EXPERIENCE - could be a collection of scripts and they’re OK with it, knowing at scale it will get out of hand but they’re not there yet.</a:t>
            </a:r>
          </a:p>
          <a:p>
            <a:endParaRPr lang="en-US" dirty="0"/>
          </a:p>
          <a:p>
            <a:r>
              <a:rPr lang="en-US" dirty="0"/>
              <a:t>We provide the assurance, the reporting, the ability to easily test.</a:t>
            </a:r>
          </a:p>
          <a:p>
            <a:endParaRPr lang="en-US" dirty="0"/>
          </a:p>
          <a:p>
            <a:endParaRPr lang="en-US" dirty="0"/>
          </a:p>
          <a:p>
            <a:r>
              <a:rPr lang="en-US" dirty="0"/>
              <a:t>At shows they only have a few minutes to understand what we do – hard to pack in that value</a:t>
            </a:r>
          </a:p>
          <a:p>
            <a:endParaRPr lang="en-US" dirty="0"/>
          </a:p>
          <a:p>
            <a:r>
              <a:rPr lang="en-US" dirty="0"/>
              <a:t>From Praveen - If we can help make the value prop more concise to deliver faster</a:t>
            </a:r>
          </a:p>
          <a:p>
            <a:endParaRPr lang="en-US" dirty="0"/>
          </a:p>
          <a:p>
            <a:endParaRPr lang="en-US" dirty="0"/>
          </a:p>
          <a:p>
            <a:r>
              <a:rPr lang="en-US" dirty="0"/>
              <a:t>If you run into Devs, they’re isolated from being responsible for data protection, so they don’t get the value or risk – how do we get these personas to go back to their teams and influence. Providing proof of compliance, you’ve got a script that one person wrote – have you ever inherited someone else’s code?</a:t>
            </a:r>
          </a:p>
        </p:txBody>
      </p:sp>
      <p:sp>
        <p:nvSpPr>
          <p:cNvPr id="4" name="Slide Number Placeholder 3"/>
          <p:cNvSpPr>
            <a:spLocks noGrp="1"/>
          </p:cNvSpPr>
          <p:nvPr>
            <p:ph type="sldNum" sz="quarter" idx="5"/>
          </p:nvPr>
        </p:nvSpPr>
        <p:spPr/>
        <p:txBody>
          <a:bodyPr/>
          <a:lstStyle/>
          <a:p>
            <a:pPr marL="0" marR="0" lvl="0" indent="0" algn="r" defTabSz="685937" rtl="0" eaLnBrk="1" fontAlgn="auto" latinLnBrk="0" hangingPunct="1">
              <a:lnSpc>
                <a:spcPct val="100000"/>
              </a:lnSpc>
              <a:spcBef>
                <a:spcPts val="0"/>
              </a:spcBef>
              <a:spcAft>
                <a:spcPts val="0"/>
              </a:spcAft>
              <a:buClrTx/>
              <a:buSzTx/>
              <a:buFontTx/>
              <a:buNone/>
              <a:tabLst/>
              <a:defRPr/>
            </a:pPr>
            <a:fld id="{650144F6-1F44-484E-96B6-CAB23FCB330B}" type="slidenum">
              <a:rPr kumimoji="0" lang="en-US" sz="1200" b="0" i="0" u="none" strike="noStrike" kern="1200" cap="none" spc="0" normalizeH="0" baseline="0" noProof="0" smtClean="0">
                <a:ln>
                  <a:noFill/>
                </a:ln>
                <a:solidFill>
                  <a:prstClr val="black"/>
                </a:solidFill>
                <a:effectLst/>
                <a:uLnTx/>
                <a:uFillTx/>
                <a:latin typeface="Tahoma" panose="020B0604030504040204" pitchFamily="34" charset="0"/>
                <a:ea typeface="+mn-ea"/>
                <a:cs typeface="+mn-cs"/>
              </a:rPr>
              <a:pPr marL="0" marR="0" lvl="0" indent="0" algn="r" defTabSz="68593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84650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144F6-1F44-484E-96B6-CAB23FCB330B}" type="slidenum">
              <a:rPr lang="en-US" smtClean="0"/>
              <a:pPr/>
              <a:t>9</a:t>
            </a:fld>
            <a:endParaRPr lang="en-US"/>
          </a:p>
        </p:txBody>
      </p:sp>
    </p:spTree>
    <p:extLst>
      <p:ext uri="{BB962C8B-B14F-4D97-AF65-F5344CB8AC3E}">
        <p14:creationId xmlns:p14="http://schemas.microsoft.com/office/powerpoint/2010/main" val="202228744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6.svg"/><Relationship Id="rId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
    <p:bg>
      <p:bgPr>
        <a:gradFill>
          <a:gsLst>
            <a:gs pos="0">
              <a:srgbClr val="5349E1"/>
            </a:gs>
            <a:gs pos="65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FFE64EAC-3406-CA3E-3261-0B400125C1DE}"/>
              </a:ext>
            </a:extLst>
          </p:cNvPr>
          <p:cNvSpPr/>
          <p:nvPr userDrawn="1"/>
        </p:nvSpPr>
        <p:spPr bwMode="auto">
          <a:xfrm rot="16200000" flipH="1">
            <a:off x="4840372" y="-707285"/>
            <a:ext cx="3596342" cy="5010913"/>
          </a:xfrm>
          <a:custGeom>
            <a:avLst/>
            <a:gdLst>
              <a:gd name="connsiteX0" fmla="*/ 0 w 3596342"/>
              <a:gd name="connsiteY0" fmla="*/ 0 h 5010913"/>
              <a:gd name="connsiteX1" fmla="*/ 0 w 3596342"/>
              <a:gd name="connsiteY1" fmla="*/ 5010913 h 5010913"/>
              <a:gd name="connsiteX2" fmla="*/ 2072907 w 3596342"/>
              <a:gd name="connsiteY2" fmla="*/ 5010913 h 5010913"/>
              <a:gd name="connsiteX3" fmla="*/ 3596342 w 3596342"/>
              <a:gd name="connsiteY3" fmla="*/ 3487478 h 5010913"/>
            </a:gdLst>
            <a:ahLst/>
            <a:cxnLst>
              <a:cxn ang="0">
                <a:pos x="connsiteX0" y="connsiteY0"/>
              </a:cxn>
              <a:cxn ang="0">
                <a:pos x="connsiteX1" y="connsiteY1"/>
              </a:cxn>
              <a:cxn ang="0">
                <a:pos x="connsiteX2" y="connsiteY2"/>
              </a:cxn>
              <a:cxn ang="0">
                <a:pos x="connsiteX3" y="connsiteY3"/>
              </a:cxn>
            </a:cxnLst>
            <a:rect l="l" t="t" r="r" b="b"/>
            <a:pathLst>
              <a:path w="3596342" h="5010913">
                <a:moveTo>
                  <a:pt x="0" y="0"/>
                </a:moveTo>
                <a:lnTo>
                  <a:pt x="0" y="5010913"/>
                </a:lnTo>
                <a:lnTo>
                  <a:pt x="2072907" y="5010913"/>
                </a:lnTo>
                <a:lnTo>
                  <a:pt x="3596342" y="3487478"/>
                </a:lnTo>
                <a:close/>
              </a:path>
            </a:pathLst>
          </a:custGeom>
          <a:gradFill flip="none" rotWithShape="1">
            <a:gsLst>
              <a:gs pos="2000">
                <a:srgbClr val="0D018C"/>
              </a:gs>
              <a:gs pos="57000">
                <a:srgbClr val="1901C4">
                  <a:alpha val="24706"/>
                </a:srgbClr>
              </a:gs>
            </a:gsLst>
            <a:lin ang="18600000" scaled="0"/>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5" name="Полилиния 30">
            <a:extLst>
              <a:ext uri="{FF2B5EF4-FFF2-40B4-BE49-F238E27FC236}">
                <a16:creationId xmlns:a16="http://schemas.microsoft.com/office/drawing/2014/main" id="{3989A31B-5B6A-5541-BA09-055FA41351B4}"/>
              </a:ext>
            </a:extLst>
          </p:cNvPr>
          <p:cNvSpPr/>
          <p:nvPr userDrawn="1"/>
        </p:nvSpPr>
        <p:spPr bwMode="auto">
          <a:xfrm rot="16200000">
            <a:off x="6050472" y="2073801"/>
            <a:ext cx="3094961" cy="3092098"/>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22000">
                <a:srgbClr val="2203F4"/>
              </a:gs>
              <a:gs pos="91000">
                <a:srgbClr val="080D93">
                  <a:alpha val="0"/>
                </a:srgbClr>
              </a:gs>
            </a:gsLst>
            <a:lin ang="10800000" scaled="1"/>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6" name="Полилиния 30">
            <a:extLst>
              <a:ext uri="{FF2B5EF4-FFF2-40B4-BE49-F238E27FC236}">
                <a16:creationId xmlns:a16="http://schemas.microsoft.com/office/drawing/2014/main" id="{13A031F1-7AC3-3C4E-BACE-6BC9C011650B}"/>
              </a:ext>
            </a:extLst>
          </p:cNvPr>
          <p:cNvSpPr/>
          <p:nvPr userDrawn="1"/>
        </p:nvSpPr>
        <p:spPr bwMode="auto">
          <a:xfrm>
            <a:off x="0" y="497387"/>
            <a:ext cx="4626864" cy="4631149"/>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22000">
                <a:srgbClr val="3224D5"/>
              </a:gs>
              <a:gs pos="70000">
                <a:srgbClr val="2A20C0"/>
              </a:gs>
            </a:gsLst>
            <a:lin ang="10800000" scaled="1"/>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42" name="Полилиния 41">
            <a:extLst>
              <a:ext uri="{FF2B5EF4-FFF2-40B4-BE49-F238E27FC236}">
                <a16:creationId xmlns:a16="http://schemas.microsoft.com/office/drawing/2014/main" id="{41B02709-C77B-A44B-934B-FBAF373CF274}"/>
              </a:ext>
            </a:extLst>
          </p:cNvPr>
          <p:cNvSpPr/>
          <p:nvPr userDrawn="1"/>
        </p:nvSpPr>
        <p:spPr bwMode="auto">
          <a:xfrm rot="2700000">
            <a:off x="136681" y="-705829"/>
            <a:ext cx="1305978" cy="1672472"/>
          </a:xfrm>
          <a:custGeom>
            <a:avLst/>
            <a:gdLst>
              <a:gd name="connsiteX0" fmla="*/ 1806640 w 1806640"/>
              <a:gd name="connsiteY0" fmla="*/ 0 h 2315775"/>
              <a:gd name="connsiteX1" fmla="*/ 1806640 w 1806640"/>
              <a:gd name="connsiteY1" fmla="*/ 2200603 h 2315775"/>
              <a:gd name="connsiteX2" fmla="*/ 1691468 w 1806640"/>
              <a:gd name="connsiteY2" fmla="*/ 2315775 h 2315775"/>
              <a:gd name="connsiteX3" fmla="*/ 509134 w 1806640"/>
              <a:gd name="connsiteY3" fmla="*/ 2315775 h 2315775"/>
              <a:gd name="connsiteX4" fmla="*/ 0 w 1806640"/>
              <a:gd name="connsiteY4" fmla="*/ 1806641 h 231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640" h="2315775">
                <a:moveTo>
                  <a:pt x="1806640" y="0"/>
                </a:moveTo>
                <a:lnTo>
                  <a:pt x="1806640" y="2200603"/>
                </a:lnTo>
                <a:cubicBezTo>
                  <a:pt x="1806640" y="2264211"/>
                  <a:pt x="1755076" y="2315775"/>
                  <a:pt x="1691468" y="2315775"/>
                </a:cubicBezTo>
                <a:lnTo>
                  <a:pt x="509134" y="2315775"/>
                </a:lnTo>
                <a:lnTo>
                  <a:pt x="0" y="1806641"/>
                </a:lnTo>
                <a:close/>
              </a:path>
            </a:pathLst>
          </a:custGeom>
          <a:solidFill>
            <a:srgbClr val="7D66FF">
              <a:alpha val="74118"/>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pic>
        <p:nvPicPr>
          <p:cNvPr id="446" name="Рисунок 445">
            <a:extLst>
              <a:ext uri="{FF2B5EF4-FFF2-40B4-BE49-F238E27FC236}">
                <a16:creationId xmlns:a16="http://schemas.microsoft.com/office/drawing/2014/main" id="{1F49A48F-1887-D340-B82A-7C6CF162001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917" y="3804547"/>
            <a:ext cx="730031" cy="1315272"/>
          </a:xfrm>
          <a:prstGeom prst="rect">
            <a:avLst/>
          </a:prstGeom>
        </p:spPr>
      </p:pic>
      <p:sp>
        <p:nvSpPr>
          <p:cNvPr id="443" name="Полилиния 442">
            <a:extLst>
              <a:ext uri="{FF2B5EF4-FFF2-40B4-BE49-F238E27FC236}">
                <a16:creationId xmlns:a16="http://schemas.microsoft.com/office/drawing/2014/main" id="{2CA36E1F-CEAC-DE47-850A-338CDDD648A0}"/>
              </a:ext>
            </a:extLst>
          </p:cNvPr>
          <p:cNvSpPr/>
          <p:nvPr userDrawn="1"/>
        </p:nvSpPr>
        <p:spPr bwMode="auto">
          <a:xfrm>
            <a:off x="8254500" y="3469006"/>
            <a:ext cx="889503" cy="1679258"/>
          </a:xfrm>
          <a:custGeom>
            <a:avLst/>
            <a:gdLst>
              <a:gd name="connsiteX0" fmla="*/ 889503 w 889503"/>
              <a:gd name="connsiteY0" fmla="*/ 0 h 1677705"/>
              <a:gd name="connsiteX1" fmla="*/ 889503 w 889503"/>
              <a:gd name="connsiteY1" fmla="*/ 1677705 h 1677705"/>
              <a:gd name="connsiteX2" fmla="*/ 717957 w 889503"/>
              <a:gd name="connsiteY2" fmla="*/ 1677705 h 1677705"/>
              <a:gd name="connsiteX3" fmla="*/ 24836 w 889503"/>
              <a:gd name="connsiteY3" fmla="*/ 984584 h 1677705"/>
              <a:gd name="connsiteX4" fmla="*/ 24836 w 889503"/>
              <a:gd name="connsiteY4" fmla="*/ 864667 h 1677705"/>
              <a:gd name="connsiteX5" fmla="*/ 889503 w 889503"/>
              <a:gd name="connsiteY5" fmla="*/ 0 h 167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503" h="1677705">
                <a:moveTo>
                  <a:pt x="889503" y="0"/>
                </a:moveTo>
                <a:lnTo>
                  <a:pt x="889503" y="1677705"/>
                </a:lnTo>
                <a:lnTo>
                  <a:pt x="717957" y="1677705"/>
                </a:lnTo>
                <a:lnTo>
                  <a:pt x="24836" y="984584"/>
                </a:lnTo>
                <a:cubicBezTo>
                  <a:pt x="-8278" y="951470"/>
                  <a:pt x="-8278" y="897781"/>
                  <a:pt x="24836" y="864667"/>
                </a:cubicBezTo>
                <a:lnTo>
                  <a:pt x="889503" y="0"/>
                </a:lnTo>
                <a:close/>
              </a:path>
            </a:pathLst>
          </a:custGeom>
          <a:solidFill>
            <a:srgbClr val="7D66FF">
              <a:alpha val="74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452" name="Рисунок 451">
            <a:extLst>
              <a:ext uri="{FF2B5EF4-FFF2-40B4-BE49-F238E27FC236}">
                <a16:creationId xmlns:a16="http://schemas.microsoft.com/office/drawing/2014/main" id="{B78F6CA5-2BDE-0E41-A8B2-FDA372F53A3C}"/>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80041" y="3027875"/>
            <a:ext cx="1003637" cy="1199200"/>
          </a:xfrm>
          <a:prstGeom prst="rect">
            <a:avLst/>
          </a:prstGeom>
        </p:spPr>
      </p:pic>
      <p:pic>
        <p:nvPicPr>
          <p:cNvPr id="454" name="Рисунок 453">
            <a:extLst>
              <a:ext uri="{FF2B5EF4-FFF2-40B4-BE49-F238E27FC236}">
                <a16:creationId xmlns:a16="http://schemas.microsoft.com/office/drawing/2014/main" id="{85C43811-9448-D24B-9997-020AC6C4D8E7}"/>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381722" y="3647260"/>
            <a:ext cx="711481" cy="1374304"/>
          </a:xfrm>
          <a:prstGeom prst="rect">
            <a:avLst/>
          </a:prstGeom>
        </p:spPr>
      </p:pic>
      <p:pic>
        <p:nvPicPr>
          <p:cNvPr id="19" name="Рисунок 10">
            <a:extLst>
              <a:ext uri="{FF2B5EF4-FFF2-40B4-BE49-F238E27FC236}">
                <a16:creationId xmlns:a16="http://schemas.microsoft.com/office/drawing/2014/main" id="{9C01BA6C-ECCF-FA42-4E34-764DC3BD0D83}"/>
              </a:ext>
            </a:extLst>
          </p:cNvPr>
          <p:cNvPicPr>
            <a:picLocks noChangeAspect="1"/>
          </p:cNvPicPr>
          <p:nvPr userDrawn="1"/>
        </p:nvPicPr>
        <p:blipFill rotWithShape="1">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t="30699"/>
          <a:stretch/>
        </p:blipFill>
        <p:spPr>
          <a:xfrm>
            <a:off x="1240769" y="22745"/>
            <a:ext cx="1484320" cy="897906"/>
          </a:xfrm>
          <a:prstGeom prst="rect">
            <a:avLst/>
          </a:prstGeom>
        </p:spPr>
      </p:pic>
      <p:pic>
        <p:nvPicPr>
          <p:cNvPr id="21" name="Рисунок 8">
            <a:extLst>
              <a:ext uri="{FF2B5EF4-FFF2-40B4-BE49-F238E27FC236}">
                <a16:creationId xmlns:a16="http://schemas.microsoft.com/office/drawing/2014/main" id="{A47C7B8A-B769-C98D-D042-AAFCEAE44764}"/>
              </a:ext>
            </a:extLst>
          </p:cNvPr>
          <p:cNvPicPr>
            <a:picLocks noChangeAspect="1"/>
          </p:cNvPicPr>
          <p:nvPr userDrawn="1"/>
        </p:nvPicPr>
        <p:blipFill rotWithShape="1">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34609"/>
          <a:stretch/>
        </p:blipFill>
        <p:spPr>
          <a:xfrm>
            <a:off x="608384" y="-15113"/>
            <a:ext cx="1484320" cy="660855"/>
          </a:xfrm>
          <a:prstGeom prst="rect">
            <a:avLst/>
          </a:prstGeom>
        </p:spPr>
      </p:pic>
      <p:sp>
        <p:nvSpPr>
          <p:cNvPr id="29" name="Text Placeholder 5">
            <a:extLst>
              <a:ext uri="{FF2B5EF4-FFF2-40B4-BE49-F238E27FC236}">
                <a16:creationId xmlns:a16="http://schemas.microsoft.com/office/drawing/2014/main" id="{30AE3B38-3DE9-3048-86FE-57FF1E3BF582}"/>
              </a:ext>
            </a:extLst>
          </p:cNvPr>
          <p:cNvSpPr>
            <a:spLocks noGrp="1"/>
          </p:cNvSpPr>
          <p:nvPr>
            <p:ph type="body" sz="quarter" idx="10" hasCustomPrompt="1"/>
          </p:nvPr>
        </p:nvSpPr>
        <p:spPr>
          <a:xfrm>
            <a:off x="381000" y="2158250"/>
            <a:ext cx="8145519" cy="831767"/>
          </a:xfrm>
          <a:prstGeom prst="rect">
            <a:avLst/>
          </a:prstGeom>
        </p:spPr>
        <p:txBody>
          <a:bodyPr lIns="0" anchor="ctr">
            <a:noAutofit/>
          </a:bodyPr>
          <a:lstStyle>
            <a:lvl1pPr marL="0" indent="0">
              <a:lnSpc>
                <a:spcPct val="100000"/>
              </a:lnSpc>
              <a:spcBef>
                <a:spcPts val="0"/>
              </a:spcBef>
              <a:buNone/>
              <a:defRPr sz="3585" i="0" spc="0" baseline="0">
                <a:solidFill>
                  <a:schemeClr val="bg1"/>
                </a:solidFill>
                <a:latin typeface="+mn-lt"/>
              </a:defRPr>
            </a:lvl1pPr>
          </a:lstStyle>
          <a:p>
            <a:pPr lvl="0"/>
            <a:r>
              <a:rPr lang="en-US"/>
              <a:t>Click to edit title style</a:t>
            </a:r>
          </a:p>
        </p:txBody>
      </p:sp>
      <p:pic>
        <p:nvPicPr>
          <p:cNvPr id="30" name="Graphic 29">
            <a:extLst>
              <a:ext uri="{FF2B5EF4-FFF2-40B4-BE49-F238E27FC236}">
                <a16:creationId xmlns:a16="http://schemas.microsoft.com/office/drawing/2014/main" id="{E5CC90EC-187B-ED40-9092-A92AEDF3AD0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6962575" y="450420"/>
            <a:ext cx="1721661" cy="640617"/>
          </a:xfrm>
          <a:prstGeom prst="rect">
            <a:avLst/>
          </a:prstGeom>
        </p:spPr>
      </p:pic>
    </p:spTree>
    <p:extLst>
      <p:ext uri="{BB962C8B-B14F-4D97-AF65-F5344CB8AC3E}">
        <p14:creationId xmlns:p14="http://schemas.microsoft.com/office/powerpoint/2010/main" val="3914528253"/>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decor 3">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B5AAD6B4-E718-9949-8FF9-D087F64C4A13}"/>
              </a:ext>
            </a:extLst>
          </p:cNvPr>
          <p:cNvSpPr>
            <a:spLocks noGrp="1"/>
          </p:cNvSpPr>
          <p:nvPr>
            <p:ph type="title"/>
          </p:nvPr>
        </p:nvSpPr>
        <p:spPr>
          <a:xfrm>
            <a:off x="381000" y="189127"/>
            <a:ext cx="6858000" cy="428524"/>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12" name="Content Placeholder 3">
            <a:extLst>
              <a:ext uri="{FF2B5EF4-FFF2-40B4-BE49-F238E27FC236}">
                <a16:creationId xmlns:a16="http://schemas.microsoft.com/office/drawing/2014/main" id="{434B1542-8600-7449-A3B0-622845EE326B}"/>
              </a:ext>
            </a:extLst>
          </p:cNvPr>
          <p:cNvSpPr>
            <a:spLocks noGrp="1"/>
          </p:cNvSpPr>
          <p:nvPr>
            <p:ph sz="half" idx="13"/>
          </p:nvPr>
        </p:nvSpPr>
        <p:spPr>
          <a:xfrm>
            <a:off x="377826" y="1113682"/>
            <a:ext cx="8385174" cy="3519010"/>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defRPr sz="1600">
                <a:solidFill>
                  <a:srgbClr val="302E47"/>
                </a:solidFill>
              </a:defRPr>
            </a:lvl4pPr>
            <a:lvl5pPr>
              <a:spcBef>
                <a:spcPts val="0"/>
              </a:spcBef>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2" name="TextBox 1">
            <a:extLst>
              <a:ext uri="{FF2B5EF4-FFF2-40B4-BE49-F238E27FC236}">
                <a16:creationId xmlns:a16="http://schemas.microsoft.com/office/drawing/2014/main" id="{58F1BAFE-BB41-9AEF-1441-DD0EE546DD89}"/>
              </a:ext>
            </a:extLst>
          </p:cNvPr>
          <p:cNvSpPr txBox="1"/>
          <p:nvPr userDrawn="1"/>
        </p:nvSpPr>
        <p:spPr>
          <a:xfrm>
            <a:off x="6804212" y="-143568"/>
            <a:ext cx="0" cy="0"/>
          </a:xfrm>
          <a:prstGeom prst="rect">
            <a:avLst/>
          </a:prstGeom>
          <a:noFill/>
        </p:spPr>
        <p:txBody>
          <a:bodyPr wrap="none" lIns="45720" tIns="0" rIns="45720" bIns="0" rtlCol="0" anchor="t" anchorCtr="0">
            <a:noAutofit/>
          </a:bodyPr>
          <a:lstStyle/>
          <a:p>
            <a:pPr marL="137160" indent="-137160" algn="l">
              <a:lnSpc>
                <a:spcPct val="90000"/>
              </a:lnSpc>
              <a:spcBef>
                <a:spcPts val="300"/>
              </a:spcBef>
              <a:spcAft>
                <a:spcPts val="300"/>
              </a:spcAft>
              <a:buClr>
                <a:schemeClr val="accent3"/>
              </a:buClr>
              <a:buFont typeface="Arial" panose="020B0604020202020204" pitchFamily="34" charset="0"/>
              <a:buChar char="•"/>
            </a:pPr>
            <a:endParaRPr lang="en-US" sz="1400"/>
          </a:p>
        </p:txBody>
      </p:sp>
      <p:pic>
        <p:nvPicPr>
          <p:cNvPr id="9" name="Рисунок 4">
            <a:extLst>
              <a:ext uri="{FF2B5EF4-FFF2-40B4-BE49-F238E27FC236}">
                <a16:creationId xmlns:a16="http://schemas.microsoft.com/office/drawing/2014/main" id="{5530A7F5-3D05-9A54-00D8-169D1838322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3" y="23171"/>
            <a:ext cx="1010857" cy="1492708"/>
          </a:xfrm>
          <a:prstGeom prst="rect">
            <a:avLst/>
          </a:prstGeom>
        </p:spPr>
      </p:pic>
      <p:pic>
        <p:nvPicPr>
          <p:cNvPr id="8" name="Graphic 7">
            <a:extLst>
              <a:ext uri="{FF2B5EF4-FFF2-40B4-BE49-F238E27FC236}">
                <a16:creationId xmlns:a16="http://schemas.microsoft.com/office/drawing/2014/main" id="{BFD74ECD-7174-B14E-92E0-0293D91101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10" name="TextBox 9">
            <a:extLst>
              <a:ext uri="{FF2B5EF4-FFF2-40B4-BE49-F238E27FC236}">
                <a16:creationId xmlns:a16="http://schemas.microsoft.com/office/drawing/2014/main" id="{F03D3A89-B2A2-6E4E-9B1C-9B775773526B}"/>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2532070294"/>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_2 col_texts_imgs Dots">
    <p:spTree>
      <p:nvGrpSpPr>
        <p:cNvPr id="1" name=""/>
        <p:cNvGrpSpPr/>
        <p:nvPr/>
      </p:nvGrpSpPr>
      <p:grpSpPr>
        <a:xfrm>
          <a:off x="0" y="0"/>
          <a:ext cx="0" cy="0"/>
          <a:chOff x="0" y="0"/>
          <a:chExt cx="0" cy="0"/>
        </a:xfrm>
      </p:grpSpPr>
      <p:pic>
        <p:nvPicPr>
          <p:cNvPr id="32" name="Рисунок 4">
            <a:extLst>
              <a:ext uri="{FF2B5EF4-FFF2-40B4-BE49-F238E27FC236}">
                <a16:creationId xmlns:a16="http://schemas.microsoft.com/office/drawing/2014/main" id="{08782954-6B77-5E44-97FE-2D9CD02ED21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3" y="23171"/>
            <a:ext cx="1010857" cy="1492708"/>
          </a:xfrm>
          <a:prstGeom prst="rect">
            <a:avLst/>
          </a:prstGeom>
        </p:spPr>
      </p:pic>
      <p:sp>
        <p:nvSpPr>
          <p:cNvPr id="33" name="Title 1">
            <a:extLst>
              <a:ext uri="{FF2B5EF4-FFF2-40B4-BE49-F238E27FC236}">
                <a16:creationId xmlns:a16="http://schemas.microsoft.com/office/drawing/2014/main" id="{B36BD207-7821-F846-9511-9E53DF00BDE2}"/>
              </a:ext>
            </a:extLst>
          </p:cNvPr>
          <p:cNvSpPr>
            <a:spLocks noGrp="1"/>
          </p:cNvSpPr>
          <p:nvPr>
            <p:ph type="title"/>
          </p:nvPr>
        </p:nvSpPr>
        <p:spPr>
          <a:xfrm>
            <a:off x="381000" y="189127"/>
            <a:ext cx="7727663" cy="339199"/>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34" name="Text Placeholder 2">
            <a:extLst>
              <a:ext uri="{FF2B5EF4-FFF2-40B4-BE49-F238E27FC236}">
                <a16:creationId xmlns:a16="http://schemas.microsoft.com/office/drawing/2014/main" id="{23907AD1-29EF-9549-8C8A-1A744E372F28}"/>
              </a:ext>
            </a:extLst>
          </p:cNvPr>
          <p:cNvSpPr>
            <a:spLocks noGrp="1"/>
          </p:cNvSpPr>
          <p:nvPr>
            <p:ph type="body" idx="1" hasCustomPrompt="1"/>
          </p:nvPr>
        </p:nvSpPr>
        <p:spPr>
          <a:xfrm>
            <a:off x="377588" y="1062308"/>
            <a:ext cx="3978511" cy="627256"/>
          </a:xfrm>
          <a:prstGeom prst="rect">
            <a:avLst/>
          </a:prstGeom>
        </p:spPr>
        <p:txBody>
          <a:bodyPr lIns="0" tIns="0" rIns="0" bIns="108000" anchor="b"/>
          <a:lstStyle>
            <a:lvl1pPr marL="0" indent="0">
              <a:buNone/>
              <a:defRPr sz="1600" b="0">
                <a:solidFill>
                  <a:schemeClr val="tx2"/>
                </a:solidFill>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Delete</a:t>
            </a:r>
          </a:p>
        </p:txBody>
      </p:sp>
      <p:sp>
        <p:nvSpPr>
          <p:cNvPr id="36" name="Text Placeholder 2">
            <a:extLst>
              <a:ext uri="{FF2B5EF4-FFF2-40B4-BE49-F238E27FC236}">
                <a16:creationId xmlns:a16="http://schemas.microsoft.com/office/drawing/2014/main" id="{9AB4D6A7-1C3A-0F40-9842-F2CF5BE58A67}"/>
              </a:ext>
            </a:extLst>
          </p:cNvPr>
          <p:cNvSpPr>
            <a:spLocks noGrp="1"/>
          </p:cNvSpPr>
          <p:nvPr>
            <p:ph type="body" idx="10"/>
          </p:nvPr>
        </p:nvSpPr>
        <p:spPr>
          <a:xfrm>
            <a:off x="4787900" y="1056762"/>
            <a:ext cx="3975099" cy="632802"/>
          </a:xfrm>
          <a:prstGeom prst="rect">
            <a:avLst/>
          </a:prstGeom>
        </p:spPr>
        <p:txBody>
          <a:bodyPr lIns="0" rIns="0" bIns="108000" anchor="b"/>
          <a:lstStyle>
            <a:lvl1pPr marL="0" indent="0">
              <a:buNone/>
              <a:defRPr sz="1600" b="0">
                <a:solidFill>
                  <a:schemeClr val="tx2"/>
                </a:solidFill>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39" name="Text Placeholder 2">
            <a:extLst>
              <a:ext uri="{FF2B5EF4-FFF2-40B4-BE49-F238E27FC236}">
                <a16:creationId xmlns:a16="http://schemas.microsoft.com/office/drawing/2014/main" id="{883884F9-9875-D846-A02F-30C8665156F2}"/>
              </a:ext>
            </a:extLst>
          </p:cNvPr>
          <p:cNvSpPr>
            <a:spLocks noGrp="1"/>
          </p:cNvSpPr>
          <p:nvPr>
            <p:ph type="body" sz="quarter" idx="14"/>
          </p:nvPr>
        </p:nvSpPr>
        <p:spPr>
          <a:xfrm>
            <a:off x="377826" y="531511"/>
            <a:ext cx="7727663" cy="362285"/>
          </a:xfrm>
          <a:prstGeom prst="rect">
            <a:avLst/>
          </a:prstGeom>
        </p:spPr>
        <p:txBody>
          <a:bodyPr lIns="0" tIns="0" rIns="0" bIns="0"/>
          <a:lstStyle>
            <a:lvl1pPr>
              <a:defRPr>
                <a:solidFill>
                  <a:schemeClr val="tx2">
                    <a:lumMod val="60000"/>
                    <a:lumOff val="40000"/>
                  </a:schemeClr>
                </a:solidFill>
              </a:defRPr>
            </a:lvl1pPr>
          </a:lstStyle>
          <a:p>
            <a:pPr lvl="0"/>
            <a:r>
              <a:rPr lang="en-US"/>
              <a:t>Click to edit Master text styles</a:t>
            </a:r>
          </a:p>
        </p:txBody>
      </p:sp>
      <p:sp>
        <p:nvSpPr>
          <p:cNvPr id="3" name="TextBox 2">
            <a:extLst>
              <a:ext uri="{FF2B5EF4-FFF2-40B4-BE49-F238E27FC236}">
                <a16:creationId xmlns:a16="http://schemas.microsoft.com/office/drawing/2014/main" id="{7D095C3A-58B8-9B53-C59D-832CA4BE0933}"/>
              </a:ext>
            </a:extLst>
          </p:cNvPr>
          <p:cNvSpPr txBox="1"/>
          <p:nvPr userDrawn="1"/>
        </p:nvSpPr>
        <p:spPr>
          <a:xfrm>
            <a:off x="-650240" y="558800"/>
            <a:ext cx="0" cy="0"/>
          </a:xfrm>
          <a:prstGeom prst="rect">
            <a:avLst/>
          </a:prstGeom>
          <a:noFill/>
        </p:spPr>
        <p:txBody>
          <a:bodyPr wrap="none" lIns="91440" tIns="0" rIns="91440" bIns="0" rtlCol="0" anchor="t" anchorCtr="0">
            <a:noAutofit/>
          </a:bodyPr>
          <a:lstStyle/>
          <a:p>
            <a:pPr marL="137160" indent="-137160" algn="l">
              <a:lnSpc>
                <a:spcPct val="90000"/>
              </a:lnSpc>
              <a:spcBef>
                <a:spcPts val="300"/>
              </a:spcBef>
              <a:spcAft>
                <a:spcPts val="300"/>
              </a:spcAft>
              <a:buClr>
                <a:schemeClr val="accent4"/>
              </a:buClr>
              <a:buFont typeface="Arial" panose="020B0604020202020204" pitchFamily="34" charset="0"/>
              <a:buChar char="•"/>
            </a:pPr>
            <a:endParaRPr lang="en-US" sz="1400"/>
          </a:p>
        </p:txBody>
      </p:sp>
      <p:sp>
        <p:nvSpPr>
          <p:cNvPr id="4" name="Text Placeholder 3">
            <a:extLst>
              <a:ext uri="{FF2B5EF4-FFF2-40B4-BE49-F238E27FC236}">
                <a16:creationId xmlns:a16="http://schemas.microsoft.com/office/drawing/2014/main" id="{41C1239C-B26A-ADB5-5F2F-B26FF3B00F14}"/>
              </a:ext>
            </a:extLst>
          </p:cNvPr>
          <p:cNvSpPr>
            <a:spLocks noGrp="1"/>
          </p:cNvSpPr>
          <p:nvPr>
            <p:ph type="body" sz="quarter" idx="15"/>
          </p:nvPr>
        </p:nvSpPr>
        <p:spPr>
          <a:xfrm>
            <a:off x="381000" y="1692275"/>
            <a:ext cx="3975100" cy="2944813"/>
          </a:xfrm>
        </p:spPr>
        <p:txBody>
          <a:bodyPr/>
          <a:lstStyle>
            <a:lvl1pPr>
              <a:defRPr>
                <a:solidFill>
                  <a:srgbClr val="302E47"/>
                </a:solidFill>
              </a:defRPr>
            </a:lvl1pPr>
            <a:lvl2pPr>
              <a:spcAft>
                <a:spcPts val="300"/>
              </a:spcAft>
              <a:defRPr>
                <a:solidFill>
                  <a:srgbClr val="302E47"/>
                </a:solidFill>
              </a:defRPr>
            </a:lvl2pPr>
            <a:lvl3pPr>
              <a:spcBef>
                <a:spcPts val="0"/>
              </a:spcBef>
              <a:spcAft>
                <a:spcPts val="300"/>
              </a:spcAft>
              <a:defRPr>
                <a:solidFill>
                  <a:srgbClr val="302E47"/>
                </a:solidFill>
              </a:defRPr>
            </a:lvl3pPr>
            <a:lvl4pPr>
              <a:spcBef>
                <a:spcPts val="0"/>
              </a:spcBef>
              <a:spcAft>
                <a:spcPts val="300"/>
              </a:spcAft>
              <a:defRPr>
                <a:solidFill>
                  <a:srgbClr val="302E47"/>
                </a:solidFill>
              </a:defRPr>
            </a:lvl4pPr>
            <a:lvl5pPr>
              <a:spcBef>
                <a:spcPts val="0"/>
              </a:spcBef>
              <a:spcAft>
                <a:spcPts val="300"/>
              </a:spcAft>
              <a:defRPr>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19" name="Text Placeholder 3">
            <a:extLst>
              <a:ext uri="{FF2B5EF4-FFF2-40B4-BE49-F238E27FC236}">
                <a16:creationId xmlns:a16="http://schemas.microsoft.com/office/drawing/2014/main" id="{330F4B87-AB29-6060-3D55-FDC4BE44F0A9}"/>
              </a:ext>
            </a:extLst>
          </p:cNvPr>
          <p:cNvSpPr>
            <a:spLocks noGrp="1"/>
          </p:cNvSpPr>
          <p:nvPr>
            <p:ph type="body" sz="quarter" idx="16"/>
          </p:nvPr>
        </p:nvSpPr>
        <p:spPr>
          <a:xfrm>
            <a:off x="4787900" y="1692275"/>
            <a:ext cx="3967162" cy="2944813"/>
          </a:xfrm>
        </p:spPr>
        <p:txBody>
          <a:bodyPr/>
          <a:lstStyle>
            <a:lvl1pPr>
              <a:defRPr>
                <a:solidFill>
                  <a:srgbClr val="302E47"/>
                </a:solidFill>
              </a:defRPr>
            </a:lvl1pPr>
            <a:lvl2pPr>
              <a:spcAft>
                <a:spcPts val="300"/>
              </a:spcAft>
              <a:defRPr>
                <a:solidFill>
                  <a:srgbClr val="302E47"/>
                </a:solidFill>
              </a:defRPr>
            </a:lvl2pPr>
            <a:lvl3pPr>
              <a:spcBef>
                <a:spcPts val="0"/>
              </a:spcBef>
              <a:spcAft>
                <a:spcPts val="300"/>
              </a:spcAft>
              <a:defRPr>
                <a:solidFill>
                  <a:srgbClr val="302E47"/>
                </a:solidFill>
              </a:defRPr>
            </a:lvl3pPr>
            <a:lvl4pPr>
              <a:spcBef>
                <a:spcPts val="0"/>
              </a:spcBef>
              <a:spcAft>
                <a:spcPts val="300"/>
              </a:spcAft>
              <a:defRPr>
                <a:solidFill>
                  <a:srgbClr val="302E47"/>
                </a:solidFill>
              </a:defRPr>
            </a:lvl4pPr>
            <a:lvl5pPr>
              <a:spcBef>
                <a:spcPts val="0"/>
              </a:spcBef>
              <a:spcAft>
                <a:spcPts val="300"/>
              </a:spcAft>
              <a:defRPr>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pic>
        <p:nvPicPr>
          <p:cNvPr id="14" name="Graphic 13">
            <a:extLst>
              <a:ext uri="{FF2B5EF4-FFF2-40B4-BE49-F238E27FC236}">
                <a16:creationId xmlns:a16="http://schemas.microsoft.com/office/drawing/2014/main" id="{B1182A51-1F30-264B-AAA8-B344C118472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13" name="TextBox 12">
            <a:extLst>
              <a:ext uri="{FF2B5EF4-FFF2-40B4-BE49-F238E27FC236}">
                <a16:creationId xmlns:a16="http://schemas.microsoft.com/office/drawing/2014/main" id="{A03F0D2F-4C00-2441-B7BE-6BD7554F736A}"/>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3857615713"/>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_Sub_1col">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B36BD207-7821-F846-9511-9E53DF00BDE2}"/>
              </a:ext>
            </a:extLst>
          </p:cNvPr>
          <p:cNvSpPr>
            <a:spLocks noGrp="1"/>
          </p:cNvSpPr>
          <p:nvPr>
            <p:ph type="title"/>
          </p:nvPr>
        </p:nvSpPr>
        <p:spPr>
          <a:xfrm>
            <a:off x="381000" y="189127"/>
            <a:ext cx="7727661" cy="339199"/>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38" name="Content Placeholder 3">
            <a:extLst>
              <a:ext uri="{FF2B5EF4-FFF2-40B4-BE49-F238E27FC236}">
                <a16:creationId xmlns:a16="http://schemas.microsoft.com/office/drawing/2014/main" id="{EB02CC0C-B2AB-214B-9D70-B15F014545CB}"/>
              </a:ext>
            </a:extLst>
          </p:cNvPr>
          <p:cNvSpPr>
            <a:spLocks noGrp="1"/>
          </p:cNvSpPr>
          <p:nvPr>
            <p:ph sz="half" idx="13"/>
          </p:nvPr>
        </p:nvSpPr>
        <p:spPr>
          <a:xfrm>
            <a:off x="377826" y="1113682"/>
            <a:ext cx="8385174" cy="3519010"/>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defRPr sz="1600">
                <a:solidFill>
                  <a:srgbClr val="302E47"/>
                </a:solidFill>
              </a:defRPr>
            </a:lvl4pPr>
            <a:lvl5pPr>
              <a:spcBef>
                <a:spcPts val="0"/>
              </a:spcBef>
              <a:spcAft>
                <a:spcPts val="300"/>
              </a:spcAft>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39" name="Text Placeholder 2">
            <a:extLst>
              <a:ext uri="{FF2B5EF4-FFF2-40B4-BE49-F238E27FC236}">
                <a16:creationId xmlns:a16="http://schemas.microsoft.com/office/drawing/2014/main" id="{883884F9-9875-D846-A02F-30C8665156F2}"/>
              </a:ext>
            </a:extLst>
          </p:cNvPr>
          <p:cNvSpPr>
            <a:spLocks noGrp="1"/>
          </p:cNvSpPr>
          <p:nvPr>
            <p:ph type="body" sz="quarter" idx="14"/>
          </p:nvPr>
        </p:nvSpPr>
        <p:spPr>
          <a:xfrm>
            <a:off x="377826" y="531511"/>
            <a:ext cx="7730836" cy="362285"/>
          </a:xfrm>
          <a:prstGeom prst="rect">
            <a:avLst/>
          </a:prstGeom>
        </p:spPr>
        <p:txBody>
          <a:bodyPr lIns="0" tIns="0" rIns="0" bIns="0"/>
          <a:lstStyle>
            <a:lvl1pPr>
              <a:defRPr>
                <a:solidFill>
                  <a:schemeClr val="tx2">
                    <a:lumMod val="60000"/>
                    <a:lumOff val="40000"/>
                  </a:schemeClr>
                </a:solidFill>
              </a:defRPr>
            </a:lvl1pPr>
          </a:lstStyle>
          <a:p>
            <a:pPr lvl="0"/>
            <a:r>
              <a:rPr lang="en-US"/>
              <a:t>Click to edit Master text styles</a:t>
            </a:r>
          </a:p>
        </p:txBody>
      </p:sp>
      <p:sp>
        <p:nvSpPr>
          <p:cNvPr id="14" name="Полилиния 3">
            <a:extLst>
              <a:ext uri="{FF2B5EF4-FFF2-40B4-BE49-F238E27FC236}">
                <a16:creationId xmlns:a16="http://schemas.microsoft.com/office/drawing/2014/main" id="{DBCB2487-18AD-7B22-14D5-5C53553EFA98}"/>
              </a:ext>
            </a:extLst>
          </p:cNvPr>
          <p:cNvSpPr/>
          <p:nvPr userDrawn="1"/>
        </p:nvSpPr>
        <p:spPr bwMode="auto">
          <a:xfrm rot="18900000">
            <a:off x="8502933" y="262087"/>
            <a:ext cx="1282134" cy="1283321"/>
          </a:xfrm>
          <a:custGeom>
            <a:avLst/>
            <a:gdLst>
              <a:gd name="connsiteX0" fmla="*/ 1282134 w 1282134"/>
              <a:gd name="connsiteY0" fmla="*/ 0 h 1282134"/>
              <a:gd name="connsiteX1" fmla="*/ 0 w 1282134"/>
              <a:gd name="connsiteY1" fmla="*/ 1282134 h 1282134"/>
              <a:gd name="connsiteX2" fmla="*/ 0 w 1282134"/>
              <a:gd name="connsiteY2" fmla="*/ 94549 h 1282134"/>
              <a:gd name="connsiteX3" fmla="*/ 94549 w 1282134"/>
              <a:gd name="connsiteY3" fmla="*/ 0 h 1282134"/>
            </a:gdLst>
            <a:ahLst/>
            <a:cxnLst>
              <a:cxn ang="0">
                <a:pos x="connsiteX0" y="connsiteY0"/>
              </a:cxn>
              <a:cxn ang="0">
                <a:pos x="connsiteX1" y="connsiteY1"/>
              </a:cxn>
              <a:cxn ang="0">
                <a:pos x="connsiteX2" y="connsiteY2"/>
              </a:cxn>
              <a:cxn ang="0">
                <a:pos x="connsiteX3" y="connsiteY3"/>
              </a:cxn>
            </a:cxnLst>
            <a:rect l="l" t="t" r="r" b="b"/>
            <a:pathLst>
              <a:path w="1282134" h="1282134">
                <a:moveTo>
                  <a:pt x="1282134" y="0"/>
                </a:moveTo>
                <a:lnTo>
                  <a:pt x="0" y="1282134"/>
                </a:lnTo>
                <a:lnTo>
                  <a:pt x="0" y="94549"/>
                </a:lnTo>
                <a:cubicBezTo>
                  <a:pt x="0" y="42331"/>
                  <a:pt x="42331" y="0"/>
                  <a:pt x="94549" y="0"/>
                </a:cubicBezTo>
                <a:close/>
              </a:path>
            </a:pathLst>
          </a:custGeom>
          <a:gradFill>
            <a:gsLst>
              <a:gs pos="0">
                <a:srgbClr val="A3D9FF"/>
              </a:gs>
              <a:gs pos="91000">
                <a:srgbClr val="7C90DB"/>
              </a:gs>
            </a:gsLst>
            <a:lin ang="192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22860" rIns="22860" bIns="45720" numCol="1" spcCol="0" rtlCol="0" fromWordArt="0" anchor="ctr" anchorCtr="0" forceAA="0" compatLnSpc="1">
            <a:prstTxWarp prst="textNoShape">
              <a:avLst/>
            </a:prstTxWarp>
            <a:noAutofit/>
          </a:bodyPr>
          <a:lstStyle/>
          <a:p>
            <a:pPr lvl="0" algn="ctr" defTabSz="914099" fontAlgn="base">
              <a:spcBef>
                <a:spcPct val="0"/>
              </a:spcBef>
              <a:spcAft>
                <a:spcPct val="0"/>
              </a:spcAft>
            </a:pPr>
            <a:endParaRPr lang="ru-RU" sz="2700" spc="0">
              <a:gradFill>
                <a:gsLst>
                  <a:gs pos="0">
                    <a:srgbClr val="FFFFFF"/>
                  </a:gs>
                  <a:gs pos="100000">
                    <a:srgbClr val="FFFFFF"/>
                  </a:gs>
                </a:gsLst>
                <a:lin ang="5400000" scaled="0"/>
              </a:gradFill>
              <a:latin typeface="+mj-lt"/>
              <a:cs typeface="Segoe UI" pitchFamily="34" charset="0"/>
            </a:endParaRPr>
          </a:p>
        </p:txBody>
      </p:sp>
      <p:pic>
        <p:nvPicPr>
          <p:cNvPr id="15" name="Рисунок 4">
            <a:extLst>
              <a:ext uri="{FF2B5EF4-FFF2-40B4-BE49-F238E27FC236}">
                <a16:creationId xmlns:a16="http://schemas.microsoft.com/office/drawing/2014/main" id="{514775F4-F8F8-9F78-15FC-BFADC29C87B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1" y="19068"/>
            <a:ext cx="1010857" cy="1492708"/>
          </a:xfrm>
          <a:prstGeom prst="rect">
            <a:avLst/>
          </a:prstGeom>
        </p:spPr>
      </p:pic>
      <p:pic>
        <p:nvPicPr>
          <p:cNvPr id="11" name="Graphic 10">
            <a:extLst>
              <a:ext uri="{FF2B5EF4-FFF2-40B4-BE49-F238E27FC236}">
                <a16:creationId xmlns:a16="http://schemas.microsoft.com/office/drawing/2014/main" id="{A4859F91-61DD-6E48-9A2C-6CC8EDA5FD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9" name="TextBox 8">
            <a:extLst>
              <a:ext uri="{FF2B5EF4-FFF2-40B4-BE49-F238E27FC236}">
                <a16:creationId xmlns:a16="http://schemas.microsoft.com/office/drawing/2014/main" id="{563D785F-69E1-4E43-BF72-E2E31F7D3698}"/>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1483123740"/>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Sub 2_col_1_Img_1_text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B36BD207-7821-F846-9511-9E53DF00BDE2}"/>
              </a:ext>
            </a:extLst>
          </p:cNvPr>
          <p:cNvSpPr>
            <a:spLocks noGrp="1"/>
          </p:cNvSpPr>
          <p:nvPr>
            <p:ph type="title"/>
          </p:nvPr>
        </p:nvSpPr>
        <p:spPr>
          <a:xfrm>
            <a:off x="381001" y="189127"/>
            <a:ext cx="7727661" cy="339199"/>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38" name="Content Placeholder 3">
            <a:extLst>
              <a:ext uri="{FF2B5EF4-FFF2-40B4-BE49-F238E27FC236}">
                <a16:creationId xmlns:a16="http://schemas.microsoft.com/office/drawing/2014/main" id="{EB02CC0C-B2AB-214B-9D70-B15F014545CB}"/>
              </a:ext>
            </a:extLst>
          </p:cNvPr>
          <p:cNvSpPr>
            <a:spLocks noGrp="1"/>
          </p:cNvSpPr>
          <p:nvPr>
            <p:ph sz="half" idx="13"/>
          </p:nvPr>
        </p:nvSpPr>
        <p:spPr>
          <a:xfrm>
            <a:off x="4787899" y="1353802"/>
            <a:ext cx="3670301" cy="3278890"/>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defRPr sz="1600">
                <a:solidFill>
                  <a:srgbClr val="302E47"/>
                </a:solidFill>
              </a:defRPr>
            </a:lvl4pPr>
            <a:lvl5pPr>
              <a:spcBef>
                <a:spcPts val="0"/>
              </a:spcBef>
              <a:spcAft>
                <a:spcPts val="300"/>
              </a:spcAft>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39" name="Text Placeholder 2">
            <a:extLst>
              <a:ext uri="{FF2B5EF4-FFF2-40B4-BE49-F238E27FC236}">
                <a16:creationId xmlns:a16="http://schemas.microsoft.com/office/drawing/2014/main" id="{883884F9-9875-D846-A02F-30C8665156F2}"/>
              </a:ext>
            </a:extLst>
          </p:cNvPr>
          <p:cNvSpPr>
            <a:spLocks noGrp="1"/>
          </p:cNvSpPr>
          <p:nvPr>
            <p:ph type="body" sz="quarter" idx="14"/>
          </p:nvPr>
        </p:nvSpPr>
        <p:spPr>
          <a:xfrm>
            <a:off x="377825" y="531511"/>
            <a:ext cx="7727662" cy="362285"/>
          </a:xfrm>
          <a:prstGeom prst="rect">
            <a:avLst/>
          </a:prstGeom>
        </p:spPr>
        <p:txBody>
          <a:bodyPr lIns="0" tIns="0" rIns="0" bIns="0"/>
          <a:lstStyle>
            <a:lvl1pPr>
              <a:defRPr>
                <a:solidFill>
                  <a:schemeClr val="tx2">
                    <a:lumMod val="60000"/>
                    <a:lumOff val="40000"/>
                  </a:schemeClr>
                </a:solidFill>
              </a:defRPr>
            </a:lvl1pPr>
          </a:lstStyle>
          <a:p>
            <a:pPr lvl="0"/>
            <a:r>
              <a:rPr lang="en-US"/>
              <a:t>Click to edit Master text styles</a:t>
            </a:r>
          </a:p>
        </p:txBody>
      </p:sp>
      <p:sp>
        <p:nvSpPr>
          <p:cNvPr id="3" name="Picture Placeholder 2">
            <a:extLst>
              <a:ext uri="{FF2B5EF4-FFF2-40B4-BE49-F238E27FC236}">
                <a16:creationId xmlns:a16="http://schemas.microsoft.com/office/drawing/2014/main" id="{40EA8437-B1C2-5445-B172-632CC876EA75}"/>
              </a:ext>
            </a:extLst>
          </p:cNvPr>
          <p:cNvSpPr>
            <a:spLocks noGrp="1"/>
          </p:cNvSpPr>
          <p:nvPr>
            <p:ph type="pic" sz="quarter" idx="15"/>
          </p:nvPr>
        </p:nvSpPr>
        <p:spPr>
          <a:xfrm>
            <a:off x="381001" y="1353803"/>
            <a:ext cx="3975100" cy="3278840"/>
          </a:xfrm>
          <a:prstGeom prst="rect">
            <a:avLst/>
          </a:prstGeom>
        </p:spPr>
        <p:txBody>
          <a:bodyPr/>
          <a:lstStyle>
            <a:lvl1pPr>
              <a:defRPr>
                <a:solidFill>
                  <a:srgbClr val="302E47"/>
                </a:solidFill>
              </a:defRPr>
            </a:lvl1pPr>
          </a:lstStyle>
          <a:p>
            <a:endParaRPr lang="en-US"/>
          </a:p>
        </p:txBody>
      </p:sp>
      <p:sp>
        <p:nvSpPr>
          <p:cNvPr id="2" name="TextBox 1">
            <a:extLst>
              <a:ext uri="{FF2B5EF4-FFF2-40B4-BE49-F238E27FC236}">
                <a16:creationId xmlns:a16="http://schemas.microsoft.com/office/drawing/2014/main" id="{04F08ACE-B4CC-C308-E91E-30FCDFBA8AAD}"/>
              </a:ext>
            </a:extLst>
          </p:cNvPr>
          <p:cNvSpPr txBox="1"/>
          <p:nvPr userDrawn="1"/>
        </p:nvSpPr>
        <p:spPr>
          <a:xfrm>
            <a:off x="5018809" y="-374419"/>
            <a:ext cx="0" cy="0"/>
          </a:xfrm>
          <a:prstGeom prst="rect">
            <a:avLst/>
          </a:prstGeom>
          <a:noFill/>
        </p:spPr>
        <p:txBody>
          <a:bodyPr wrap="none" lIns="45720" tIns="0" rIns="45720" bIns="0" rtlCol="0" anchor="t" anchorCtr="0">
            <a:noAutofit/>
          </a:bodyPr>
          <a:lstStyle/>
          <a:p>
            <a:pPr marL="137160" indent="-137160" algn="l">
              <a:spcBef>
                <a:spcPts val="300"/>
              </a:spcBef>
              <a:buClr>
                <a:schemeClr val="accent4">
                  <a:lumMod val="75000"/>
                </a:schemeClr>
              </a:buClr>
              <a:buFont typeface="Arial" panose="020B0604020202020204" pitchFamily="34" charset="0"/>
              <a:buChar char="•"/>
            </a:pPr>
            <a:endParaRPr lang="en-US" sz="1400">
              <a:solidFill>
                <a:schemeClr val="tx1">
                  <a:lumMod val="75000"/>
                </a:schemeClr>
              </a:solidFill>
              <a:latin typeface="+mn-lt"/>
            </a:endParaRPr>
          </a:p>
        </p:txBody>
      </p:sp>
      <p:sp>
        <p:nvSpPr>
          <p:cNvPr id="13" name="Полилиния 3">
            <a:extLst>
              <a:ext uri="{FF2B5EF4-FFF2-40B4-BE49-F238E27FC236}">
                <a16:creationId xmlns:a16="http://schemas.microsoft.com/office/drawing/2014/main" id="{39841C1E-BEE4-DCF3-F288-34CF33CF7AE8}"/>
              </a:ext>
            </a:extLst>
          </p:cNvPr>
          <p:cNvSpPr/>
          <p:nvPr userDrawn="1"/>
        </p:nvSpPr>
        <p:spPr bwMode="auto">
          <a:xfrm rot="18900000">
            <a:off x="8502933" y="262087"/>
            <a:ext cx="1282134" cy="1283321"/>
          </a:xfrm>
          <a:custGeom>
            <a:avLst/>
            <a:gdLst>
              <a:gd name="connsiteX0" fmla="*/ 1282134 w 1282134"/>
              <a:gd name="connsiteY0" fmla="*/ 0 h 1282134"/>
              <a:gd name="connsiteX1" fmla="*/ 0 w 1282134"/>
              <a:gd name="connsiteY1" fmla="*/ 1282134 h 1282134"/>
              <a:gd name="connsiteX2" fmla="*/ 0 w 1282134"/>
              <a:gd name="connsiteY2" fmla="*/ 94549 h 1282134"/>
              <a:gd name="connsiteX3" fmla="*/ 94549 w 1282134"/>
              <a:gd name="connsiteY3" fmla="*/ 0 h 1282134"/>
            </a:gdLst>
            <a:ahLst/>
            <a:cxnLst>
              <a:cxn ang="0">
                <a:pos x="connsiteX0" y="connsiteY0"/>
              </a:cxn>
              <a:cxn ang="0">
                <a:pos x="connsiteX1" y="connsiteY1"/>
              </a:cxn>
              <a:cxn ang="0">
                <a:pos x="connsiteX2" y="connsiteY2"/>
              </a:cxn>
              <a:cxn ang="0">
                <a:pos x="connsiteX3" y="connsiteY3"/>
              </a:cxn>
            </a:cxnLst>
            <a:rect l="l" t="t" r="r" b="b"/>
            <a:pathLst>
              <a:path w="1282134" h="1282134">
                <a:moveTo>
                  <a:pt x="1282134" y="0"/>
                </a:moveTo>
                <a:lnTo>
                  <a:pt x="0" y="1282134"/>
                </a:lnTo>
                <a:lnTo>
                  <a:pt x="0" y="94549"/>
                </a:lnTo>
                <a:cubicBezTo>
                  <a:pt x="0" y="42331"/>
                  <a:pt x="42331" y="0"/>
                  <a:pt x="94549" y="0"/>
                </a:cubicBezTo>
                <a:close/>
              </a:path>
            </a:pathLst>
          </a:custGeom>
          <a:gradFill>
            <a:gsLst>
              <a:gs pos="0">
                <a:srgbClr val="A3D9FF"/>
              </a:gs>
              <a:gs pos="91000">
                <a:srgbClr val="7C90DB"/>
              </a:gs>
            </a:gsLst>
            <a:lin ang="192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22860" rIns="22860" bIns="45720" numCol="1" spcCol="0" rtlCol="0" fromWordArt="0" anchor="ctr" anchorCtr="0" forceAA="0" compatLnSpc="1">
            <a:prstTxWarp prst="textNoShape">
              <a:avLst/>
            </a:prstTxWarp>
            <a:noAutofit/>
          </a:bodyPr>
          <a:lstStyle/>
          <a:p>
            <a:pPr lvl="0" algn="ctr" defTabSz="914099" fontAlgn="base">
              <a:spcBef>
                <a:spcPct val="0"/>
              </a:spcBef>
              <a:spcAft>
                <a:spcPct val="0"/>
              </a:spcAft>
            </a:pPr>
            <a:endParaRPr lang="ru-RU" sz="2700" spc="0">
              <a:gradFill>
                <a:gsLst>
                  <a:gs pos="0">
                    <a:srgbClr val="FFFFFF"/>
                  </a:gs>
                  <a:gs pos="100000">
                    <a:srgbClr val="FFFFFF"/>
                  </a:gs>
                </a:gsLst>
                <a:lin ang="5400000" scaled="0"/>
              </a:gradFill>
              <a:latin typeface="+mj-lt"/>
              <a:cs typeface="Segoe UI" pitchFamily="34" charset="0"/>
            </a:endParaRPr>
          </a:p>
        </p:txBody>
      </p:sp>
      <p:pic>
        <p:nvPicPr>
          <p:cNvPr id="14" name="Рисунок 4">
            <a:extLst>
              <a:ext uri="{FF2B5EF4-FFF2-40B4-BE49-F238E27FC236}">
                <a16:creationId xmlns:a16="http://schemas.microsoft.com/office/drawing/2014/main" id="{71061577-DAF5-A877-B2B0-8D60223275B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1" y="19068"/>
            <a:ext cx="1010857" cy="1492708"/>
          </a:xfrm>
          <a:prstGeom prst="rect">
            <a:avLst/>
          </a:prstGeom>
        </p:spPr>
      </p:pic>
      <p:pic>
        <p:nvPicPr>
          <p:cNvPr id="12" name="Graphic 11">
            <a:extLst>
              <a:ext uri="{FF2B5EF4-FFF2-40B4-BE49-F238E27FC236}">
                <a16:creationId xmlns:a16="http://schemas.microsoft.com/office/drawing/2014/main" id="{7B6A8978-ACEC-6F44-B1E0-0F54B3DDD74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11" name="TextBox 10">
            <a:extLst>
              <a:ext uri="{FF2B5EF4-FFF2-40B4-BE49-F238E27FC236}">
                <a16:creationId xmlns:a16="http://schemas.microsoft.com/office/drawing/2014/main" id="{526FD96A-683C-CF48-93F0-DD2D6B77A308}"/>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3076641138"/>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2 columns_with blue headers">
    <p:spTree>
      <p:nvGrpSpPr>
        <p:cNvPr id="1" name=""/>
        <p:cNvGrpSpPr/>
        <p:nvPr/>
      </p:nvGrpSpPr>
      <p:grpSpPr>
        <a:xfrm>
          <a:off x="0" y="0"/>
          <a:ext cx="0" cy="0"/>
          <a:chOff x="0" y="0"/>
          <a:chExt cx="0" cy="0"/>
        </a:xfrm>
      </p:grpSpPr>
      <p:sp>
        <p:nvSpPr>
          <p:cNvPr id="39" name="Полилиния 3">
            <a:extLst>
              <a:ext uri="{FF2B5EF4-FFF2-40B4-BE49-F238E27FC236}">
                <a16:creationId xmlns:a16="http://schemas.microsoft.com/office/drawing/2014/main" id="{0415BDA2-57A2-C44F-AE11-6F998AE53973}"/>
              </a:ext>
            </a:extLst>
          </p:cNvPr>
          <p:cNvSpPr/>
          <p:nvPr userDrawn="1"/>
        </p:nvSpPr>
        <p:spPr bwMode="auto">
          <a:xfrm rot="18900000">
            <a:off x="8502933" y="262087"/>
            <a:ext cx="1282134" cy="1283321"/>
          </a:xfrm>
          <a:custGeom>
            <a:avLst/>
            <a:gdLst>
              <a:gd name="connsiteX0" fmla="*/ 1282134 w 1282134"/>
              <a:gd name="connsiteY0" fmla="*/ 0 h 1282134"/>
              <a:gd name="connsiteX1" fmla="*/ 0 w 1282134"/>
              <a:gd name="connsiteY1" fmla="*/ 1282134 h 1282134"/>
              <a:gd name="connsiteX2" fmla="*/ 0 w 1282134"/>
              <a:gd name="connsiteY2" fmla="*/ 94549 h 1282134"/>
              <a:gd name="connsiteX3" fmla="*/ 94549 w 1282134"/>
              <a:gd name="connsiteY3" fmla="*/ 0 h 1282134"/>
            </a:gdLst>
            <a:ahLst/>
            <a:cxnLst>
              <a:cxn ang="0">
                <a:pos x="connsiteX0" y="connsiteY0"/>
              </a:cxn>
              <a:cxn ang="0">
                <a:pos x="connsiteX1" y="connsiteY1"/>
              </a:cxn>
              <a:cxn ang="0">
                <a:pos x="connsiteX2" y="connsiteY2"/>
              </a:cxn>
              <a:cxn ang="0">
                <a:pos x="connsiteX3" y="connsiteY3"/>
              </a:cxn>
            </a:cxnLst>
            <a:rect l="l" t="t" r="r" b="b"/>
            <a:pathLst>
              <a:path w="1282134" h="1282134">
                <a:moveTo>
                  <a:pt x="1282134" y="0"/>
                </a:moveTo>
                <a:lnTo>
                  <a:pt x="0" y="1282134"/>
                </a:lnTo>
                <a:lnTo>
                  <a:pt x="0" y="94549"/>
                </a:lnTo>
                <a:cubicBezTo>
                  <a:pt x="0" y="42331"/>
                  <a:pt x="42331" y="0"/>
                  <a:pt x="94549" y="0"/>
                </a:cubicBezTo>
                <a:close/>
              </a:path>
            </a:pathLst>
          </a:custGeom>
          <a:solidFill>
            <a:schemeClr val="tx2">
              <a:lumMod val="40000"/>
              <a:lumOff val="60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22860" rIns="22860" bIns="45720" numCol="1" spcCol="0" rtlCol="0" fromWordArt="0" anchor="ctr" anchorCtr="0" forceAA="0" compatLnSpc="1">
            <a:prstTxWarp prst="textNoShape">
              <a:avLst/>
            </a:prstTxWarp>
            <a:noAutofit/>
          </a:bodyPr>
          <a:lstStyle/>
          <a:p>
            <a:pPr lvl="0" algn="ctr" defTabSz="914099" fontAlgn="base">
              <a:spcBef>
                <a:spcPct val="0"/>
              </a:spcBef>
              <a:spcAft>
                <a:spcPct val="0"/>
              </a:spcAft>
            </a:pPr>
            <a:endParaRPr lang="ru-RU" sz="2700" spc="0">
              <a:gradFill>
                <a:gsLst>
                  <a:gs pos="0">
                    <a:srgbClr val="FFFFFF"/>
                  </a:gs>
                  <a:gs pos="100000">
                    <a:srgbClr val="FFFFFF"/>
                  </a:gs>
                </a:gsLst>
                <a:lin ang="5400000" scaled="0"/>
              </a:gradFill>
              <a:latin typeface="+mj-lt"/>
              <a:cs typeface="Segoe UI" pitchFamily="34" charset="0"/>
            </a:endParaRPr>
          </a:p>
        </p:txBody>
      </p:sp>
      <p:sp>
        <p:nvSpPr>
          <p:cNvPr id="36" name="Title 1">
            <a:extLst>
              <a:ext uri="{FF2B5EF4-FFF2-40B4-BE49-F238E27FC236}">
                <a16:creationId xmlns:a16="http://schemas.microsoft.com/office/drawing/2014/main" id="{4316BE15-8EFD-A742-BCB2-FC4E9E708F83}"/>
              </a:ext>
            </a:extLst>
          </p:cNvPr>
          <p:cNvSpPr>
            <a:spLocks noGrp="1"/>
          </p:cNvSpPr>
          <p:nvPr>
            <p:ph type="title"/>
          </p:nvPr>
        </p:nvSpPr>
        <p:spPr>
          <a:xfrm>
            <a:off x="381000" y="189127"/>
            <a:ext cx="7727661" cy="377080"/>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15" name="Text Placeholder 2">
            <a:extLst>
              <a:ext uri="{FF2B5EF4-FFF2-40B4-BE49-F238E27FC236}">
                <a16:creationId xmlns:a16="http://schemas.microsoft.com/office/drawing/2014/main" id="{FF2A84FF-F71C-9D40-A172-1259C38B67BB}"/>
              </a:ext>
            </a:extLst>
          </p:cNvPr>
          <p:cNvSpPr>
            <a:spLocks noGrp="1"/>
          </p:cNvSpPr>
          <p:nvPr>
            <p:ph type="body" idx="1"/>
          </p:nvPr>
        </p:nvSpPr>
        <p:spPr>
          <a:xfrm>
            <a:off x="377588" y="1062308"/>
            <a:ext cx="3978511" cy="627256"/>
          </a:xfrm>
          <a:prstGeom prst="rect">
            <a:avLst/>
          </a:prstGeom>
        </p:spPr>
        <p:txBody>
          <a:bodyPr lIns="0" tIns="0" rIns="0" bIns="108000" anchor="b"/>
          <a:lstStyle>
            <a:lvl1pPr marL="0" indent="0">
              <a:buNone/>
              <a:defRPr sz="1600" b="0">
                <a:solidFill>
                  <a:schemeClr val="tx2"/>
                </a:solidFill>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16" name="Content Placeholder 3">
            <a:extLst>
              <a:ext uri="{FF2B5EF4-FFF2-40B4-BE49-F238E27FC236}">
                <a16:creationId xmlns:a16="http://schemas.microsoft.com/office/drawing/2014/main" id="{58BE7C3B-9F0E-F446-9D3B-3ABCAD94267A}"/>
              </a:ext>
            </a:extLst>
          </p:cNvPr>
          <p:cNvSpPr>
            <a:spLocks noGrp="1"/>
          </p:cNvSpPr>
          <p:nvPr>
            <p:ph sz="half" idx="2"/>
          </p:nvPr>
        </p:nvSpPr>
        <p:spPr>
          <a:xfrm>
            <a:off x="377588" y="1697020"/>
            <a:ext cx="3978511" cy="2935672"/>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buSzPct val="100000"/>
              <a:defRPr sz="1600">
                <a:solidFill>
                  <a:srgbClr val="302E47"/>
                </a:solidFill>
              </a:defRPr>
            </a:lvl4pPr>
            <a:lvl5pPr>
              <a:spcBef>
                <a:spcPts val="0"/>
              </a:spcBef>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17" name="Text Placeholder 2">
            <a:extLst>
              <a:ext uri="{FF2B5EF4-FFF2-40B4-BE49-F238E27FC236}">
                <a16:creationId xmlns:a16="http://schemas.microsoft.com/office/drawing/2014/main" id="{1B45F5ED-5CEB-4541-AFDF-AD843F4CE875}"/>
              </a:ext>
            </a:extLst>
          </p:cNvPr>
          <p:cNvSpPr>
            <a:spLocks noGrp="1"/>
          </p:cNvSpPr>
          <p:nvPr>
            <p:ph type="body" idx="10"/>
          </p:nvPr>
        </p:nvSpPr>
        <p:spPr>
          <a:xfrm>
            <a:off x="4787900" y="1054851"/>
            <a:ext cx="3975100" cy="634713"/>
          </a:xfrm>
          <a:prstGeom prst="rect">
            <a:avLst/>
          </a:prstGeom>
        </p:spPr>
        <p:txBody>
          <a:bodyPr lIns="0" tIns="0" rIns="0" bIns="108000" anchor="b"/>
          <a:lstStyle>
            <a:lvl1pPr marL="0" indent="0">
              <a:buNone/>
              <a:defRPr sz="1600" b="0">
                <a:solidFill>
                  <a:schemeClr val="tx2"/>
                </a:solidFill>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18" name="Content Placeholder 3">
            <a:extLst>
              <a:ext uri="{FF2B5EF4-FFF2-40B4-BE49-F238E27FC236}">
                <a16:creationId xmlns:a16="http://schemas.microsoft.com/office/drawing/2014/main" id="{295E99EF-0860-B249-9183-878D5ED2F5D2}"/>
              </a:ext>
            </a:extLst>
          </p:cNvPr>
          <p:cNvSpPr>
            <a:spLocks noGrp="1"/>
          </p:cNvSpPr>
          <p:nvPr>
            <p:ph sz="half" idx="13"/>
          </p:nvPr>
        </p:nvSpPr>
        <p:spPr>
          <a:xfrm>
            <a:off x="4787899" y="1697020"/>
            <a:ext cx="3975101" cy="2935672"/>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buSzPct val="100000"/>
              <a:defRPr sz="1600">
                <a:solidFill>
                  <a:srgbClr val="302E47"/>
                </a:solidFill>
              </a:defRPr>
            </a:lvl4pPr>
            <a:lvl5pPr>
              <a:spcBef>
                <a:spcPts val="0"/>
              </a:spcBef>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2" name="TextBox 1">
            <a:extLst>
              <a:ext uri="{FF2B5EF4-FFF2-40B4-BE49-F238E27FC236}">
                <a16:creationId xmlns:a16="http://schemas.microsoft.com/office/drawing/2014/main" id="{BBDD5B8E-BC6C-16F6-DA5C-403906973FD4}"/>
              </a:ext>
            </a:extLst>
          </p:cNvPr>
          <p:cNvSpPr txBox="1"/>
          <p:nvPr userDrawn="1"/>
        </p:nvSpPr>
        <p:spPr>
          <a:xfrm>
            <a:off x="259773" y="-270414"/>
            <a:ext cx="0" cy="0"/>
          </a:xfrm>
          <a:prstGeom prst="rect">
            <a:avLst/>
          </a:prstGeom>
          <a:noFill/>
        </p:spPr>
        <p:txBody>
          <a:bodyPr wrap="none" lIns="45720" tIns="0" rIns="45720" bIns="0" rtlCol="0" anchor="t" anchorCtr="0">
            <a:noAutofit/>
          </a:bodyPr>
          <a:lstStyle/>
          <a:p>
            <a:pPr marL="137160" indent="-137160" algn="l">
              <a:spcBef>
                <a:spcPts val="300"/>
              </a:spcBef>
              <a:buClr>
                <a:schemeClr val="accent4">
                  <a:lumMod val="75000"/>
                </a:schemeClr>
              </a:buClr>
              <a:buFont typeface="Arial" panose="020B0604020202020204" pitchFamily="34" charset="0"/>
              <a:buChar char="•"/>
            </a:pPr>
            <a:endParaRPr lang="en-US" sz="1400">
              <a:solidFill>
                <a:schemeClr val="tx1">
                  <a:lumMod val="75000"/>
                </a:schemeClr>
              </a:solidFill>
              <a:latin typeface="+mn-lt"/>
            </a:endParaRPr>
          </a:p>
        </p:txBody>
      </p:sp>
      <p:sp>
        <p:nvSpPr>
          <p:cNvPr id="19" name="Полилиния 3">
            <a:extLst>
              <a:ext uri="{FF2B5EF4-FFF2-40B4-BE49-F238E27FC236}">
                <a16:creationId xmlns:a16="http://schemas.microsoft.com/office/drawing/2014/main" id="{80E2172A-AA46-540B-67D1-86A0C274608E}"/>
              </a:ext>
            </a:extLst>
          </p:cNvPr>
          <p:cNvSpPr/>
          <p:nvPr userDrawn="1"/>
        </p:nvSpPr>
        <p:spPr bwMode="auto">
          <a:xfrm rot="18900000">
            <a:off x="8502933" y="262087"/>
            <a:ext cx="1282134" cy="1283321"/>
          </a:xfrm>
          <a:custGeom>
            <a:avLst/>
            <a:gdLst>
              <a:gd name="connsiteX0" fmla="*/ 1282134 w 1282134"/>
              <a:gd name="connsiteY0" fmla="*/ 0 h 1282134"/>
              <a:gd name="connsiteX1" fmla="*/ 0 w 1282134"/>
              <a:gd name="connsiteY1" fmla="*/ 1282134 h 1282134"/>
              <a:gd name="connsiteX2" fmla="*/ 0 w 1282134"/>
              <a:gd name="connsiteY2" fmla="*/ 94549 h 1282134"/>
              <a:gd name="connsiteX3" fmla="*/ 94549 w 1282134"/>
              <a:gd name="connsiteY3" fmla="*/ 0 h 1282134"/>
            </a:gdLst>
            <a:ahLst/>
            <a:cxnLst>
              <a:cxn ang="0">
                <a:pos x="connsiteX0" y="connsiteY0"/>
              </a:cxn>
              <a:cxn ang="0">
                <a:pos x="connsiteX1" y="connsiteY1"/>
              </a:cxn>
              <a:cxn ang="0">
                <a:pos x="connsiteX2" y="connsiteY2"/>
              </a:cxn>
              <a:cxn ang="0">
                <a:pos x="connsiteX3" y="connsiteY3"/>
              </a:cxn>
            </a:cxnLst>
            <a:rect l="l" t="t" r="r" b="b"/>
            <a:pathLst>
              <a:path w="1282134" h="1282134">
                <a:moveTo>
                  <a:pt x="1282134" y="0"/>
                </a:moveTo>
                <a:lnTo>
                  <a:pt x="0" y="1282134"/>
                </a:lnTo>
                <a:lnTo>
                  <a:pt x="0" y="94549"/>
                </a:lnTo>
                <a:cubicBezTo>
                  <a:pt x="0" y="42331"/>
                  <a:pt x="42331" y="0"/>
                  <a:pt x="94549" y="0"/>
                </a:cubicBezTo>
                <a:close/>
              </a:path>
            </a:pathLst>
          </a:custGeom>
          <a:gradFill>
            <a:gsLst>
              <a:gs pos="0">
                <a:srgbClr val="A3D9FF"/>
              </a:gs>
              <a:gs pos="91000">
                <a:srgbClr val="7C90DB"/>
              </a:gs>
            </a:gsLst>
            <a:lin ang="192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22860" rIns="22860" bIns="45720" numCol="1" spcCol="0" rtlCol="0" fromWordArt="0" anchor="ctr" anchorCtr="0" forceAA="0" compatLnSpc="1">
            <a:prstTxWarp prst="textNoShape">
              <a:avLst/>
            </a:prstTxWarp>
            <a:noAutofit/>
          </a:bodyPr>
          <a:lstStyle/>
          <a:p>
            <a:pPr lvl="0" algn="ctr" defTabSz="914099" fontAlgn="base">
              <a:spcBef>
                <a:spcPct val="0"/>
              </a:spcBef>
              <a:spcAft>
                <a:spcPct val="0"/>
              </a:spcAft>
            </a:pPr>
            <a:endParaRPr lang="ru-RU" sz="2700" spc="0">
              <a:gradFill>
                <a:gsLst>
                  <a:gs pos="0">
                    <a:srgbClr val="FFFFFF"/>
                  </a:gs>
                  <a:gs pos="100000">
                    <a:srgbClr val="FFFFFF"/>
                  </a:gs>
                </a:gsLst>
                <a:lin ang="5400000" scaled="0"/>
              </a:gradFill>
              <a:latin typeface="+mj-lt"/>
              <a:cs typeface="Segoe UI" pitchFamily="34" charset="0"/>
            </a:endParaRPr>
          </a:p>
        </p:txBody>
      </p:sp>
      <p:pic>
        <p:nvPicPr>
          <p:cNvPr id="20" name="Рисунок 4">
            <a:extLst>
              <a:ext uri="{FF2B5EF4-FFF2-40B4-BE49-F238E27FC236}">
                <a16:creationId xmlns:a16="http://schemas.microsoft.com/office/drawing/2014/main" id="{9AE8F475-D375-9CD6-1717-A31FF93488C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1" y="19068"/>
            <a:ext cx="1010857" cy="1492708"/>
          </a:xfrm>
          <a:prstGeom prst="rect">
            <a:avLst/>
          </a:prstGeom>
        </p:spPr>
      </p:pic>
      <p:sp>
        <p:nvSpPr>
          <p:cNvPr id="3" name="TextBox 2">
            <a:extLst>
              <a:ext uri="{FF2B5EF4-FFF2-40B4-BE49-F238E27FC236}">
                <a16:creationId xmlns:a16="http://schemas.microsoft.com/office/drawing/2014/main" id="{FD56F381-0121-1877-20AE-18D2A6EF2C67}"/>
              </a:ext>
            </a:extLst>
          </p:cNvPr>
          <p:cNvSpPr txBox="1"/>
          <p:nvPr userDrawn="1"/>
        </p:nvSpPr>
        <p:spPr>
          <a:xfrm>
            <a:off x="1309816" y="-494270"/>
            <a:ext cx="0" cy="0"/>
          </a:xfrm>
          <a:prstGeom prst="rect">
            <a:avLst/>
          </a:prstGeom>
          <a:noFill/>
        </p:spPr>
        <p:txBody>
          <a:bodyPr wrap="none" lIns="91440" tIns="0" rIns="91440" bIns="0" rtlCol="0" anchor="t" anchorCtr="0">
            <a:noAutofit/>
          </a:bodyPr>
          <a:lstStyle/>
          <a:p>
            <a:pPr marL="137160" indent="-137160" algn="l">
              <a:lnSpc>
                <a:spcPct val="90000"/>
              </a:lnSpc>
              <a:spcBef>
                <a:spcPts val="300"/>
              </a:spcBef>
              <a:spcAft>
                <a:spcPts val="300"/>
              </a:spcAft>
              <a:buClr>
                <a:schemeClr val="accent4"/>
              </a:buClr>
              <a:buFont typeface="Arial" panose="020B0604020202020204" pitchFamily="34" charset="0"/>
              <a:buChar char="•"/>
            </a:pPr>
            <a:endParaRPr lang="en-US" sz="1400"/>
          </a:p>
        </p:txBody>
      </p:sp>
      <p:pic>
        <p:nvPicPr>
          <p:cNvPr id="14" name="Graphic 13">
            <a:extLst>
              <a:ext uri="{FF2B5EF4-FFF2-40B4-BE49-F238E27FC236}">
                <a16:creationId xmlns:a16="http://schemas.microsoft.com/office/drawing/2014/main" id="{0CCB7F33-8681-5F43-B376-86114031E08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22" name="TextBox 21">
            <a:extLst>
              <a:ext uri="{FF2B5EF4-FFF2-40B4-BE49-F238E27FC236}">
                <a16:creationId xmlns:a16="http://schemas.microsoft.com/office/drawing/2014/main" id="{BD8BDB62-862F-8F44-BD4E-C23CD96F3800}"/>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3798592920"/>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ub _2 col_texts_imgs 2">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B36BD207-7821-F846-9511-9E53DF00BDE2}"/>
              </a:ext>
            </a:extLst>
          </p:cNvPr>
          <p:cNvSpPr>
            <a:spLocks noGrp="1"/>
          </p:cNvSpPr>
          <p:nvPr>
            <p:ph type="title"/>
          </p:nvPr>
        </p:nvSpPr>
        <p:spPr>
          <a:xfrm>
            <a:off x="381001" y="198438"/>
            <a:ext cx="7727661" cy="339199"/>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39" name="Text Placeholder 2">
            <a:extLst>
              <a:ext uri="{FF2B5EF4-FFF2-40B4-BE49-F238E27FC236}">
                <a16:creationId xmlns:a16="http://schemas.microsoft.com/office/drawing/2014/main" id="{883884F9-9875-D846-A02F-30C8665156F2}"/>
              </a:ext>
            </a:extLst>
          </p:cNvPr>
          <p:cNvSpPr>
            <a:spLocks noGrp="1"/>
          </p:cNvSpPr>
          <p:nvPr>
            <p:ph type="body" sz="quarter" idx="14"/>
          </p:nvPr>
        </p:nvSpPr>
        <p:spPr>
          <a:xfrm>
            <a:off x="377826" y="540822"/>
            <a:ext cx="7730836" cy="362285"/>
          </a:xfrm>
          <a:prstGeom prst="rect">
            <a:avLst/>
          </a:prstGeom>
        </p:spPr>
        <p:txBody>
          <a:bodyPr lIns="0" tIns="0" rIns="0" bIns="0"/>
          <a:lstStyle>
            <a:lvl1pPr>
              <a:defRPr>
                <a:solidFill>
                  <a:schemeClr val="tx2">
                    <a:lumMod val="60000"/>
                    <a:lumOff val="40000"/>
                  </a:schemeClr>
                </a:solidFill>
              </a:defRPr>
            </a:lvl1pPr>
          </a:lstStyle>
          <a:p>
            <a:pPr lvl="0"/>
            <a:r>
              <a:rPr lang="en-US"/>
              <a:t>Click to edit Master text styles</a:t>
            </a:r>
          </a:p>
        </p:txBody>
      </p:sp>
      <p:sp>
        <p:nvSpPr>
          <p:cNvPr id="37" name="Полилиния 3">
            <a:extLst>
              <a:ext uri="{FF2B5EF4-FFF2-40B4-BE49-F238E27FC236}">
                <a16:creationId xmlns:a16="http://schemas.microsoft.com/office/drawing/2014/main" id="{08178EFC-4C89-E246-BEDE-251153263E47}"/>
              </a:ext>
            </a:extLst>
          </p:cNvPr>
          <p:cNvSpPr/>
          <p:nvPr userDrawn="1"/>
        </p:nvSpPr>
        <p:spPr bwMode="auto">
          <a:xfrm rot="18900000">
            <a:off x="8502933" y="262087"/>
            <a:ext cx="1282134" cy="1283321"/>
          </a:xfrm>
          <a:custGeom>
            <a:avLst/>
            <a:gdLst>
              <a:gd name="connsiteX0" fmla="*/ 1282134 w 1282134"/>
              <a:gd name="connsiteY0" fmla="*/ 0 h 1282134"/>
              <a:gd name="connsiteX1" fmla="*/ 0 w 1282134"/>
              <a:gd name="connsiteY1" fmla="*/ 1282134 h 1282134"/>
              <a:gd name="connsiteX2" fmla="*/ 0 w 1282134"/>
              <a:gd name="connsiteY2" fmla="*/ 94549 h 1282134"/>
              <a:gd name="connsiteX3" fmla="*/ 94549 w 1282134"/>
              <a:gd name="connsiteY3" fmla="*/ 0 h 1282134"/>
            </a:gdLst>
            <a:ahLst/>
            <a:cxnLst>
              <a:cxn ang="0">
                <a:pos x="connsiteX0" y="connsiteY0"/>
              </a:cxn>
              <a:cxn ang="0">
                <a:pos x="connsiteX1" y="connsiteY1"/>
              </a:cxn>
              <a:cxn ang="0">
                <a:pos x="connsiteX2" y="connsiteY2"/>
              </a:cxn>
              <a:cxn ang="0">
                <a:pos x="connsiteX3" y="connsiteY3"/>
              </a:cxn>
            </a:cxnLst>
            <a:rect l="l" t="t" r="r" b="b"/>
            <a:pathLst>
              <a:path w="1282134" h="1282134">
                <a:moveTo>
                  <a:pt x="1282134" y="0"/>
                </a:moveTo>
                <a:lnTo>
                  <a:pt x="0" y="1282134"/>
                </a:lnTo>
                <a:lnTo>
                  <a:pt x="0" y="94549"/>
                </a:lnTo>
                <a:cubicBezTo>
                  <a:pt x="0" y="42331"/>
                  <a:pt x="42331" y="0"/>
                  <a:pt x="94549" y="0"/>
                </a:cubicBezTo>
                <a:close/>
              </a:path>
            </a:pathLst>
          </a:custGeom>
          <a:gradFill>
            <a:gsLst>
              <a:gs pos="0">
                <a:srgbClr val="A3D9FF"/>
              </a:gs>
              <a:gs pos="91000">
                <a:srgbClr val="7C90DB"/>
              </a:gs>
            </a:gsLst>
            <a:lin ang="192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22860" rIns="22860" bIns="45720" numCol="1" spcCol="0" rtlCol="0" fromWordArt="0" anchor="ctr" anchorCtr="0" forceAA="0" compatLnSpc="1">
            <a:prstTxWarp prst="textNoShape">
              <a:avLst/>
            </a:prstTxWarp>
            <a:noAutofit/>
          </a:bodyPr>
          <a:lstStyle/>
          <a:p>
            <a:pPr lvl="0" algn="ctr" defTabSz="914099" fontAlgn="base">
              <a:spcBef>
                <a:spcPct val="0"/>
              </a:spcBef>
              <a:spcAft>
                <a:spcPct val="0"/>
              </a:spcAft>
            </a:pPr>
            <a:endParaRPr lang="ru-RU" sz="2700" spc="0">
              <a:gradFill>
                <a:gsLst>
                  <a:gs pos="0">
                    <a:srgbClr val="FFFFFF"/>
                  </a:gs>
                  <a:gs pos="100000">
                    <a:srgbClr val="FFFFFF"/>
                  </a:gs>
                </a:gsLst>
                <a:lin ang="5400000" scaled="0"/>
              </a:gradFill>
              <a:latin typeface="+mj-lt"/>
              <a:cs typeface="Segoe UI" pitchFamily="34" charset="0"/>
            </a:endParaRPr>
          </a:p>
        </p:txBody>
      </p:sp>
      <p:pic>
        <p:nvPicPr>
          <p:cNvPr id="40" name="Рисунок 4">
            <a:extLst>
              <a:ext uri="{FF2B5EF4-FFF2-40B4-BE49-F238E27FC236}">
                <a16:creationId xmlns:a16="http://schemas.microsoft.com/office/drawing/2014/main" id="{6FCB9356-9AA1-D141-B612-CD2CBE35BF9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1" y="19068"/>
            <a:ext cx="1010857" cy="1492708"/>
          </a:xfrm>
          <a:prstGeom prst="rect">
            <a:avLst/>
          </a:prstGeom>
        </p:spPr>
      </p:pic>
      <p:sp>
        <p:nvSpPr>
          <p:cNvPr id="15" name="Text Placeholder 2">
            <a:extLst>
              <a:ext uri="{FF2B5EF4-FFF2-40B4-BE49-F238E27FC236}">
                <a16:creationId xmlns:a16="http://schemas.microsoft.com/office/drawing/2014/main" id="{84F1FB5B-6459-0C44-A8DA-3FEB0FC13D33}"/>
              </a:ext>
            </a:extLst>
          </p:cNvPr>
          <p:cNvSpPr>
            <a:spLocks noGrp="1"/>
          </p:cNvSpPr>
          <p:nvPr>
            <p:ph type="body" idx="1"/>
          </p:nvPr>
        </p:nvSpPr>
        <p:spPr>
          <a:xfrm>
            <a:off x="377588" y="1071619"/>
            <a:ext cx="3978511" cy="627256"/>
          </a:xfrm>
          <a:prstGeom prst="rect">
            <a:avLst/>
          </a:prstGeom>
        </p:spPr>
        <p:txBody>
          <a:bodyPr lIns="0" tIns="0" rIns="0" bIns="108000" anchor="b"/>
          <a:lstStyle>
            <a:lvl1pPr marL="0" indent="0">
              <a:buNone/>
              <a:defRPr sz="1600" b="0">
                <a:solidFill>
                  <a:schemeClr val="tx2"/>
                </a:solidFill>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16" name="Content Placeholder 3">
            <a:extLst>
              <a:ext uri="{FF2B5EF4-FFF2-40B4-BE49-F238E27FC236}">
                <a16:creationId xmlns:a16="http://schemas.microsoft.com/office/drawing/2014/main" id="{244816C2-C01D-3744-9DC6-FCA012E54250}"/>
              </a:ext>
            </a:extLst>
          </p:cNvPr>
          <p:cNvSpPr>
            <a:spLocks noGrp="1"/>
          </p:cNvSpPr>
          <p:nvPr>
            <p:ph sz="half" idx="2"/>
          </p:nvPr>
        </p:nvSpPr>
        <p:spPr>
          <a:xfrm>
            <a:off x="377588" y="1706331"/>
            <a:ext cx="3978511" cy="2935672"/>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buSzPct val="100000"/>
              <a:defRPr sz="1600">
                <a:solidFill>
                  <a:srgbClr val="302E47"/>
                </a:solidFill>
              </a:defRPr>
            </a:lvl4pPr>
            <a:lvl5pPr>
              <a:spcBef>
                <a:spcPts val="0"/>
              </a:spcBef>
              <a:spcAft>
                <a:spcPts val="300"/>
              </a:spcAft>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17" name="Text Placeholder 2">
            <a:extLst>
              <a:ext uri="{FF2B5EF4-FFF2-40B4-BE49-F238E27FC236}">
                <a16:creationId xmlns:a16="http://schemas.microsoft.com/office/drawing/2014/main" id="{E678CD1C-701B-8342-AC82-B480E0DCFFB3}"/>
              </a:ext>
            </a:extLst>
          </p:cNvPr>
          <p:cNvSpPr>
            <a:spLocks noGrp="1"/>
          </p:cNvSpPr>
          <p:nvPr>
            <p:ph type="body" idx="10"/>
          </p:nvPr>
        </p:nvSpPr>
        <p:spPr>
          <a:xfrm>
            <a:off x="4784422" y="1064162"/>
            <a:ext cx="3978578" cy="634713"/>
          </a:xfrm>
          <a:prstGeom prst="rect">
            <a:avLst/>
          </a:prstGeom>
        </p:spPr>
        <p:txBody>
          <a:bodyPr lIns="0" tIns="0" rIns="0" bIns="108000" anchor="b"/>
          <a:lstStyle>
            <a:lvl1pPr marL="0" indent="0">
              <a:buNone/>
              <a:defRPr sz="1600" b="0">
                <a:solidFill>
                  <a:schemeClr val="tx2"/>
                </a:solidFill>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18" name="Content Placeholder 3">
            <a:extLst>
              <a:ext uri="{FF2B5EF4-FFF2-40B4-BE49-F238E27FC236}">
                <a16:creationId xmlns:a16="http://schemas.microsoft.com/office/drawing/2014/main" id="{D5E1A473-EF75-D645-A73C-7010D5CB5FD9}"/>
              </a:ext>
            </a:extLst>
          </p:cNvPr>
          <p:cNvSpPr>
            <a:spLocks noGrp="1"/>
          </p:cNvSpPr>
          <p:nvPr>
            <p:ph sz="half" idx="13"/>
          </p:nvPr>
        </p:nvSpPr>
        <p:spPr>
          <a:xfrm>
            <a:off x="4787900" y="1706331"/>
            <a:ext cx="3978578" cy="2935672"/>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buSzPct val="100000"/>
              <a:defRPr sz="1600">
                <a:solidFill>
                  <a:srgbClr val="302E47"/>
                </a:solidFill>
              </a:defRPr>
            </a:lvl4pPr>
            <a:lvl5pPr>
              <a:spcBef>
                <a:spcPts val="0"/>
              </a:spcBef>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2" name="TextBox 1">
            <a:extLst>
              <a:ext uri="{FF2B5EF4-FFF2-40B4-BE49-F238E27FC236}">
                <a16:creationId xmlns:a16="http://schemas.microsoft.com/office/drawing/2014/main" id="{3A9158A1-FF95-BBE8-F464-CB07F838EB9F}"/>
              </a:ext>
            </a:extLst>
          </p:cNvPr>
          <p:cNvSpPr txBox="1"/>
          <p:nvPr userDrawn="1"/>
        </p:nvSpPr>
        <p:spPr>
          <a:xfrm>
            <a:off x="20320" y="1503680"/>
            <a:ext cx="0" cy="0"/>
          </a:xfrm>
          <a:prstGeom prst="rect">
            <a:avLst/>
          </a:prstGeom>
          <a:noFill/>
        </p:spPr>
        <p:txBody>
          <a:bodyPr wrap="none" lIns="91440" tIns="0" rIns="91440" bIns="0" rtlCol="0" anchor="t" anchorCtr="0">
            <a:noAutofit/>
          </a:bodyPr>
          <a:lstStyle/>
          <a:p>
            <a:pPr marL="137160" indent="-137160" algn="l">
              <a:lnSpc>
                <a:spcPct val="90000"/>
              </a:lnSpc>
              <a:spcBef>
                <a:spcPts val="300"/>
              </a:spcBef>
              <a:spcAft>
                <a:spcPts val="300"/>
              </a:spcAft>
              <a:buClr>
                <a:schemeClr val="accent4"/>
              </a:buClr>
              <a:buFont typeface="Arial" panose="020B0604020202020204" pitchFamily="34" charset="0"/>
              <a:buChar char="•"/>
            </a:pPr>
            <a:endParaRPr lang="en-US" sz="1400"/>
          </a:p>
        </p:txBody>
      </p:sp>
      <p:pic>
        <p:nvPicPr>
          <p:cNvPr id="14" name="Graphic 13">
            <a:extLst>
              <a:ext uri="{FF2B5EF4-FFF2-40B4-BE49-F238E27FC236}">
                <a16:creationId xmlns:a16="http://schemas.microsoft.com/office/drawing/2014/main" id="{5AA97E6D-9245-6C4C-A124-AFB8DD859DD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13" name="TextBox 12">
            <a:extLst>
              <a:ext uri="{FF2B5EF4-FFF2-40B4-BE49-F238E27FC236}">
                <a16:creationId xmlns:a16="http://schemas.microsoft.com/office/drawing/2014/main" id="{5806FF65-91CF-3F4A-BBCB-447D93E3D13B}"/>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2601956789"/>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2_col_text_picture">
    <p:spTree>
      <p:nvGrpSpPr>
        <p:cNvPr id="1" name=""/>
        <p:cNvGrpSpPr/>
        <p:nvPr/>
      </p:nvGrpSpPr>
      <p:grpSpPr>
        <a:xfrm>
          <a:off x="0" y="0"/>
          <a:ext cx="0" cy="0"/>
          <a:chOff x="0" y="0"/>
          <a:chExt cx="0" cy="0"/>
        </a:xfrm>
      </p:grpSpPr>
      <p:pic>
        <p:nvPicPr>
          <p:cNvPr id="32" name="Рисунок 4">
            <a:extLst>
              <a:ext uri="{FF2B5EF4-FFF2-40B4-BE49-F238E27FC236}">
                <a16:creationId xmlns:a16="http://schemas.microsoft.com/office/drawing/2014/main" id="{08782954-6B77-5E44-97FE-2D9CD02ED21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3" y="23171"/>
            <a:ext cx="1010857" cy="1492708"/>
          </a:xfrm>
          <a:prstGeom prst="rect">
            <a:avLst/>
          </a:prstGeom>
        </p:spPr>
      </p:pic>
      <p:sp>
        <p:nvSpPr>
          <p:cNvPr id="33" name="Title 1">
            <a:extLst>
              <a:ext uri="{FF2B5EF4-FFF2-40B4-BE49-F238E27FC236}">
                <a16:creationId xmlns:a16="http://schemas.microsoft.com/office/drawing/2014/main" id="{B36BD207-7821-F846-9511-9E53DF00BDE2}"/>
              </a:ext>
            </a:extLst>
          </p:cNvPr>
          <p:cNvSpPr>
            <a:spLocks noGrp="1"/>
          </p:cNvSpPr>
          <p:nvPr>
            <p:ph type="title"/>
          </p:nvPr>
        </p:nvSpPr>
        <p:spPr>
          <a:xfrm>
            <a:off x="381000" y="189127"/>
            <a:ext cx="7727663" cy="554511"/>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35" name="Content Placeholder 3">
            <a:extLst>
              <a:ext uri="{FF2B5EF4-FFF2-40B4-BE49-F238E27FC236}">
                <a16:creationId xmlns:a16="http://schemas.microsoft.com/office/drawing/2014/main" id="{FA70ACB4-66A3-2F41-BF7A-36F4A661B345}"/>
              </a:ext>
            </a:extLst>
          </p:cNvPr>
          <p:cNvSpPr>
            <a:spLocks noGrp="1"/>
          </p:cNvSpPr>
          <p:nvPr>
            <p:ph sz="half" idx="13"/>
          </p:nvPr>
        </p:nvSpPr>
        <p:spPr>
          <a:xfrm>
            <a:off x="379345" y="1353802"/>
            <a:ext cx="3976756" cy="3278890"/>
          </a:xfrm>
          <a:prstGeom prst="rect">
            <a:avLst/>
          </a:prstGeom>
        </p:spPr>
        <p:txBody>
          <a:bodyPr lIns="0" tIns="0" rIns="0" bIns="0"/>
          <a:lstStyle>
            <a:lvl1pPr>
              <a:spcBef>
                <a:spcPts val="0"/>
              </a:spcBef>
              <a:spcAft>
                <a:spcPts val="700"/>
              </a:spcAft>
              <a:buClr>
                <a:schemeClr val="accent4">
                  <a:lumMod val="75000"/>
                </a:schemeClr>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rgbClr val="B6D20C"/>
              </a:buClr>
              <a:defRPr sz="1600">
                <a:solidFill>
                  <a:srgbClr val="302E47"/>
                </a:solidFill>
              </a:defRPr>
            </a:lvl4pPr>
            <a:lvl5pPr>
              <a:spcBef>
                <a:spcPts val="0"/>
              </a:spcBef>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36" name="Picture Placeholder 2">
            <a:extLst>
              <a:ext uri="{FF2B5EF4-FFF2-40B4-BE49-F238E27FC236}">
                <a16:creationId xmlns:a16="http://schemas.microsoft.com/office/drawing/2014/main" id="{B38F9DB6-7AD2-0C46-966A-33BB1A7F82EF}"/>
              </a:ext>
            </a:extLst>
          </p:cNvPr>
          <p:cNvSpPr>
            <a:spLocks noGrp="1"/>
          </p:cNvSpPr>
          <p:nvPr>
            <p:ph type="pic" sz="quarter" idx="15"/>
          </p:nvPr>
        </p:nvSpPr>
        <p:spPr>
          <a:xfrm>
            <a:off x="4787900" y="1353803"/>
            <a:ext cx="3989548" cy="3278840"/>
          </a:xfrm>
          <a:prstGeom prst="rect">
            <a:avLst/>
          </a:prstGeom>
        </p:spPr>
        <p:txBody>
          <a:bodyPr/>
          <a:lstStyle>
            <a:lvl1pPr>
              <a:defRPr>
                <a:solidFill>
                  <a:srgbClr val="302E47"/>
                </a:solidFill>
              </a:defRPr>
            </a:lvl1pPr>
          </a:lstStyle>
          <a:p>
            <a:endParaRPr lang="en-US"/>
          </a:p>
        </p:txBody>
      </p:sp>
      <p:pic>
        <p:nvPicPr>
          <p:cNvPr id="9" name="Graphic 8">
            <a:extLst>
              <a:ext uri="{FF2B5EF4-FFF2-40B4-BE49-F238E27FC236}">
                <a16:creationId xmlns:a16="http://schemas.microsoft.com/office/drawing/2014/main" id="{65BD9052-18BA-3F45-A411-F1409FA3600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10" name="TextBox 9">
            <a:extLst>
              <a:ext uri="{FF2B5EF4-FFF2-40B4-BE49-F238E27FC236}">
                <a16:creationId xmlns:a16="http://schemas.microsoft.com/office/drawing/2014/main" id="{56DC592E-DA92-3445-A090-46DE5A14EDC0}"/>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2447833487"/>
      </p:ext>
    </p:extLst>
  </p:cSld>
  <p:clrMapOvr>
    <a:masterClrMapping/>
  </p:clrMapOvr>
  <p:transition>
    <p:fade/>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half_2_col_text_img">
    <p:spTree>
      <p:nvGrpSpPr>
        <p:cNvPr id="1" name=""/>
        <p:cNvGrpSpPr/>
        <p:nvPr/>
      </p:nvGrpSpPr>
      <p:grpSpPr>
        <a:xfrm>
          <a:off x="0" y="0"/>
          <a:ext cx="0" cy="0"/>
          <a:chOff x="0" y="0"/>
          <a:chExt cx="0" cy="0"/>
        </a:xfrm>
      </p:grpSpPr>
      <p:pic>
        <p:nvPicPr>
          <p:cNvPr id="32" name="Рисунок 4">
            <a:extLst>
              <a:ext uri="{FF2B5EF4-FFF2-40B4-BE49-F238E27FC236}">
                <a16:creationId xmlns:a16="http://schemas.microsoft.com/office/drawing/2014/main" id="{08782954-6B77-5E44-97FE-2D9CD02ED21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3" y="23171"/>
            <a:ext cx="1010857" cy="1492708"/>
          </a:xfrm>
          <a:prstGeom prst="rect">
            <a:avLst/>
          </a:prstGeom>
        </p:spPr>
      </p:pic>
      <p:sp>
        <p:nvSpPr>
          <p:cNvPr id="33" name="Title 1">
            <a:extLst>
              <a:ext uri="{FF2B5EF4-FFF2-40B4-BE49-F238E27FC236}">
                <a16:creationId xmlns:a16="http://schemas.microsoft.com/office/drawing/2014/main" id="{B36BD207-7821-F846-9511-9E53DF00BDE2}"/>
              </a:ext>
            </a:extLst>
          </p:cNvPr>
          <p:cNvSpPr>
            <a:spLocks noGrp="1"/>
          </p:cNvSpPr>
          <p:nvPr>
            <p:ph type="title"/>
          </p:nvPr>
        </p:nvSpPr>
        <p:spPr>
          <a:xfrm>
            <a:off x="381000" y="189127"/>
            <a:ext cx="3975100" cy="1326752"/>
          </a:xfrm>
          <a:prstGeom prst="rect">
            <a:avLst/>
          </a:prstGeom>
        </p:spPr>
        <p:txBody>
          <a:bodyPr lIns="0" tIns="0" rIns="0" bIns="0"/>
          <a:lstStyle>
            <a:lvl1pPr>
              <a:lnSpc>
                <a:spcPct val="90000"/>
              </a:lnSpc>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cxnSp>
        <p:nvCxnSpPr>
          <p:cNvPr id="3" name="Straight Connector 2">
            <a:extLst>
              <a:ext uri="{FF2B5EF4-FFF2-40B4-BE49-F238E27FC236}">
                <a16:creationId xmlns:a16="http://schemas.microsoft.com/office/drawing/2014/main" id="{B3B50ED0-A856-D147-AE41-3C6939B7953E}"/>
              </a:ext>
            </a:extLst>
          </p:cNvPr>
          <p:cNvCxnSpPr/>
          <p:nvPr userDrawn="1"/>
        </p:nvCxnSpPr>
        <p:spPr>
          <a:xfrm>
            <a:off x="4572000" y="286015"/>
            <a:ext cx="0" cy="4309287"/>
          </a:xfrm>
          <a:prstGeom prst="line">
            <a:avLst/>
          </a:prstGeom>
          <a:ln w="12700">
            <a:solidFill>
              <a:srgbClr val="B6D20C"/>
            </a:solidFill>
            <a:tailEnd type="none"/>
          </a:ln>
        </p:spPr>
        <p:style>
          <a:lnRef idx="1">
            <a:schemeClr val="accent1"/>
          </a:lnRef>
          <a:fillRef idx="0">
            <a:schemeClr val="accent1"/>
          </a:fillRef>
          <a:effectRef idx="0">
            <a:schemeClr val="accent1"/>
          </a:effectRef>
          <a:fontRef idx="minor">
            <a:schemeClr val="tx1"/>
          </a:fontRef>
        </p:style>
      </p:cxnSp>
      <p:sp>
        <p:nvSpPr>
          <p:cNvPr id="15" name="Content Placeholder 14">
            <a:extLst>
              <a:ext uri="{FF2B5EF4-FFF2-40B4-BE49-F238E27FC236}">
                <a16:creationId xmlns:a16="http://schemas.microsoft.com/office/drawing/2014/main" id="{23D7EE2A-31AB-E69E-3C5C-7A7AE09EDBBC}"/>
              </a:ext>
            </a:extLst>
          </p:cNvPr>
          <p:cNvSpPr>
            <a:spLocks noGrp="1"/>
          </p:cNvSpPr>
          <p:nvPr>
            <p:ph sz="quarter" idx="10"/>
          </p:nvPr>
        </p:nvSpPr>
        <p:spPr>
          <a:xfrm>
            <a:off x="381000" y="1849439"/>
            <a:ext cx="3975100" cy="2791314"/>
          </a:xfrm>
        </p:spPr>
        <p:txBody>
          <a:bodyPr/>
          <a:lstStyle>
            <a:lvl1pPr>
              <a:defRPr>
                <a:solidFill>
                  <a:srgbClr val="302E47"/>
                </a:solidFill>
              </a:defRPr>
            </a:lvl1pPr>
            <a:lvl2pPr>
              <a:defRPr>
                <a:solidFill>
                  <a:srgbClr val="302E47"/>
                </a:solidFill>
              </a:defRPr>
            </a:lvl2pPr>
            <a:lvl3pPr>
              <a:defRPr>
                <a:solidFill>
                  <a:srgbClr val="302E47"/>
                </a:solidFill>
              </a:defRPr>
            </a:lvl3pPr>
            <a:lvl4pPr>
              <a:defRPr>
                <a:solidFill>
                  <a:srgbClr val="302E47"/>
                </a:solidFill>
              </a:defRPr>
            </a:lvl4pPr>
            <a:lvl5pPr>
              <a:defRPr>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17" name="Content Placeholder 16">
            <a:extLst>
              <a:ext uri="{FF2B5EF4-FFF2-40B4-BE49-F238E27FC236}">
                <a16:creationId xmlns:a16="http://schemas.microsoft.com/office/drawing/2014/main" id="{35BD57E0-1E25-59BB-4101-13C005BEFB42}"/>
              </a:ext>
            </a:extLst>
          </p:cNvPr>
          <p:cNvSpPr>
            <a:spLocks noGrp="1"/>
          </p:cNvSpPr>
          <p:nvPr>
            <p:ph sz="quarter" idx="11"/>
          </p:nvPr>
        </p:nvSpPr>
        <p:spPr>
          <a:xfrm>
            <a:off x="4787900" y="198438"/>
            <a:ext cx="3975100" cy="4429125"/>
          </a:xfrm>
        </p:spPr>
        <p:txBody>
          <a:bodyPr/>
          <a:lstStyle>
            <a:lvl1pPr>
              <a:defRPr>
                <a:solidFill>
                  <a:srgbClr val="302E47"/>
                </a:solidFill>
              </a:defRPr>
            </a:lvl1pPr>
            <a:lvl2pPr>
              <a:defRPr>
                <a:solidFill>
                  <a:srgbClr val="302E47"/>
                </a:solidFill>
              </a:defRPr>
            </a:lvl2pPr>
            <a:lvl3pPr>
              <a:defRPr>
                <a:solidFill>
                  <a:srgbClr val="302E47"/>
                </a:solidFill>
              </a:defRPr>
            </a:lvl3pPr>
            <a:lvl4pPr>
              <a:defRPr>
                <a:solidFill>
                  <a:srgbClr val="302E47"/>
                </a:solidFill>
              </a:defRPr>
            </a:lvl4pPr>
            <a:lvl5pPr>
              <a:defRPr>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pic>
        <p:nvPicPr>
          <p:cNvPr id="10" name="Graphic 9">
            <a:extLst>
              <a:ext uri="{FF2B5EF4-FFF2-40B4-BE49-F238E27FC236}">
                <a16:creationId xmlns:a16="http://schemas.microsoft.com/office/drawing/2014/main" id="{DDB67250-977B-D04B-AE0B-5B0BC2BFD47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11" name="TextBox 10">
            <a:extLst>
              <a:ext uri="{FF2B5EF4-FFF2-40B4-BE49-F238E27FC236}">
                <a16:creationId xmlns:a16="http://schemas.microsoft.com/office/drawing/2014/main" id="{EFF02D0E-7568-1E4A-B50A-8BAB99EEFC4D}"/>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3261811400"/>
      </p:ext>
    </p:extLst>
  </p:cSld>
  <p:clrMapOvr>
    <a:masterClrMapping/>
  </p:clrMapOvr>
  <p:transition>
    <p:fade/>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Logo_and_legals">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28AFB6C-6FB4-B348-81B3-2D1A94681A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11896" y="4838696"/>
            <a:ext cx="602042" cy="224015"/>
          </a:xfrm>
          <a:prstGeom prst="rect">
            <a:avLst/>
          </a:prstGeom>
        </p:spPr>
      </p:pic>
      <p:sp>
        <p:nvSpPr>
          <p:cNvPr id="6" name="TextBox 5">
            <a:extLst>
              <a:ext uri="{FF2B5EF4-FFF2-40B4-BE49-F238E27FC236}">
                <a16:creationId xmlns:a16="http://schemas.microsoft.com/office/drawing/2014/main" id="{7F26F2AB-7D10-D64B-8B26-0A0B5B94654D}"/>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553696085"/>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decor 3">
    <p:spTree>
      <p:nvGrpSpPr>
        <p:cNvPr id="1" name=""/>
        <p:cNvGrpSpPr/>
        <p:nvPr/>
      </p:nvGrpSpPr>
      <p:grpSpPr>
        <a:xfrm>
          <a:off x="0" y="0"/>
          <a:ext cx="0" cy="0"/>
          <a:chOff x="0" y="0"/>
          <a:chExt cx="0" cy="0"/>
        </a:xfrm>
      </p:grpSpPr>
      <p:sp>
        <p:nvSpPr>
          <p:cNvPr id="34" name="Полилиния 9">
            <a:extLst>
              <a:ext uri="{FF2B5EF4-FFF2-40B4-BE49-F238E27FC236}">
                <a16:creationId xmlns:a16="http://schemas.microsoft.com/office/drawing/2014/main" id="{437DCC34-27AB-C441-9A9B-CD8A73EA7818}"/>
              </a:ext>
            </a:extLst>
          </p:cNvPr>
          <p:cNvSpPr/>
          <p:nvPr userDrawn="1"/>
        </p:nvSpPr>
        <p:spPr bwMode="auto">
          <a:xfrm rot="18900000" flipH="1">
            <a:off x="7757499" y="-687617"/>
            <a:ext cx="1256471" cy="1612053"/>
          </a:xfrm>
          <a:custGeom>
            <a:avLst/>
            <a:gdLst>
              <a:gd name="connsiteX0" fmla="*/ 1806640 w 1806640"/>
              <a:gd name="connsiteY0" fmla="*/ 0 h 2315775"/>
              <a:gd name="connsiteX1" fmla="*/ 1806640 w 1806640"/>
              <a:gd name="connsiteY1" fmla="*/ 2200603 h 2315775"/>
              <a:gd name="connsiteX2" fmla="*/ 1691468 w 1806640"/>
              <a:gd name="connsiteY2" fmla="*/ 2315775 h 2315775"/>
              <a:gd name="connsiteX3" fmla="*/ 509134 w 1806640"/>
              <a:gd name="connsiteY3" fmla="*/ 2315775 h 2315775"/>
              <a:gd name="connsiteX4" fmla="*/ 0 w 1806640"/>
              <a:gd name="connsiteY4" fmla="*/ 1806641 h 231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640" h="2315775">
                <a:moveTo>
                  <a:pt x="1806640" y="0"/>
                </a:moveTo>
                <a:lnTo>
                  <a:pt x="1806640" y="2200603"/>
                </a:lnTo>
                <a:cubicBezTo>
                  <a:pt x="1806640" y="2264211"/>
                  <a:pt x="1755076" y="2315775"/>
                  <a:pt x="1691468" y="2315775"/>
                </a:cubicBezTo>
                <a:lnTo>
                  <a:pt x="509134" y="2315775"/>
                </a:lnTo>
                <a:lnTo>
                  <a:pt x="0" y="1806641"/>
                </a:lnTo>
                <a:close/>
              </a:path>
            </a:pathLst>
          </a:custGeom>
          <a:gradFill>
            <a:gsLst>
              <a:gs pos="0">
                <a:srgbClr val="A3D9FF"/>
              </a:gs>
              <a:gs pos="91000">
                <a:srgbClr val="7C90DB"/>
              </a:gs>
            </a:gsLst>
            <a:lin ang="192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22860" rIns="22860" bIns="45720" numCol="1" spcCol="0" rtlCol="0" fromWordArt="0" anchor="ctr" anchorCtr="0" forceAA="0" compatLnSpc="1">
            <a:prstTxWarp prst="textNoShape">
              <a:avLst/>
            </a:prstTxWarp>
            <a:noAutofit/>
          </a:bodyPr>
          <a:lstStyle/>
          <a:p>
            <a:pPr lvl="0" algn="ctr" defTabSz="914099" fontAlgn="base">
              <a:spcBef>
                <a:spcPct val="0"/>
              </a:spcBef>
              <a:spcAft>
                <a:spcPct val="0"/>
              </a:spcAft>
            </a:pPr>
            <a:endParaRPr lang="ru-RU" sz="2700">
              <a:gradFill>
                <a:gsLst>
                  <a:gs pos="0">
                    <a:srgbClr val="FFFFFF"/>
                  </a:gs>
                  <a:gs pos="100000">
                    <a:srgbClr val="FFFFFF"/>
                  </a:gs>
                </a:gsLst>
                <a:lin ang="5400000" scaled="0"/>
              </a:gradFill>
              <a:latin typeface="+mj-lt"/>
              <a:cs typeface="Segoe UI" pitchFamily="34" charset="0"/>
            </a:endParaRPr>
          </a:p>
          <a:p>
            <a:pPr lvl="0" algn="ctr" defTabSz="914099" fontAlgn="base">
              <a:spcBef>
                <a:spcPct val="0"/>
              </a:spcBef>
              <a:spcAft>
                <a:spcPct val="0"/>
              </a:spcAft>
            </a:pPr>
            <a:endParaRPr lang="ru-RU" sz="2700">
              <a:gradFill>
                <a:gsLst>
                  <a:gs pos="0">
                    <a:srgbClr val="FFFFFF"/>
                  </a:gs>
                  <a:gs pos="100000">
                    <a:srgbClr val="FFFFFF"/>
                  </a:gs>
                </a:gsLst>
                <a:lin ang="5400000" scaled="0"/>
              </a:gradFill>
              <a:latin typeface="+mj-lt"/>
              <a:cs typeface="Segoe UI" pitchFamily="34" charset="0"/>
            </a:endParaRPr>
          </a:p>
          <a:p>
            <a:pPr lvl="0" algn="ctr" defTabSz="914099" fontAlgn="base">
              <a:spcBef>
                <a:spcPct val="0"/>
              </a:spcBef>
              <a:spcAft>
                <a:spcPct val="0"/>
              </a:spcAft>
            </a:pPr>
            <a:endParaRPr lang="ru-RU" sz="2700">
              <a:gradFill>
                <a:gsLst>
                  <a:gs pos="0">
                    <a:srgbClr val="FFFFFF"/>
                  </a:gs>
                  <a:gs pos="100000">
                    <a:srgbClr val="FFFFFF"/>
                  </a:gs>
                </a:gsLst>
                <a:lin ang="5400000" scaled="0"/>
              </a:gradFill>
              <a:latin typeface="+mj-lt"/>
              <a:cs typeface="Segoe UI" pitchFamily="34" charset="0"/>
            </a:endParaRPr>
          </a:p>
        </p:txBody>
      </p:sp>
      <p:pic>
        <p:nvPicPr>
          <p:cNvPr id="35" name="Рисунок 4">
            <a:extLst>
              <a:ext uri="{FF2B5EF4-FFF2-40B4-BE49-F238E27FC236}">
                <a16:creationId xmlns:a16="http://schemas.microsoft.com/office/drawing/2014/main" id="{00983F10-6469-064F-929B-0A19DC4E627C}"/>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7546"/>
          <a:stretch/>
        </p:blipFill>
        <p:spPr>
          <a:xfrm>
            <a:off x="8496300" y="150984"/>
            <a:ext cx="657794" cy="1374304"/>
          </a:xfrm>
          <a:prstGeom prst="rect">
            <a:avLst/>
          </a:prstGeom>
        </p:spPr>
      </p:pic>
      <p:sp>
        <p:nvSpPr>
          <p:cNvPr id="36" name="Title 1">
            <a:extLst>
              <a:ext uri="{FF2B5EF4-FFF2-40B4-BE49-F238E27FC236}">
                <a16:creationId xmlns:a16="http://schemas.microsoft.com/office/drawing/2014/main" id="{B5AAD6B4-E718-9949-8FF9-D087F64C4A13}"/>
              </a:ext>
            </a:extLst>
          </p:cNvPr>
          <p:cNvSpPr>
            <a:spLocks noGrp="1"/>
          </p:cNvSpPr>
          <p:nvPr>
            <p:ph type="title"/>
          </p:nvPr>
        </p:nvSpPr>
        <p:spPr>
          <a:xfrm>
            <a:off x="381000" y="189127"/>
            <a:ext cx="6858000" cy="428524"/>
          </a:xfrm>
          <a:prstGeom prst="rect">
            <a:avLst/>
          </a:prstGeom>
        </p:spPr>
        <p:txBody>
          <a:bodyPr lIns="0" tIns="0" rIns="0" bIns="0"/>
          <a:lstStyle>
            <a:lvl1pPr>
              <a:defRPr sz="2200" b="1" i="0">
                <a:solidFill>
                  <a:schemeClr val="tx2"/>
                </a:solidFill>
                <a:cs typeface="Tahoma" panose="020B0604030504040204" pitchFamily="34" charset="0"/>
              </a:defRPr>
            </a:lvl1pPr>
          </a:lstStyle>
          <a:p>
            <a:r>
              <a:rPr lang="en-US"/>
              <a:t>Click to edit Master title style</a:t>
            </a:r>
            <a:endParaRPr lang="en-US" b="0">
              <a:solidFill>
                <a:schemeClr val="accent4"/>
              </a:solidFill>
            </a:endParaRPr>
          </a:p>
        </p:txBody>
      </p:sp>
      <p:sp>
        <p:nvSpPr>
          <p:cNvPr id="12" name="Content Placeholder 3">
            <a:extLst>
              <a:ext uri="{FF2B5EF4-FFF2-40B4-BE49-F238E27FC236}">
                <a16:creationId xmlns:a16="http://schemas.microsoft.com/office/drawing/2014/main" id="{434B1542-8600-7449-A3B0-622845EE326B}"/>
              </a:ext>
            </a:extLst>
          </p:cNvPr>
          <p:cNvSpPr>
            <a:spLocks noGrp="1"/>
          </p:cNvSpPr>
          <p:nvPr>
            <p:ph sz="half" idx="13"/>
          </p:nvPr>
        </p:nvSpPr>
        <p:spPr>
          <a:xfrm>
            <a:off x="377826" y="1113682"/>
            <a:ext cx="8385174" cy="3519010"/>
          </a:xfrm>
          <a:prstGeom prst="rect">
            <a:avLst/>
          </a:prstGeom>
        </p:spPr>
        <p:txBody>
          <a:bodyPr lIns="0" tIns="0" rIns="0" bIns="0"/>
          <a:lstStyle>
            <a:lvl1pPr>
              <a:spcBef>
                <a:spcPts val="0"/>
              </a:spcBef>
              <a:spcAft>
                <a:spcPts val="700"/>
              </a:spcAft>
              <a:buClr>
                <a:schemeClr val="accent2"/>
              </a:buClr>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defRPr sz="1600">
                <a:solidFill>
                  <a:srgbClr val="302E47"/>
                </a:solidFill>
              </a:defRPr>
            </a:lvl4pPr>
            <a:lvl5pPr>
              <a:spcBef>
                <a:spcPts val="0"/>
              </a:spcBef>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2" name="TextBox 1">
            <a:extLst>
              <a:ext uri="{FF2B5EF4-FFF2-40B4-BE49-F238E27FC236}">
                <a16:creationId xmlns:a16="http://schemas.microsoft.com/office/drawing/2014/main" id="{58F1BAFE-BB41-9AEF-1441-DD0EE546DD89}"/>
              </a:ext>
            </a:extLst>
          </p:cNvPr>
          <p:cNvSpPr txBox="1"/>
          <p:nvPr userDrawn="1"/>
        </p:nvSpPr>
        <p:spPr>
          <a:xfrm>
            <a:off x="6804212" y="-143568"/>
            <a:ext cx="0" cy="0"/>
          </a:xfrm>
          <a:prstGeom prst="rect">
            <a:avLst/>
          </a:prstGeom>
          <a:noFill/>
        </p:spPr>
        <p:txBody>
          <a:bodyPr wrap="none" lIns="45720" tIns="0" rIns="45720" bIns="0" rtlCol="0" anchor="t" anchorCtr="0">
            <a:noAutofit/>
          </a:bodyPr>
          <a:lstStyle/>
          <a:p>
            <a:pPr marL="137160" indent="-137160" algn="l">
              <a:lnSpc>
                <a:spcPct val="90000"/>
              </a:lnSpc>
              <a:spcBef>
                <a:spcPts val="300"/>
              </a:spcBef>
              <a:spcAft>
                <a:spcPts val="300"/>
              </a:spcAft>
              <a:buClr>
                <a:schemeClr val="accent3"/>
              </a:buClr>
              <a:buFont typeface="Arial" panose="020B0604020202020204" pitchFamily="34" charset="0"/>
              <a:buChar char="•"/>
            </a:pPr>
            <a:endParaRPr lang="en-US" sz="1400"/>
          </a:p>
        </p:txBody>
      </p:sp>
      <p:pic>
        <p:nvPicPr>
          <p:cNvPr id="9" name="Graphic 8">
            <a:extLst>
              <a:ext uri="{FF2B5EF4-FFF2-40B4-BE49-F238E27FC236}">
                <a16:creationId xmlns:a16="http://schemas.microsoft.com/office/drawing/2014/main" id="{26AC2905-AB7F-744B-B8DC-448F0A6FAA4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
        <p:nvSpPr>
          <p:cNvPr id="10" name="TextBox 9">
            <a:extLst>
              <a:ext uri="{FF2B5EF4-FFF2-40B4-BE49-F238E27FC236}">
                <a16:creationId xmlns:a16="http://schemas.microsoft.com/office/drawing/2014/main" id="{EE67B740-B1FB-7D4D-935B-760BFE947663}"/>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spTree>
    <p:extLst>
      <p:ext uri="{BB962C8B-B14F-4D97-AF65-F5344CB8AC3E}">
        <p14:creationId xmlns:p14="http://schemas.microsoft.com/office/powerpoint/2010/main" val="3455441230"/>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Speakers photos ">
    <p:bg>
      <p:bgPr>
        <a:gradFill>
          <a:gsLst>
            <a:gs pos="0">
              <a:srgbClr val="5349E1"/>
            </a:gs>
            <a:gs pos="65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8ECF8D3B-6E14-A034-E024-1DCC9B593A4F}"/>
              </a:ext>
            </a:extLst>
          </p:cNvPr>
          <p:cNvSpPr/>
          <p:nvPr userDrawn="1"/>
        </p:nvSpPr>
        <p:spPr bwMode="auto">
          <a:xfrm rot="16200000" flipH="1">
            <a:off x="4840372" y="-707285"/>
            <a:ext cx="3596342" cy="5010913"/>
          </a:xfrm>
          <a:custGeom>
            <a:avLst/>
            <a:gdLst>
              <a:gd name="connsiteX0" fmla="*/ 0 w 3596342"/>
              <a:gd name="connsiteY0" fmla="*/ 0 h 5010913"/>
              <a:gd name="connsiteX1" fmla="*/ 0 w 3596342"/>
              <a:gd name="connsiteY1" fmla="*/ 5010913 h 5010913"/>
              <a:gd name="connsiteX2" fmla="*/ 2072907 w 3596342"/>
              <a:gd name="connsiteY2" fmla="*/ 5010913 h 5010913"/>
              <a:gd name="connsiteX3" fmla="*/ 3596342 w 3596342"/>
              <a:gd name="connsiteY3" fmla="*/ 3487478 h 5010913"/>
            </a:gdLst>
            <a:ahLst/>
            <a:cxnLst>
              <a:cxn ang="0">
                <a:pos x="connsiteX0" y="connsiteY0"/>
              </a:cxn>
              <a:cxn ang="0">
                <a:pos x="connsiteX1" y="connsiteY1"/>
              </a:cxn>
              <a:cxn ang="0">
                <a:pos x="connsiteX2" y="connsiteY2"/>
              </a:cxn>
              <a:cxn ang="0">
                <a:pos x="connsiteX3" y="connsiteY3"/>
              </a:cxn>
            </a:cxnLst>
            <a:rect l="l" t="t" r="r" b="b"/>
            <a:pathLst>
              <a:path w="3596342" h="5010913">
                <a:moveTo>
                  <a:pt x="0" y="0"/>
                </a:moveTo>
                <a:lnTo>
                  <a:pt x="0" y="5010913"/>
                </a:lnTo>
                <a:lnTo>
                  <a:pt x="2072907" y="5010913"/>
                </a:lnTo>
                <a:lnTo>
                  <a:pt x="3596342" y="3487478"/>
                </a:lnTo>
                <a:close/>
              </a:path>
            </a:pathLst>
          </a:custGeom>
          <a:gradFill flip="none" rotWithShape="1">
            <a:gsLst>
              <a:gs pos="2000">
                <a:srgbClr val="0D018C"/>
              </a:gs>
              <a:gs pos="57000">
                <a:srgbClr val="1901C4">
                  <a:alpha val="24706"/>
                </a:srgbClr>
              </a:gs>
            </a:gsLst>
            <a:lin ang="18600000" scaled="0"/>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5" name="Полилиния 30">
            <a:extLst>
              <a:ext uri="{FF2B5EF4-FFF2-40B4-BE49-F238E27FC236}">
                <a16:creationId xmlns:a16="http://schemas.microsoft.com/office/drawing/2014/main" id="{3989A31B-5B6A-5541-BA09-055FA41351B4}"/>
              </a:ext>
            </a:extLst>
          </p:cNvPr>
          <p:cNvSpPr/>
          <p:nvPr userDrawn="1"/>
        </p:nvSpPr>
        <p:spPr bwMode="auto">
          <a:xfrm rot="16200000">
            <a:off x="6050472" y="2073801"/>
            <a:ext cx="3094961" cy="3092098"/>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22000">
                <a:srgbClr val="2203F4"/>
              </a:gs>
              <a:gs pos="91000">
                <a:srgbClr val="080D93">
                  <a:alpha val="0"/>
                </a:srgbClr>
              </a:gs>
            </a:gsLst>
            <a:lin ang="10800000" scaled="1"/>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6" name="Полилиния 30">
            <a:extLst>
              <a:ext uri="{FF2B5EF4-FFF2-40B4-BE49-F238E27FC236}">
                <a16:creationId xmlns:a16="http://schemas.microsoft.com/office/drawing/2014/main" id="{13A031F1-7AC3-3C4E-BACE-6BC9C011650B}"/>
              </a:ext>
            </a:extLst>
          </p:cNvPr>
          <p:cNvSpPr/>
          <p:nvPr userDrawn="1"/>
        </p:nvSpPr>
        <p:spPr bwMode="auto">
          <a:xfrm>
            <a:off x="0" y="497387"/>
            <a:ext cx="4626864" cy="4631149"/>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22000">
                <a:srgbClr val="3224D5"/>
              </a:gs>
              <a:gs pos="70000">
                <a:srgbClr val="2A20C0"/>
              </a:gs>
            </a:gsLst>
            <a:lin ang="10800000" scaled="1"/>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42" name="Полилиния 41">
            <a:extLst>
              <a:ext uri="{FF2B5EF4-FFF2-40B4-BE49-F238E27FC236}">
                <a16:creationId xmlns:a16="http://schemas.microsoft.com/office/drawing/2014/main" id="{41B02709-C77B-A44B-934B-FBAF373CF274}"/>
              </a:ext>
            </a:extLst>
          </p:cNvPr>
          <p:cNvSpPr/>
          <p:nvPr userDrawn="1"/>
        </p:nvSpPr>
        <p:spPr bwMode="auto">
          <a:xfrm rot="2700000">
            <a:off x="136681" y="-705829"/>
            <a:ext cx="1305978" cy="1672472"/>
          </a:xfrm>
          <a:custGeom>
            <a:avLst/>
            <a:gdLst>
              <a:gd name="connsiteX0" fmla="*/ 1806640 w 1806640"/>
              <a:gd name="connsiteY0" fmla="*/ 0 h 2315775"/>
              <a:gd name="connsiteX1" fmla="*/ 1806640 w 1806640"/>
              <a:gd name="connsiteY1" fmla="*/ 2200603 h 2315775"/>
              <a:gd name="connsiteX2" fmla="*/ 1691468 w 1806640"/>
              <a:gd name="connsiteY2" fmla="*/ 2315775 h 2315775"/>
              <a:gd name="connsiteX3" fmla="*/ 509134 w 1806640"/>
              <a:gd name="connsiteY3" fmla="*/ 2315775 h 2315775"/>
              <a:gd name="connsiteX4" fmla="*/ 0 w 1806640"/>
              <a:gd name="connsiteY4" fmla="*/ 1806641 h 231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640" h="2315775">
                <a:moveTo>
                  <a:pt x="1806640" y="0"/>
                </a:moveTo>
                <a:lnTo>
                  <a:pt x="1806640" y="2200603"/>
                </a:lnTo>
                <a:cubicBezTo>
                  <a:pt x="1806640" y="2264211"/>
                  <a:pt x="1755076" y="2315775"/>
                  <a:pt x="1691468" y="2315775"/>
                </a:cubicBezTo>
                <a:lnTo>
                  <a:pt x="509134" y="2315775"/>
                </a:lnTo>
                <a:lnTo>
                  <a:pt x="0" y="1806641"/>
                </a:lnTo>
                <a:close/>
              </a:path>
            </a:pathLst>
          </a:custGeom>
          <a:solidFill>
            <a:srgbClr val="7D66FF">
              <a:alpha val="74118"/>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sp>
        <p:nvSpPr>
          <p:cNvPr id="3" name="Picture Placeholder 2">
            <a:extLst>
              <a:ext uri="{FF2B5EF4-FFF2-40B4-BE49-F238E27FC236}">
                <a16:creationId xmlns:a16="http://schemas.microsoft.com/office/drawing/2014/main" id="{76ACDD46-5FD6-43CE-A42F-7F4643D73479}"/>
              </a:ext>
            </a:extLst>
          </p:cNvPr>
          <p:cNvSpPr>
            <a:spLocks noGrp="1"/>
          </p:cNvSpPr>
          <p:nvPr>
            <p:ph type="pic" sz="quarter" idx="13"/>
          </p:nvPr>
        </p:nvSpPr>
        <p:spPr>
          <a:xfrm>
            <a:off x="381000" y="3993245"/>
            <a:ext cx="792000" cy="792733"/>
          </a:xfrm>
          <a:prstGeom prst="roundRect">
            <a:avLst>
              <a:gd name="adj" fmla="val 10109"/>
            </a:avLst>
          </a:prstGeom>
        </p:spPr>
        <p:txBody>
          <a:bodyPr anchor="ctr"/>
          <a:lstStyle>
            <a:lvl1pPr marL="0" indent="0">
              <a:buNone/>
              <a:defRPr sz="1195"/>
            </a:lvl1pPr>
          </a:lstStyle>
          <a:p>
            <a:r>
              <a:rPr lang="en-US"/>
              <a:t>Click icon to add picture</a:t>
            </a:r>
          </a:p>
        </p:txBody>
      </p:sp>
      <p:sp>
        <p:nvSpPr>
          <p:cNvPr id="15" name="Text Placeholder 14">
            <a:extLst>
              <a:ext uri="{FF2B5EF4-FFF2-40B4-BE49-F238E27FC236}">
                <a16:creationId xmlns:a16="http://schemas.microsoft.com/office/drawing/2014/main" id="{8BAA114B-817D-4139-97BE-4AA934DAB5FA}"/>
              </a:ext>
            </a:extLst>
          </p:cNvPr>
          <p:cNvSpPr>
            <a:spLocks noGrp="1"/>
          </p:cNvSpPr>
          <p:nvPr>
            <p:ph type="body" sz="quarter" idx="18" hasCustomPrompt="1"/>
          </p:nvPr>
        </p:nvSpPr>
        <p:spPr>
          <a:xfrm>
            <a:off x="1300143" y="3993245"/>
            <a:ext cx="2420988" cy="249530"/>
          </a:xfrm>
          <a:prstGeom prst="rect">
            <a:avLst/>
          </a:prstGeom>
        </p:spPr>
        <p:txBody>
          <a:bodyPr wrap="square" lIns="0" tIns="0" rIns="0" bIns="0">
            <a:spAutoFit/>
          </a:bodyPr>
          <a:lstStyle>
            <a:lvl1pPr marL="0" indent="0">
              <a:buNone/>
              <a:defRPr sz="1793"/>
            </a:lvl1pPr>
          </a:lstStyle>
          <a:p>
            <a:pPr lvl="0"/>
            <a:r>
              <a:rPr lang="en-US"/>
              <a:t>Speaker Name</a:t>
            </a:r>
          </a:p>
        </p:txBody>
      </p:sp>
      <p:sp>
        <p:nvSpPr>
          <p:cNvPr id="18" name="Text Placeholder 17">
            <a:extLst>
              <a:ext uri="{FF2B5EF4-FFF2-40B4-BE49-F238E27FC236}">
                <a16:creationId xmlns:a16="http://schemas.microsoft.com/office/drawing/2014/main" id="{E857A6C7-4617-40A4-978D-081D073C68FA}"/>
              </a:ext>
            </a:extLst>
          </p:cNvPr>
          <p:cNvSpPr>
            <a:spLocks noGrp="1"/>
          </p:cNvSpPr>
          <p:nvPr>
            <p:ph type="body" sz="quarter" idx="20" hasCustomPrompt="1"/>
          </p:nvPr>
        </p:nvSpPr>
        <p:spPr>
          <a:xfrm>
            <a:off x="1300143" y="4336904"/>
            <a:ext cx="2420988" cy="440428"/>
          </a:xfrm>
          <a:prstGeom prst="rect">
            <a:avLst/>
          </a:prstGeom>
        </p:spPr>
        <p:txBody>
          <a:bodyPr lIns="0" tIns="0" rIns="0" bIns="0" anchor="t"/>
          <a:lstStyle>
            <a:lvl1pPr marL="0" indent="0">
              <a:buNone/>
              <a:defRPr sz="1195"/>
            </a:lvl1pPr>
          </a:lstStyle>
          <a:p>
            <a:r>
              <a:rPr lang="en-IN"/>
              <a:t>Job Title</a:t>
            </a:r>
          </a:p>
          <a:p>
            <a:r>
              <a:rPr lang="en-IN"/>
              <a:t>Email</a:t>
            </a:r>
          </a:p>
        </p:txBody>
      </p:sp>
      <p:sp>
        <p:nvSpPr>
          <p:cNvPr id="21" name="Picture Placeholder 2">
            <a:extLst>
              <a:ext uri="{FF2B5EF4-FFF2-40B4-BE49-F238E27FC236}">
                <a16:creationId xmlns:a16="http://schemas.microsoft.com/office/drawing/2014/main" id="{79B7A579-3BFD-4025-8A79-F4D0240428CB}"/>
              </a:ext>
            </a:extLst>
          </p:cNvPr>
          <p:cNvSpPr>
            <a:spLocks noGrp="1"/>
          </p:cNvSpPr>
          <p:nvPr>
            <p:ph type="pic" sz="quarter" idx="21"/>
          </p:nvPr>
        </p:nvSpPr>
        <p:spPr>
          <a:xfrm>
            <a:off x="4302010" y="3993245"/>
            <a:ext cx="792000" cy="792733"/>
          </a:xfrm>
          <a:prstGeom prst="roundRect">
            <a:avLst>
              <a:gd name="adj" fmla="val 10109"/>
            </a:avLst>
          </a:prstGeom>
        </p:spPr>
        <p:txBody>
          <a:bodyPr tIns="0" rIns="0" bIns="0" anchor="ctr"/>
          <a:lstStyle>
            <a:lvl1pPr marL="0" indent="0">
              <a:buNone/>
              <a:defRPr sz="1195"/>
            </a:lvl1pPr>
          </a:lstStyle>
          <a:p>
            <a:r>
              <a:rPr lang="en-US"/>
              <a:t>Click icon to add picture</a:t>
            </a:r>
          </a:p>
        </p:txBody>
      </p:sp>
      <p:sp>
        <p:nvSpPr>
          <p:cNvPr id="22" name="Text Placeholder 14">
            <a:extLst>
              <a:ext uri="{FF2B5EF4-FFF2-40B4-BE49-F238E27FC236}">
                <a16:creationId xmlns:a16="http://schemas.microsoft.com/office/drawing/2014/main" id="{1E4A8CF2-1E21-4460-91C8-C403BE5BAAA2}"/>
              </a:ext>
            </a:extLst>
          </p:cNvPr>
          <p:cNvSpPr>
            <a:spLocks noGrp="1"/>
          </p:cNvSpPr>
          <p:nvPr>
            <p:ph type="body" sz="quarter" idx="22" hasCustomPrompt="1"/>
          </p:nvPr>
        </p:nvSpPr>
        <p:spPr>
          <a:xfrm>
            <a:off x="5231963" y="3993472"/>
            <a:ext cx="2420988" cy="249530"/>
          </a:xfrm>
          <a:prstGeom prst="rect">
            <a:avLst/>
          </a:prstGeom>
        </p:spPr>
        <p:txBody>
          <a:bodyPr wrap="square" lIns="0" tIns="0" rIns="0" bIns="0">
            <a:spAutoFit/>
          </a:bodyPr>
          <a:lstStyle>
            <a:lvl1pPr marL="0" indent="0">
              <a:buNone/>
              <a:defRPr sz="1793"/>
            </a:lvl1pPr>
          </a:lstStyle>
          <a:p>
            <a:pPr lvl="0"/>
            <a:r>
              <a:rPr lang="en-US"/>
              <a:t>Speaker Name</a:t>
            </a:r>
          </a:p>
        </p:txBody>
      </p:sp>
      <p:sp>
        <p:nvSpPr>
          <p:cNvPr id="23" name="Text Placeholder 17">
            <a:extLst>
              <a:ext uri="{FF2B5EF4-FFF2-40B4-BE49-F238E27FC236}">
                <a16:creationId xmlns:a16="http://schemas.microsoft.com/office/drawing/2014/main" id="{ED69CD27-FD8D-4EEC-9E86-9E351CE5A7ED}"/>
              </a:ext>
            </a:extLst>
          </p:cNvPr>
          <p:cNvSpPr>
            <a:spLocks noGrp="1"/>
          </p:cNvSpPr>
          <p:nvPr>
            <p:ph type="body" sz="quarter" idx="23" hasCustomPrompt="1"/>
          </p:nvPr>
        </p:nvSpPr>
        <p:spPr>
          <a:xfrm>
            <a:off x="5235238" y="4345551"/>
            <a:ext cx="2420988" cy="440428"/>
          </a:xfrm>
          <a:prstGeom prst="rect">
            <a:avLst/>
          </a:prstGeom>
        </p:spPr>
        <p:txBody>
          <a:bodyPr lIns="0" tIns="0" rIns="0" bIns="0" anchor="t"/>
          <a:lstStyle>
            <a:lvl1pPr marL="0" indent="0">
              <a:buNone/>
              <a:defRPr sz="1195"/>
            </a:lvl1pPr>
          </a:lstStyle>
          <a:p>
            <a:r>
              <a:rPr lang="en-IN"/>
              <a:t>Job Title</a:t>
            </a:r>
          </a:p>
          <a:p>
            <a:r>
              <a:rPr lang="en-IN"/>
              <a:t>Email</a:t>
            </a:r>
          </a:p>
        </p:txBody>
      </p:sp>
      <p:pic>
        <p:nvPicPr>
          <p:cNvPr id="446" name="Рисунок 445">
            <a:extLst>
              <a:ext uri="{FF2B5EF4-FFF2-40B4-BE49-F238E27FC236}">
                <a16:creationId xmlns:a16="http://schemas.microsoft.com/office/drawing/2014/main" id="{1F49A48F-1887-D340-B82A-7C6CF162001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917" y="3804547"/>
            <a:ext cx="730031" cy="1315272"/>
          </a:xfrm>
          <a:prstGeom prst="rect">
            <a:avLst/>
          </a:prstGeom>
        </p:spPr>
      </p:pic>
      <p:pic>
        <p:nvPicPr>
          <p:cNvPr id="11" name="Рисунок 10">
            <a:extLst>
              <a:ext uri="{FF2B5EF4-FFF2-40B4-BE49-F238E27FC236}">
                <a16:creationId xmlns:a16="http://schemas.microsoft.com/office/drawing/2014/main" id="{E7E1D14A-79B4-FD4F-9A89-6F84BABAD7B6}"/>
              </a:ext>
            </a:extLst>
          </p:cNvPr>
          <p:cNvPicPr>
            <a:picLocks noChangeAspect="1"/>
          </p:cNvPicPr>
          <p:nvPr userDrawn="1"/>
        </p:nvPicPr>
        <p:blipFill rotWithShape="1">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t="30699"/>
          <a:stretch/>
        </p:blipFill>
        <p:spPr>
          <a:xfrm>
            <a:off x="1240769" y="22745"/>
            <a:ext cx="1484320" cy="897906"/>
          </a:xfrm>
          <a:prstGeom prst="rect">
            <a:avLst/>
          </a:prstGeom>
        </p:spPr>
      </p:pic>
      <p:pic>
        <p:nvPicPr>
          <p:cNvPr id="9" name="Рисунок 8">
            <a:extLst>
              <a:ext uri="{FF2B5EF4-FFF2-40B4-BE49-F238E27FC236}">
                <a16:creationId xmlns:a16="http://schemas.microsoft.com/office/drawing/2014/main" id="{1CCD2176-A2E3-0844-A4C5-1CB94F1759DE}"/>
              </a:ext>
            </a:extLst>
          </p:cNvPr>
          <p:cNvPicPr>
            <a:picLocks noChangeAspect="1"/>
          </p:cNvPicPr>
          <p:nvPr userDrawn="1"/>
        </p:nvPicPr>
        <p:blipFill rotWithShape="1">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34609"/>
          <a:stretch/>
        </p:blipFill>
        <p:spPr>
          <a:xfrm>
            <a:off x="608384" y="-15113"/>
            <a:ext cx="1484320" cy="660855"/>
          </a:xfrm>
          <a:prstGeom prst="rect">
            <a:avLst/>
          </a:prstGeom>
        </p:spPr>
      </p:pic>
      <p:sp>
        <p:nvSpPr>
          <p:cNvPr id="443" name="Полилиния 442">
            <a:extLst>
              <a:ext uri="{FF2B5EF4-FFF2-40B4-BE49-F238E27FC236}">
                <a16:creationId xmlns:a16="http://schemas.microsoft.com/office/drawing/2014/main" id="{2CA36E1F-CEAC-DE47-850A-338CDDD648A0}"/>
              </a:ext>
            </a:extLst>
          </p:cNvPr>
          <p:cNvSpPr/>
          <p:nvPr userDrawn="1"/>
        </p:nvSpPr>
        <p:spPr bwMode="auto">
          <a:xfrm>
            <a:off x="8254500" y="3469006"/>
            <a:ext cx="889503" cy="1679258"/>
          </a:xfrm>
          <a:custGeom>
            <a:avLst/>
            <a:gdLst>
              <a:gd name="connsiteX0" fmla="*/ 889503 w 889503"/>
              <a:gd name="connsiteY0" fmla="*/ 0 h 1677705"/>
              <a:gd name="connsiteX1" fmla="*/ 889503 w 889503"/>
              <a:gd name="connsiteY1" fmla="*/ 1677705 h 1677705"/>
              <a:gd name="connsiteX2" fmla="*/ 717957 w 889503"/>
              <a:gd name="connsiteY2" fmla="*/ 1677705 h 1677705"/>
              <a:gd name="connsiteX3" fmla="*/ 24836 w 889503"/>
              <a:gd name="connsiteY3" fmla="*/ 984584 h 1677705"/>
              <a:gd name="connsiteX4" fmla="*/ 24836 w 889503"/>
              <a:gd name="connsiteY4" fmla="*/ 864667 h 1677705"/>
              <a:gd name="connsiteX5" fmla="*/ 889503 w 889503"/>
              <a:gd name="connsiteY5" fmla="*/ 0 h 167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503" h="1677705">
                <a:moveTo>
                  <a:pt x="889503" y="0"/>
                </a:moveTo>
                <a:lnTo>
                  <a:pt x="889503" y="1677705"/>
                </a:lnTo>
                <a:lnTo>
                  <a:pt x="717957" y="1677705"/>
                </a:lnTo>
                <a:lnTo>
                  <a:pt x="24836" y="984584"/>
                </a:lnTo>
                <a:cubicBezTo>
                  <a:pt x="-8278" y="951470"/>
                  <a:pt x="-8278" y="897781"/>
                  <a:pt x="24836" y="864667"/>
                </a:cubicBezTo>
                <a:lnTo>
                  <a:pt x="889503" y="0"/>
                </a:lnTo>
                <a:close/>
              </a:path>
            </a:pathLst>
          </a:custGeom>
          <a:solidFill>
            <a:srgbClr val="7D66FF">
              <a:alpha val="74000"/>
            </a:srgb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452" name="Рисунок 451">
            <a:extLst>
              <a:ext uri="{FF2B5EF4-FFF2-40B4-BE49-F238E27FC236}">
                <a16:creationId xmlns:a16="http://schemas.microsoft.com/office/drawing/2014/main" id="{B78F6CA5-2BDE-0E41-A8B2-FDA372F53A3C}"/>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080041" y="3027875"/>
            <a:ext cx="1003637" cy="1199200"/>
          </a:xfrm>
          <a:prstGeom prst="rect">
            <a:avLst/>
          </a:prstGeom>
        </p:spPr>
      </p:pic>
      <p:pic>
        <p:nvPicPr>
          <p:cNvPr id="454" name="Рисунок 453">
            <a:extLst>
              <a:ext uri="{FF2B5EF4-FFF2-40B4-BE49-F238E27FC236}">
                <a16:creationId xmlns:a16="http://schemas.microsoft.com/office/drawing/2014/main" id="{85C43811-9448-D24B-9997-020AC6C4D8E7}"/>
              </a:ext>
            </a:extLst>
          </p:cNvPr>
          <p:cNvPicPr>
            <a:picLocks noChangeAspect="1"/>
          </p:cNvPicPr>
          <p:nvPr userDrawn="1"/>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381722" y="3647260"/>
            <a:ext cx="711481" cy="1374304"/>
          </a:xfrm>
          <a:prstGeom prst="rect">
            <a:avLst/>
          </a:prstGeom>
        </p:spPr>
      </p:pic>
      <p:sp>
        <p:nvSpPr>
          <p:cNvPr id="16" name="Text Placeholder 5">
            <a:extLst>
              <a:ext uri="{FF2B5EF4-FFF2-40B4-BE49-F238E27FC236}">
                <a16:creationId xmlns:a16="http://schemas.microsoft.com/office/drawing/2014/main" id="{11641004-E6EB-BE4D-8AEC-79166ECB9CFB}"/>
              </a:ext>
            </a:extLst>
          </p:cNvPr>
          <p:cNvSpPr>
            <a:spLocks noGrp="1"/>
          </p:cNvSpPr>
          <p:nvPr>
            <p:ph type="body" sz="quarter" idx="10" hasCustomPrompt="1"/>
          </p:nvPr>
        </p:nvSpPr>
        <p:spPr>
          <a:xfrm>
            <a:off x="381000" y="2158250"/>
            <a:ext cx="8145519" cy="831767"/>
          </a:xfrm>
          <a:prstGeom prst="rect">
            <a:avLst/>
          </a:prstGeom>
        </p:spPr>
        <p:txBody>
          <a:bodyPr lIns="0" anchor="ctr">
            <a:noAutofit/>
          </a:bodyPr>
          <a:lstStyle>
            <a:lvl1pPr marL="0" indent="0">
              <a:lnSpc>
                <a:spcPct val="100000"/>
              </a:lnSpc>
              <a:spcBef>
                <a:spcPts val="0"/>
              </a:spcBef>
              <a:buNone/>
              <a:defRPr sz="3585" i="0" spc="0" baseline="0">
                <a:solidFill>
                  <a:schemeClr val="bg1"/>
                </a:solidFill>
                <a:latin typeface="+mn-lt"/>
              </a:defRPr>
            </a:lvl1pPr>
          </a:lstStyle>
          <a:p>
            <a:pPr lvl="0"/>
            <a:r>
              <a:rPr lang="en-US"/>
              <a:t>Click to edit title style</a:t>
            </a:r>
          </a:p>
        </p:txBody>
      </p:sp>
      <p:pic>
        <p:nvPicPr>
          <p:cNvPr id="28" name="Graphic 27">
            <a:extLst>
              <a:ext uri="{FF2B5EF4-FFF2-40B4-BE49-F238E27FC236}">
                <a16:creationId xmlns:a16="http://schemas.microsoft.com/office/drawing/2014/main" id="{7A243D68-A8BD-C741-87EA-50C5E3EBA228}"/>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6962575" y="450420"/>
            <a:ext cx="1721661" cy="640617"/>
          </a:xfrm>
          <a:prstGeom prst="rect">
            <a:avLst/>
          </a:prstGeom>
        </p:spPr>
      </p:pic>
    </p:spTree>
    <p:extLst>
      <p:ext uri="{BB962C8B-B14F-4D97-AF65-F5344CB8AC3E}">
        <p14:creationId xmlns:p14="http://schemas.microsoft.com/office/powerpoint/2010/main" val="2958770937"/>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QandA">
    <p:bg>
      <p:bgPr>
        <a:gradFill>
          <a:gsLst>
            <a:gs pos="0">
              <a:srgbClr val="5349E1"/>
            </a:gs>
            <a:gs pos="67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12" name="Полилиния 30">
            <a:extLst>
              <a:ext uri="{FF2B5EF4-FFF2-40B4-BE49-F238E27FC236}">
                <a16:creationId xmlns:a16="http://schemas.microsoft.com/office/drawing/2014/main" id="{8CB9B16F-AB80-8C4D-9DBC-1ABBDF1A8DEA}"/>
              </a:ext>
            </a:extLst>
          </p:cNvPr>
          <p:cNvSpPr/>
          <p:nvPr userDrawn="1"/>
        </p:nvSpPr>
        <p:spPr bwMode="auto">
          <a:xfrm rot="10800000" flipH="1">
            <a:off x="6928" y="1"/>
            <a:ext cx="5441373" cy="5148263"/>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100000">
                <a:srgbClr val="0D018C"/>
              </a:gs>
              <a:gs pos="48000">
                <a:srgbClr val="1901C4">
                  <a:alpha val="0"/>
                </a:srgbClr>
              </a:gs>
            </a:gsLst>
            <a:lin ang="10140000" scaled="0"/>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0" name="Рисунок 13">
            <a:extLst>
              <a:ext uri="{FF2B5EF4-FFF2-40B4-BE49-F238E27FC236}">
                <a16:creationId xmlns:a16="http://schemas.microsoft.com/office/drawing/2014/main" id="{4FD2B733-7066-46BD-AE0B-D8566A703A7D}"/>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842"/>
          <a:stretch/>
        </p:blipFill>
        <p:spPr>
          <a:xfrm>
            <a:off x="-1" y="3852059"/>
            <a:ext cx="534076" cy="1315272"/>
          </a:xfrm>
          <a:prstGeom prst="rect">
            <a:avLst/>
          </a:prstGeom>
        </p:spPr>
      </p:pic>
      <p:pic>
        <p:nvPicPr>
          <p:cNvPr id="17" name="Рисунок 16">
            <a:extLst>
              <a:ext uri="{FF2B5EF4-FFF2-40B4-BE49-F238E27FC236}">
                <a16:creationId xmlns:a16="http://schemas.microsoft.com/office/drawing/2014/main" id="{6AFB700C-1417-534B-8270-2CC55AC9F393}"/>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r="7546"/>
          <a:stretch/>
        </p:blipFill>
        <p:spPr>
          <a:xfrm>
            <a:off x="8448106" y="171609"/>
            <a:ext cx="657794" cy="1374304"/>
          </a:xfrm>
          <a:prstGeom prst="rect">
            <a:avLst/>
          </a:prstGeom>
        </p:spPr>
      </p:pic>
      <p:sp>
        <p:nvSpPr>
          <p:cNvPr id="19" name="Полилиния 18">
            <a:extLst>
              <a:ext uri="{FF2B5EF4-FFF2-40B4-BE49-F238E27FC236}">
                <a16:creationId xmlns:a16="http://schemas.microsoft.com/office/drawing/2014/main" id="{172CC48A-1EB8-AA44-A661-8C099D5C32FF}"/>
              </a:ext>
            </a:extLst>
          </p:cNvPr>
          <p:cNvSpPr/>
          <p:nvPr userDrawn="1"/>
        </p:nvSpPr>
        <p:spPr bwMode="auto">
          <a:xfrm rot="18900000" flipH="1">
            <a:off x="7356732" y="-796760"/>
            <a:ext cx="1533196" cy="1724003"/>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137" h="1903212">
                <a:moveTo>
                  <a:pt x="0" y="1694137"/>
                </a:moveTo>
                <a:lnTo>
                  <a:pt x="1694137" y="0"/>
                </a:lnTo>
                <a:lnTo>
                  <a:pt x="1694137" y="1810064"/>
                </a:lnTo>
                <a:cubicBezTo>
                  <a:pt x="1694137" y="1861508"/>
                  <a:pt x="1652433" y="1903212"/>
                  <a:pt x="1600989" y="1903212"/>
                </a:cubicBezTo>
                <a:lnTo>
                  <a:pt x="209074" y="1903212"/>
                </a:lnTo>
                <a:close/>
              </a:path>
            </a:pathLst>
          </a:custGeom>
          <a:gradFill>
            <a:gsLst>
              <a:gs pos="75000">
                <a:srgbClr val="2203F4"/>
              </a:gs>
              <a:gs pos="10000">
                <a:srgbClr val="080B8D"/>
              </a:gs>
            </a:gsLst>
            <a:lin ang="189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sp>
        <p:nvSpPr>
          <p:cNvPr id="6" name="Text Placeholder 5"/>
          <p:cNvSpPr>
            <a:spLocks noGrp="1"/>
          </p:cNvSpPr>
          <p:nvPr>
            <p:ph type="body" sz="quarter" idx="10" hasCustomPrompt="1"/>
          </p:nvPr>
        </p:nvSpPr>
        <p:spPr>
          <a:xfrm>
            <a:off x="381000" y="2193131"/>
            <a:ext cx="8382000" cy="821942"/>
          </a:xfrm>
          <a:prstGeom prst="rect">
            <a:avLst/>
          </a:prstGeom>
        </p:spPr>
        <p:txBody>
          <a:bodyPr bIns="36000" anchor="ctr">
            <a:noAutofit/>
          </a:bodyPr>
          <a:lstStyle>
            <a:lvl1pPr marL="0" indent="0" algn="ctr">
              <a:lnSpc>
                <a:spcPct val="100000"/>
              </a:lnSpc>
              <a:spcBef>
                <a:spcPts val="0"/>
              </a:spcBef>
              <a:buNone/>
              <a:defRPr sz="3585" i="0" spc="0" baseline="0">
                <a:solidFill>
                  <a:schemeClr val="bg1"/>
                </a:solidFill>
                <a:latin typeface="+mn-lt"/>
              </a:defRPr>
            </a:lvl1pPr>
          </a:lstStyle>
          <a:p>
            <a:pPr lvl="0"/>
            <a:r>
              <a:rPr lang="en-US"/>
              <a:t>Questions?</a:t>
            </a:r>
          </a:p>
        </p:txBody>
      </p:sp>
      <p:sp>
        <p:nvSpPr>
          <p:cNvPr id="9" name="Полилиния 18">
            <a:extLst>
              <a:ext uri="{FF2B5EF4-FFF2-40B4-BE49-F238E27FC236}">
                <a16:creationId xmlns:a16="http://schemas.microsoft.com/office/drawing/2014/main" id="{BC121EFC-393B-E44E-8BBF-8C96587CB346}"/>
              </a:ext>
            </a:extLst>
          </p:cNvPr>
          <p:cNvSpPr/>
          <p:nvPr userDrawn="1"/>
        </p:nvSpPr>
        <p:spPr bwMode="auto">
          <a:xfrm rot="8134800" flipH="1">
            <a:off x="419285" y="4309684"/>
            <a:ext cx="1720536" cy="1677161"/>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 name="connsiteX0" fmla="*/ 0 w 1736665"/>
              <a:gd name="connsiteY0" fmla="*/ 1391125 h 1600200"/>
              <a:gd name="connsiteX1" fmla="*/ 1736665 w 1736665"/>
              <a:gd name="connsiteY1" fmla="*/ 0 h 1600200"/>
              <a:gd name="connsiteX2" fmla="*/ 1694137 w 1736665"/>
              <a:gd name="connsiteY2" fmla="*/ 1507052 h 1600200"/>
              <a:gd name="connsiteX3" fmla="*/ 1600989 w 1736665"/>
              <a:gd name="connsiteY3" fmla="*/ 1600200 h 1600200"/>
              <a:gd name="connsiteX4" fmla="*/ 209074 w 1736665"/>
              <a:gd name="connsiteY4" fmla="*/ 1600200 h 1600200"/>
              <a:gd name="connsiteX5" fmla="*/ 0 w 1736665"/>
              <a:gd name="connsiteY5" fmla="*/ 1391125 h 1600200"/>
              <a:gd name="connsiteX0" fmla="*/ 0 w 1642054"/>
              <a:gd name="connsiteY0" fmla="*/ 1462547 h 1600200"/>
              <a:gd name="connsiteX1" fmla="*/ 1642054 w 1642054"/>
              <a:gd name="connsiteY1" fmla="*/ 0 h 1600200"/>
              <a:gd name="connsiteX2" fmla="*/ 1599526 w 1642054"/>
              <a:gd name="connsiteY2" fmla="*/ 1507052 h 1600200"/>
              <a:gd name="connsiteX3" fmla="*/ 1506378 w 1642054"/>
              <a:gd name="connsiteY3" fmla="*/ 1600200 h 1600200"/>
              <a:gd name="connsiteX4" fmla="*/ 114463 w 1642054"/>
              <a:gd name="connsiteY4" fmla="*/ 1600200 h 1600200"/>
              <a:gd name="connsiteX5" fmla="*/ 0 w 1642054"/>
              <a:gd name="connsiteY5" fmla="*/ 1462547 h 1600200"/>
              <a:gd name="connsiteX0" fmla="*/ 0 w 1580684"/>
              <a:gd name="connsiteY0" fmla="*/ 1541922 h 1600200"/>
              <a:gd name="connsiteX1" fmla="*/ 1580684 w 1580684"/>
              <a:gd name="connsiteY1" fmla="*/ 0 h 1600200"/>
              <a:gd name="connsiteX2" fmla="*/ 1538156 w 1580684"/>
              <a:gd name="connsiteY2" fmla="*/ 1507052 h 1600200"/>
              <a:gd name="connsiteX3" fmla="*/ 1445008 w 1580684"/>
              <a:gd name="connsiteY3" fmla="*/ 1600200 h 1600200"/>
              <a:gd name="connsiteX4" fmla="*/ 53093 w 1580684"/>
              <a:gd name="connsiteY4" fmla="*/ 1600200 h 1600200"/>
              <a:gd name="connsiteX5" fmla="*/ 0 w 1580684"/>
              <a:gd name="connsiteY5" fmla="*/ 1541922 h 1600200"/>
              <a:gd name="connsiteX0" fmla="*/ 0 w 1631355"/>
              <a:gd name="connsiteY0" fmla="*/ 1591578 h 1649856"/>
              <a:gd name="connsiteX1" fmla="*/ 1631355 w 1631355"/>
              <a:gd name="connsiteY1" fmla="*/ 0 h 1649856"/>
              <a:gd name="connsiteX2" fmla="*/ 1538156 w 1631355"/>
              <a:gd name="connsiteY2" fmla="*/ 1556708 h 1649856"/>
              <a:gd name="connsiteX3" fmla="*/ 1445008 w 1631355"/>
              <a:gd name="connsiteY3" fmla="*/ 1649856 h 1649856"/>
              <a:gd name="connsiteX4" fmla="*/ 53093 w 1631355"/>
              <a:gd name="connsiteY4" fmla="*/ 1649856 h 1649856"/>
              <a:gd name="connsiteX5" fmla="*/ 0 w 1631355"/>
              <a:gd name="connsiteY5" fmla="*/ 1591578 h 1649856"/>
              <a:gd name="connsiteX0" fmla="*/ 61959 w 1693314"/>
              <a:gd name="connsiteY0" fmla="*/ 1591578 h 1672864"/>
              <a:gd name="connsiteX1" fmla="*/ 1693314 w 1693314"/>
              <a:gd name="connsiteY1" fmla="*/ 0 h 1672864"/>
              <a:gd name="connsiteX2" fmla="*/ 1600115 w 1693314"/>
              <a:gd name="connsiteY2" fmla="*/ 1556708 h 1672864"/>
              <a:gd name="connsiteX3" fmla="*/ 1506967 w 1693314"/>
              <a:gd name="connsiteY3" fmla="*/ 1649856 h 1672864"/>
              <a:gd name="connsiteX4" fmla="*/ 0 w 1693314"/>
              <a:gd name="connsiteY4" fmla="*/ 1672864 h 1672864"/>
              <a:gd name="connsiteX5" fmla="*/ 61959 w 1693314"/>
              <a:gd name="connsiteY5" fmla="*/ 1591578 h 1672864"/>
              <a:gd name="connsiteX0" fmla="*/ 107308 w 1738663"/>
              <a:gd name="connsiteY0" fmla="*/ 1591578 h 1675427"/>
              <a:gd name="connsiteX1" fmla="*/ 1738663 w 1738663"/>
              <a:gd name="connsiteY1" fmla="*/ 0 h 1675427"/>
              <a:gd name="connsiteX2" fmla="*/ 1645464 w 1738663"/>
              <a:gd name="connsiteY2" fmla="*/ 1556708 h 1675427"/>
              <a:gd name="connsiteX3" fmla="*/ 1552316 w 1738663"/>
              <a:gd name="connsiteY3" fmla="*/ 1649856 h 1675427"/>
              <a:gd name="connsiteX4" fmla="*/ 0 w 1738663"/>
              <a:gd name="connsiteY4" fmla="*/ 1675427 h 1675427"/>
              <a:gd name="connsiteX5" fmla="*/ 107308 w 1738663"/>
              <a:gd name="connsiteY5" fmla="*/ 1591578 h 1675427"/>
              <a:gd name="connsiteX0" fmla="*/ 89181 w 1720536"/>
              <a:gd name="connsiteY0" fmla="*/ 1591578 h 1675610"/>
              <a:gd name="connsiteX1" fmla="*/ 1720536 w 1720536"/>
              <a:gd name="connsiteY1" fmla="*/ 0 h 1675610"/>
              <a:gd name="connsiteX2" fmla="*/ 1627337 w 1720536"/>
              <a:gd name="connsiteY2" fmla="*/ 1556708 h 1675610"/>
              <a:gd name="connsiteX3" fmla="*/ 1534189 w 1720536"/>
              <a:gd name="connsiteY3" fmla="*/ 1649856 h 1675610"/>
              <a:gd name="connsiteX4" fmla="*/ 0 w 1720536"/>
              <a:gd name="connsiteY4" fmla="*/ 1675610 h 1675610"/>
              <a:gd name="connsiteX5" fmla="*/ 89181 w 1720536"/>
              <a:gd name="connsiteY5" fmla="*/ 1591578 h 167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536" h="1675610">
                <a:moveTo>
                  <a:pt x="89181" y="1591578"/>
                </a:moveTo>
                <a:lnTo>
                  <a:pt x="1720536" y="0"/>
                </a:lnTo>
                <a:cubicBezTo>
                  <a:pt x="1720536" y="603355"/>
                  <a:pt x="1627337" y="953353"/>
                  <a:pt x="1627337" y="1556708"/>
                </a:cubicBezTo>
                <a:cubicBezTo>
                  <a:pt x="1627337" y="1608152"/>
                  <a:pt x="1585633" y="1649856"/>
                  <a:pt x="1534189" y="1649856"/>
                </a:cubicBezTo>
                <a:lnTo>
                  <a:pt x="0" y="1675610"/>
                </a:lnTo>
                <a:lnTo>
                  <a:pt x="89181" y="1591578"/>
                </a:lnTo>
                <a:close/>
              </a:path>
            </a:pathLst>
          </a:custGeom>
          <a:gradFill>
            <a:gsLst>
              <a:gs pos="82000">
                <a:srgbClr val="2203F4"/>
              </a:gs>
              <a:gs pos="10000">
                <a:srgbClr val="2A20C0"/>
              </a:gs>
            </a:gsLst>
            <a:lin ang="180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pic>
        <p:nvPicPr>
          <p:cNvPr id="11" name="Graphic 10">
            <a:extLst>
              <a:ext uri="{FF2B5EF4-FFF2-40B4-BE49-F238E27FC236}">
                <a16:creationId xmlns:a16="http://schemas.microsoft.com/office/drawing/2014/main" id="{2B5CBAA5-E4C0-074C-9E12-37C87A62815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05800" y="4839062"/>
            <a:ext cx="610995" cy="227347"/>
          </a:xfrm>
          <a:prstGeom prst="rect">
            <a:avLst/>
          </a:prstGeom>
        </p:spPr>
      </p:pic>
    </p:spTree>
    <p:extLst>
      <p:ext uri="{BB962C8B-B14F-4D97-AF65-F5344CB8AC3E}">
        <p14:creationId xmlns:p14="http://schemas.microsoft.com/office/powerpoint/2010/main" val="3803295596"/>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harts and Graphs Dark Head-Sub">
    <p:bg>
      <p:bgPr>
        <a:gradFill>
          <a:gsLst>
            <a:gs pos="1000">
              <a:srgbClr val="5349E1"/>
            </a:gs>
            <a:gs pos="67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12" name="Полилиния 30">
            <a:extLst>
              <a:ext uri="{FF2B5EF4-FFF2-40B4-BE49-F238E27FC236}">
                <a16:creationId xmlns:a16="http://schemas.microsoft.com/office/drawing/2014/main" id="{8CB9B16F-AB80-8C4D-9DBC-1ABBDF1A8DEA}"/>
              </a:ext>
            </a:extLst>
          </p:cNvPr>
          <p:cNvSpPr/>
          <p:nvPr userDrawn="1"/>
        </p:nvSpPr>
        <p:spPr bwMode="auto">
          <a:xfrm rot="10800000" flipH="1">
            <a:off x="2" y="13287"/>
            <a:ext cx="5441373" cy="5148263"/>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100000">
                <a:srgbClr val="0D018C"/>
              </a:gs>
              <a:gs pos="48000">
                <a:srgbClr val="1901C4">
                  <a:alpha val="0"/>
                </a:srgbClr>
              </a:gs>
            </a:gsLst>
            <a:lin ang="10140000" scaled="0"/>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0879" tIns="45440" rIns="45440" bIns="90879" numCol="1" spcCol="0" rtlCol="0" fromWordArt="0" anchor="ctr" anchorCtr="0" forceAA="0" compatLnSpc="1">
            <a:prstTxWarp prst="textNoShape">
              <a:avLst/>
            </a:prstTxWarp>
            <a:noAutofit/>
          </a:bodyPr>
          <a:lstStyle/>
          <a:p>
            <a:pPr lvl="0" algn="ctr" defTabSz="908486" fontAlgn="base">
              <a:spcBef>
                <a:spcPct val="0"/>
              </a:spcBef>
              <a:spcAft>
                <a:spcPct val="0"/>
              </a:spcAft>
            </a:pPr>
            <a:endParaRPr lang="ru-RU" sz="2684"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4" name="TextBox 13">
            <a:extLst>
              <a:ext uri="{FF2B5EF4-FFF2-40B4-BE49-F238E27FC236}">
                <a16:creationId xmlns:a16="http://schemas.microsoft.com/office/drawing/2014/main" id="{607F66CB-D466-0547-8FC7-DCBE3361EF14}"/>
              </a:ext>
            </a:extLst>
          </p:cNvPr>
          <p:cNvSpPr txBox="1"/>
          <p:nvPr userDrawn="1"/>
        </p:nvSpPr>
        <p:spPr>
          <a:xfrm>
            <a:off x="381005" y="4967852"/>
            <a:ext cx="3733799" cy="85073"/>
          </a:xfrm>
          <a:prstGeom prst="rect">
            <a:avLst/>
          </a:prstGeom>
          <a:noFill/>
        </p:spPr>
        <p:txBody>
          <a:bodyPr wrap="none" lIns="0" tIns="0" rIns="0" bIns="0" rtlCol="0">
            <a:noAutofit/>
          </a:bodyPr>
          <a:lstStyle/>
          <a:p>
            <a:pPr>
              <a:lnSpc>
                <a:spcPct val="100000"/>
              </a:lnSpc>
            </a:pPr>
            <a:r>
              <a:rPr lang="en-US" sz="497" spc="0">
                <a:solidFill>
                  <a:schemeClr val="tx1">
                    <a:lumMod val="60000"/>
                    <a:lumOff val="40000"/>
                  </a:schemeClr>
                </a:solidFill>
                <a:latin typeface="+mn-lt"/>
              </a:rPr>
              <a:t>© 2022 Kasten by Veeam. Confidential Information. All rights reserved. All trademarks are the property of their respective owners.</a:t>
            </a:r>
          </a:p>
        </p:txBody>
      </p:sp>
      <p:sp>
        <p:nvSpPr>
          <p:cNvPr id="9" name="Title 1">
            <a:extLst>
              <a:ext uri="{FF2B5EF4-FFF2-40B4-BE49-F238E27FC236}">
                <a16:creationId xmlns:a16="http://schemas.microsoft.com/office/drawing/2014/main" id="{EEC1C7CA-E537-D871-2036-F60C7B638B11}"/>
              </a:ext>
            </a:extLst>
          </p:cNvPr>
          <p:cNvSpPr>
            <a:spLocks noGrp="1"/>
          </p:cNvSpPr>
          <p:nvPr>
            <p:ph type="title"/>
          </p:nvPr>
        </p:nvSpPr>
        <p:spPr>
          <a:xfrm>
            <a:off x="381002" y="189128"/>
            <a:ext cx="7727663" cy="319566"/>
          </a:xfrm>
          <a:prstGeom prst="rect">
            <a:avLst/>
          </a:prstGeom>
        </p:spPr>
        <p:txBody>
          <a:bodyPr lIns="0" tIns="0" rIns="0" bIns="0"/>
          <a:lstStyle>
            <a:lvl1pPr>
              <a:defRPr sz="2196" b="1" i="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b="0">
              <a:solidFill>
                <a:schemeClr val="accent4"/>
              </a:solidFill>
            </a:endParaRPr>
          </a:p>
        </p:txBody>
      </p:sp>
      <p:sp>
        <p:nvSpPr>
          <p:cNvPr id="6" name="Text Placeholder 2">
            <a:extLst>
              <a:ext uri="{FF2B5EF4-FFF2-40B4-BE49-F238E27FC236}">
                <a16:creationId xmlns:a16="http://schemas.microsoft.com/office/drawing/2014/main" id="{481EAB42-9CFD-2279-D958-6056AAE63935}"/>
              </a:ext>
            </a:extLst>
          </p:cNvPr>
          <p:cNvSpPr>
            <a:spLocks noGrp="1"/>
          </p:cNvSpPr>
          <p:nvPr>
            <p:ph type="body" sz="quarter" idx="14"/>
          </p:nvPr>
        </p:nvSpPr>
        <p:spPr>
          <a:xfrm>
            <a:off x="377826" y="555263"/>
            <a:ext cx="7730836" cy="362285"/>
          </a:xfrm>
          <a:prstGeom prst="rect">
            <a:avLst/>
          </a:prstGeom>
        </p:spPr>
        <p:txBody>
          <a:bodyPr lIns="0" tIns="0" rIns="0" bIns="0"/>
          <a:lstStyle>
            <a:lvl1pPr marL="0" indent="0">
              <a:buFontTx/>
              <a:buNone/>
              <a:defRPr sz="1597">
                <a:solidFill>
                  <a:schemeClr val="bg2">
                    <a:lumMod val="90000"/>
                  </a:schemeClr>
                </a:solidFill>
              </a:defRPr>
            </a:lvl1pPr>
          </a:lstStyle>
          <a:p>
            <a:pPr lvl="0"/>
            <a:r>
              <a:rPr lang="en-US"/>
              <a:t>Click to edit Master text styles</a:t>
            </a:r>
          </a:p>
        </p:txBody>
      </p:sp>
      <p:pic>
        <p:nvPicPr>
          <p:cNvPr id="7" name="Graphic 6">
            <a:extLst>
              <a:ext uri="{FF2B5EF4-FFF2-40B4-BE49-F238E27FC236}">
                <a16:creationId xmlns:a16="http://schemas.microsoft.com/office/drawing/2014/main" id="{B8F48F7C-0D44-8335-03F0-E504FC15DBE5}"/>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79995" y="4837810"/>
            <a:ext cx="609600" cy="229849"/>
          </a:xfrm>
          <a:prstGeom prst="rect">
            <a:avLst/>
          </a:prstGeom>
        </p:spPr>
      </p:pic>
    </p:spTree>
    <p:extLst>
      <p:ext uri="{BB962C8B-B14F-4D97-AF65-F5344CB8AC3E}">
        <p14:creationId xmlns:p14="http://schemas.microsoft.com/office/powerpoint/2010/main" val="1744160377"/>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Agenda">
    <p:bg>
      <p:bgPr>
        <a:gradFill>
          <a:gsLst>
            <a:gs pos="1000">
              <a:schemeClr val="accent6"/>
            </a:gs>
            <a:gs pos="67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7F0B9-B701-45F0-9030-425E89BECE53}"/>
              </a:ext>
            </a:extLst>
          </p:cNvPr>
          <p:cNvSpPr/>
          <p:nvPr userDrawn="1"/>
        </p:nvSpPr>
        <p:spPr bwMode="auto">
          <a:xfrm>
            <a:off x="0" y="1"/>
            <a:ext cx="9144000" cy="5148263"/>
          </a:xfrm>
          <a:prstGeom prst="rect">
            <a:avLst/>
          </a:prstGeom>
          <a:gradFill>
            <a:gsLst>
              <a:gs pos="1000">
                <a:srgbClr val="5349E1"/>
              </a:gs>
              <a:gs pos="67000">
                <a:srgbClr val="1104B1"/>
              </a:gs>
              <a:gs pos="100000">
                <a:srgbClr val="1A00B3"/>
              </a:gs>
            </a:gsLst>
            <a:lin ang="30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4" name="Полилиния 20">
            <a:extLst>
              <a:ext uri="{FF2B5EF4-FFF2-40B4-BE49-F238E27FC236}">
                <a16:creationId xmlns:a16="http://schemas.microsoft.com/office/drawing/2014/main" id="{7BBF4153-C650-6546-8C99-5D59B5C8CEFB}"/>
              </a:ext>
            </a:extLst>
          </p:cNvPr>
          <p:cNvSpPr/>
          <p:nvPr userDrawn="1"/>
        </p:nvSpPr>
        <p:spPr bwMode="auto">
          <a:xfrm>
            <a:off x="6223978" y="2383456"/>
            <a:ext cx="2920022" cy="2764809"/>
          </a:xfrm>
          <a:custGeom>
            <a:avLst/>
            <a:gdLst>
              <a:gd name="connsiteX0" fmla="*/ 3702058 w 4742784"/>
              <a:gd name="connsiteY0" fmla="*/ 0 h 4486529"/>
              <a:gd name="connsiteX1" fmla="*/ 3774074 w 4742784"/>
              <a:gd name="connsiteY1" fmla="*/ 29830 h 4486529"/>
              <a:gd name="connsiteX2" fmla="*/ 4742784 w 4742784"/>
              <a:gd name="connsiteY2" fmla="*/ 998540 h 4486529"/>
              <a:gd name="connsiteX3" fmla="*/ 4742784 w 4742784"/>
              <a:gd name="connsiteY3" fmla="*/ 4486529 h 4486529"/>
              <a:gd name="connsiteX4" fmla="*/ 742284 w 4742784"/>
              <a:gd name="connsiteY4" fmla="*/ 4486529 h 4486529"/>
              <a:gd name="connsiteX5" fmla="*/ 29830 w 4742784"/>
              <a:gd name="connsiteY5" fmla="*/ 3774075 h 4486529"/>
              <a:gd name="connsiteX6" fmla="*/ 29830 w 4742784"/>
              <a:gd name="connsiteY6" fmla="*/ 3630043 h 4486529"/>
              <a:gd name="connsiteX7" fmla="*/ 3630042 w 4742784"/>
              <a:gd name="connsiteY7" fmla="*/ 29830 h 4486529"/>
              <a:gd name="connsiteX8" fmla="*/ 3702058 w 4742784"/>
              <a:gd name="connsiteY8" fmla="*/ 0 h 4486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2784" h="4486529">
                <a:moveTo>
                  <a:pt x="3702058" y="0"/>
                </a:moveTo>
                <a:cubicBezTo>
                  <a:pt x="3728123" y="1"/>
                  <a:pt x="3754187" y="9943"/>
                  <a:pt x="3774074" y="29830"/>
                </a:cubicBezTo>
                <a:lnTo>
                  <a:pt x="4742784" y="998540"/>
                </a:lnTo>
                <a:lnTo>
                  <a:pt x="4742784" y="4486529"/>
                </a:lnTo>
                <a:lnTo>
                  <a:pt x="742284" y="4486529"/>
                </a:lnTo>
                <a:lnTo>
                  <a:pt x="29830" y="3774075"/>
                </a:lnTo>
                <a:cubicBezTo>
                  <a:pt x="-9944" y="3734301"/>
                  <a:pt x="-9944" y="3669816"/>
                  <a:pt x="29830" y="3630043"/>
                </a:cubicBezTo>
                <a:lnTo>
                  <a:pt x="3630042" y="29830"/>
                </a:lnTo>
                <a:cubicBezTo>
                  <a:pt x="3649929" y="9943"/>
                  <a:pt x="3675993" y="0"/>
                  <a:pt x="3702058" y="0"/>
                </a:cubicBezTo>
                <a:close/>
              </a:path>
            </a:pathLst>
          </a:custGeom>
          <a:gradFill>
            <a:gsLst>
              <a:gs pos="1000">
                <a:srgbClr val="5349E1"/>
              </a:gs>
              <a:gs pos="67000">
                <a:srgbClr val="1104B1"/>
              </a:gs>
              <a:gs pos="100000">
                <a:srgbClr val="1A00B3"/>
              </a:gs>
            </a:gsLst>
            <a:lin ang="30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7" name="Text Placeholder 29">
            <a:extLst>
              <a:ext uri="{FF2B5EF4-FFF2-40B4-BE49-F238E27FC236}">
                <a16:creationId xmlns:a16="http://schemas.microsoft.com/office/drawing/2014/main" id="{5F9CFB14-311D-49DA-8F4D-D64D37D40F01}"/>
              </a:ext>
            </a:extLst>
          </p:cNvPr>
          <p:cNvSpPr>
            <a:spLocks noGrp="1"/>
          </p:cNvSpPr>
          <p:nvPr>
            <p:ph type="body" sz="quarter" idx="10" hasCustomPrompt="1"/>
          </p:nvPr>
        </p:nvSpPr>
        <p:spPr>
          <a:xfrm>
            <a:off x="395392" y="2288814"/>
            <a:ext cx="2043008" cy="554511"/>
          </a:xfrm>
          <a:prstGeom prst="rect">
            <a:avLst/>
          </a:prstGeom>
        </p:spPr>
        <p:txBody>
          <a:bodyPr wrap="square" lIns="0" tIns="0" rIns="0" bIns="0" anchor="ctr">
            <a:noAutofit/>
          </a:bodyPr>
          <a:lstStyle>
            <a:lvl1pPr marL="0" indent="0">
              <a:buNone/>
              <a:defRPr sz="3585"/>
            </a:lvl1pPr>
          </a:lstStyle>
          <a:p>
            <a:pPr lvl="0"/>
            <a:r>
              <a:rPr lang="en-US"/>
              <a:t>Agenda</a:t>
            </a:r>
          </a:p>
        </p:txBody>
      </p:sp>
      <p:sp>
        <p:nvSpPr>
          <p:cNvPr id="28" name="Text Placeholder 32">
            <a:extLst>
              <a:ext uri="{FF2B5EF4-FFF2-40B4-BE49-F238E27FC236}">
                <a16:creationId xmlns:a16="http://schemas.microsoft.com/office/drawing/2014/main" id="{F2E35F55-65B2-48A2-B36C-77F17F04BDC9}"/>
              </a:ext>
            </a:extLst>
          </p:cNvPr>
          <p:cNvSpPr>
            <a:spLocks noGrp="1"/>
          </p:cNvSpPr>
          <p:nvPr>
            <p:ph type="body" sz="quarter" idx="12" hasCustomPrompt="1"/>
          </p:nvPr>
        </p:nvSpPr>
        <p:spPr>
          <a:xfrm>
            <a:off x="2631950" y="575494"/>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29" name="Text Placeholder 32">
            <a:extLst>
              <a:ext uri="{FF2B5EF4-FFF2-40B4-BE49-F238E27FC236}">
                <a16:creationId xmlns:a16="http://schemas.microsoft.com/office/drawing/2014/main" id="{4B2AAEC7-2D68-4C41-9508-6B0F0BCF56CC}"/>
              </a:ext>
            </a:extLst>
          </p:cNvPr>
          <p:cNvSpPr>
            <a:spLocks noGrp="1"/>
          </p:cNvSpPr>
          <p:nvPr>
            <p:ph type="body" sz="quarter" idx="13" hasCustomPrompt="1"/>
          </p:nvPr>
        </p:nvSpPr>
        <p:spPr>
          <a:xfrm>
            <a:off x="2631950" y="996505"/>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0" name="Text Placeholder 32">
            <a:extLst>
              <a:ext uri="{FF2B5EF4-FFF2-40B4-BE49-F238E27FC236}">
                <a16:creationId xmlns:a16="http://schemas.microsoft.com/office/drawing/2014/main" id="{C29EAD45-0C34-46E7-A1F8-604BCC6D2015}"/>
              </a:ext>
            </a:extLst>
          </p:cNvPr>
          <p:cNvSpPr>
            <a:spLocks noGrp="1"/>
          </p:cNvSpPr>
          <p:nvPr>
            <p:ph type="body" sz="quarter" idx="14" hasCustomPrompt="1"/>
          </p:nvPr>
        </p:nvSpPr>
        <p:spPr>
          <a:xfrm>
            <a:off x="2631950" y="1414970"/>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1" name="Text Placeholder 32">
            <a:extLst>
              <a:ext uri="{FF2B5EF4-FFF2-40B4-BE49-F238E27FC236}">
                <a16:creationId xmlns:a16="http://schemas.microsoft.com/office/drawing/2014/main" id="{7828C764-BA14-43D6-8E48-7AF9633C6967}"/>
              </a:ext>
            </a:extLst>
          </p:cNvPr>
          <p:cNvSpPr>
            <a:spLocks noGrp="1"/>
          </p:cNvSpPr>
          <p:nvPr>
            <p:ph type="body" sz="quarter" idx="15" hasCustomPrompt="1"/>
          </p:nvPr>
        </p:nvSpPr>
        <p:spPr>
          <a:xfrm>
            <a:off x="2631950" y="1827970"/>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2" name="Text Placeholder 32">
            <a:extLst>
              <a:ext uri="{FF2B5EF4-FFF2-40B4-BE49-F238E27FC236}">
                <a16:creationId xmlns:a16="http://schemas.microsoft.com/office/drawing/2014/main" id="{495BC4A4-1C4E-4AD2-AFF5-B2163C5EE126}"/>
              </a:ext>
            </a:extLst>
          </p:cNvPr>
          <p:cNvSpPr>
            <a:spLocks noGrp="1"/>
          </p:cNvSpPr>
          <p:nvPr>
            <p:ph type="body" sz="quarter" idx="16" hasCustomPrompt="1"/>
          </p:nvPr>
        </p:nvSpPr>
        <p:spPr>
          <a:xfrm>
            <a:off x="2631950" y="2241340"/>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3" name="Text Placeholder 32">
            <a:extLst>
              <a:ext uri="{FF2B5EF4-FFF2-40B4-BE49-F238E27FC236}">
                <a16:creationId xmlns:a16="http://schemas.microsoft.com/office/drawing/2014/main" id="{EF1BA245-FCA2-4B9D-8193-CB986C095E4F}"/>
              </a:ext>
            </a:extLst>
          </p:cNvPr>
          <p:cNvSpPr>
            <a:spLocks noGrp="1"/>
          </p:cNvSpPr>
          <p:nvPr>
            <p:ph type="body" sz="quarter" idx="17" hasCustomPrompt="1"/>
          </p:nvPr>
        </p:nvSpPr>
        <p:spPr>
          <a:xfrm>
            <a:off x="2631950" y="2655994"/>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4" name="Text Placeholder 32">
            <a:extLst>
              <a:ext uri="{FF2B5EF4-FFF2-40B4-BE49-F238E27FC236}">
                <a16:creationId xmlns:a16="http://schemas.microsoft.com/office/drawing/2014/main" id="{A07EAA45-5A58-426B-A328-B21F72116401}"/>
              </a:ext>
            </a:extLst>
          </p:cNvPr>
          <p:cNvSpPr>
            <a:spLocks noGrp="1"/>
          </p:cNvSpPr>
          <p:nvPr>
            <p:ph type="body" sz="quarter" idx="18" hasCustomPrompt="1"/>
          </p:nvPr>
        </p:nvSpPr>
        <p:spPr>
          <a:xfrm>
            <a:off x="2631950" y="3073851"/>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5" name="Text Placeholder 32">
            <a:extLst>
              <a:ext uri="{FF2B5EF4-FFF2-40B4-BE49-F238E27FC236}">
                <a16:creationId xmlns:a16="http://schemas.microsoft.com/office/drawing/2014/main" id="{E4F8E3F9-39AA-42F1-BB34-51249F183C31}"/>
              </a:ext>
            </a:extLst>
          </p:cNvPr>
          <p:cNvSpPr>
            <a:spLocks noGrp="1"/>
          </p:cNvSpPr>
          <p:nvPr>
            <p:ph type="body" sz="quarter" idx="19" hasCustomPrompt="1"/>
          </p:nvPr>
        </p:nvSpPr>
        <p:spPr>
          <a:xfrm>
            <a:off x="2631950" y="3491712"/>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6" name="Text Placeholder 32">
            <a:extLst>
              <a:ext uri="{FF2B5EF4-FFF2-40B4-BE49-F238E27FC236}">
                <a16:creationId xmlns:a16="http://schemas.microsoft.com/office/drawing/2014/main" id="{16EF40B5-8D8D-46E5-AD75-1E60532B32A7}"/>
              </a:ext>
            </a:extLst>
          </p:cNvPr>
          <p:cNvSpPr>
            <a:spLocks noGrp="1"/>
          </p:cNvSpPr>
          <p:nvPr>
            <p:ph type="body" sz="quarter" idx="20" hasCustomPrompt="1"/>
          </p:nvPr>
        </p:nvSpPr>
        <p:spPr>
          <a:xfrm>
            <a:off x="2631950" y="3909238"/>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7" name="Text Placeholder 32">
            <a:extLst>
              <a:ext uri="{FF2B5EF4-FFF2-40B4-BE49-F238E27FC236}">
                <a16:creationId xmlns:a16="http://schemas.microsoft.com/office/drawing/2014/main" id="{CD575A34-E767-4CDA-A51D-B993BBB273D6}"/>
              </a:ext>
            </a:extLst>
          </p:cNvPr>
          <p:cNvSpPr>
            <a:spLocks noGrp="1"/>
          </p:cNvSpPr>
          <p:nvPr>
            <p:ph type="body" sz="quarter" idx="21" hasCustomPrompt="1"/>
          </p:nvPr>
        </p:nvSpPr>
        <p:spPr>
          <a:xfrm>
            <a:off x="2631950" y="4330249"/>
            <a:ext cx="600075" cy="215644"/>
          </a:xfrm>
          <a:prstGeom prst="rect">
            <a:avLst/>
          </a:prstGeom>
        </p:spPr>
        <p:txBody>
          <a:bodyPr anchor="ctr"/>
          <a:lstStyle>
            <a:lvl1pPr marL="0" indent="0">
              <a:buNone/>
              <a:defRPr sz="1394">
                <a:solidFill>
                  <a:schemeClr val="accent4"/>
                </a:solidFill>
              </a:defRPr>
            </a:lvl1pPr>
          </a:lstStyle>
          <a:p>
            <a:pPr lvl="0"/>
            <a:r>
              <a:rPr lang="en-US"/>
              <a:t>Time</a:t>
            </a:r>
          </a:p>
        </p:txBody>
      </p:sp>
      <p:sp>
        <p:nvSpPr>
          <p:cNvPr id="38" name="Text Placeholder 32">
            <a:extLst>
              <a:ext uri="{FF2B5EF4-FFF2-40B4-BE49-F238E27FC236}">
                <a16:creationId xmlns:a16="http://schemas.microsoft.com/office/drawing/2014/main" id="{06F69AC6-A31E-4571-A845-474FD7915024}"/>
              </a:ext>
            </a:extLst>
          </p:cNvPr>
          <p:cNvSpPr>
            <a:spLocks noGrp="1"/>
          </p:cNvSpPr>
          <p:nvPr>
            <p:ph type="body" sz="quarter" idx="24" hasCustomPrompt="1"/>
          </p:nvPr>
        </p:nvSpPr>
        <p:spPr>
          <a:xfrm>
            <a:off x="3723667" y="575495"/>
            <a:ext cx="3529448" cy="220346"/>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39" name="Text Placeholder 32">
            <a:extLst>
              <a:ext uri="{FF2B5EF4-FFF2-40B4-BE49-F238E27FC236}">
                <a16:creationId xmlns:a16="http://schemas.microsoft.com/office/drawing/2014/main" id="{23598CE8-2C0A-47AC-AD04-37F134AF1FFF}"/>
              </a:ext>
            </a:extLst>
          </p:cNvPr>
          <p:cNvSpPr>
            <a:spLocks noGrp="1"/>
          </p:cNvSpPr>
          <p:nvPr>
            <p:ph type="body" sz="quarter" idx="25" hasCustomPrompt="1"/>
          </p:nvPr>
        </p:nvSpPr>
        <p:spPr>
          <a:xfrm>
            <a:off x="3723667" y="996505"/>
            <a:ext cx="3529448" cy="220346"/>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0" name="Text Placeholder 32">
            <a:extLst>
              <a:ext uri="{FF2B5EF4-FFF2-40B4-BE49-F238E27FC236}">
                <a16:creationId xmlns:a16="http://schemas.microsoft.com/office/drawing/2014/main" id="{CB454671-A9A8-4DB3-9826-F9F78677675F}"/>
              </a:ext>
            </a:extLst>
          </p:cNvPr>
          <p:cNvSpPr>
            <a:spLocks noGrp="1"/>
          </p:cNvSpPr>
          <p:nvPr>
            <p:ph type="body" sz="quarter" idx="26" hasCustomPrompt="1"/>
          </p:nvPr>
        </p:nvSpPr>
        <p:spPr>
          <a:xfrm>
            <a:off x="3723667" y="1414970"/>
            <a:ext cx="3529448" cy="215644"/>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1" name="Text Placeholder 32">
            <a:extLst>
              <a:ext uri="{FF2B5EF4-FFF2-40B4-BE49-F238E27FC236}">
                <a16:creationId xmlns:a16="http://schemas.microsoft.com/office/drawing/2014/main" id="{0362A13A-009D-4439-B62D-E7B810FB9963}"/>
              </a:ext>
            </a:extLst>
          </p:cNvPr>
          <p:cNvSpPr>
            <a:spLocks noGrp="1"/>
          </p:cNvSpPr>
          <p:nvPr>
            <p:ph type="body" sz="quarter" idx="27" hasCustomPrompt="1"/>
          </p:nvPr>
        </p:nvSpPr>
        <p:spPr>
          <a:xfrm>
            <a:off x="3723667" y="1827972"/>
            <a:ext cx="3529448" cy="223310"/>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2" name="Text Placeholder 32">
            <a:extLst>
              <a:ext uri="{FF2B5EF4-FFF2-40B4-BE49-F238E27FC236}">
                <a16:creationId xmlns:a16="http://schemas.microsoft.com/office/drawing/2014/main" id="{F4CD1838-17C1-4665-AEE6-20035A5C13EA}"/>
              </a:ext>
            </a:extLst>
          </p:cNvPr>
          <p:cNvSpPr>
            <a:spLocks noGrp="1"/>
          </p:cNvSpPr>
          <p:nvPr>
            <p:ph type="body" sz="quarter" idx="28" hasCustomPrompt="1"/>
          </p:nvPr>
        </p:nvSpPr>
        <p:spPr>
          <a:xfrm>
            <a:off x="3723667" y="2249400"/>
            <a:ext cx="3529448" cy="220346"/>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3" name="Text Placeholder 32">
            <a:extLst>
              <a:ext uri="{FF2B5EF4-FFF2-40B4-BE49-F238E27FC236}">
                <a16:creationId xmlns:a16="http://schemas.microsoft.com/office/drawing/2014/main" id="{F69835AF-6632-454E-93A5-A41F90679950}"/>
              </a:ext>
            </a:extLst>
          </p:cNvPr>
          <p:cNvSpPr>
            <a:spLocks noGrp="1"/>
          </p:cNvSpPr>
          <p:nvPr>
            <p:ph type="body" sz="quarter" idx="29" hasCustomPrompt="1"/>
          </p:nvPr>
        </p:nvSpPr>
        <p:spPr>
          <a:xfrm>
            <a:off x="3723667" y="2670411"/>
            <a:ext cx="3529448" cy="220346"/>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4" name="Text Placeholder 32">
            <a:extLst>
              <a:ext uri="{FF2B5EF4-FFF2-40B4-BE49-F238E27FC236}">
                <a16:creationId xmlns:a16="http://schemas.microsoft.com/office/drawing/2014/main" id="{31F52428-7C90-4DCB-9599-29A129E5E3D1}"/>
              </a:ext>
            </a:extLst>
          </p:cNvPr>
          <p:cNvSpPr>
            <a:spLocks noGrp="1"/>
          </p:cNvSpPr>
          <p:nvPr>
            <p:ph type="body" sz="quarter" idx="30" hasCustomPrompt="1"/>
          </p:nvPr>
        </p:nvSpPr>
        <p:spPr>
          <a:xfrm>
            <a:off x="3723667" y="3088876"/>
            <a:ext cx="3529448" cy="215644"/>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5" name="Text Placeholder 32">
            <a:extLst>
              <a:ext uri="{FF2B5EF4-FFF2-40B4-BE49-F238E27FC236}">
                <a16:creationId xmlns:a16="http://schemas.microsoft.com/office/drawing/2014/main" id="{53224CE5-8551-4483-8A78-F56EA8B26D82}"/>
              </a:ext>
            </a:extLst>
          </p:cNvPr>
          <p:cNvSpPr>
            <a:spLocks noGrp="1"/>
          </p:cNvSpPr>
          <p:nvPr>
            <p:ph type="body" sz="quarter" idx="31" hasCustomPrompt="1"/>
          </p:nvPr>
        </p:nvSpPr>
        <p:spPr>
          <a:xfrm>
            <a:off x="3723667" y="3490354"/>
            <a:ext cx="3529448" cy="223310"/>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6" name="Text Placeholder 32">
            <a:extLst>
              <a:ext uri="{FF2B5EF4-FFF2-40B4-BE49-F238E27FC236}">
                <a16:creationId xmlns:a16="http://schemas.microsoft.com/office/drawing/2014/main" id="{D0166DCC-0408-426E-8AF6-D07A29BCBE5E}"/>
              </a:ext>
            </a:extLst>
          </p:cNvPr>
          <p:cNvSpPr>
            <a:spLocks noGrp="1"/>
          </p:cNvSpPr>
          <p:nvPr>
            <p:ph type="body" sz="quarter" idx="32" hasCustomPrompt="1"/>
          </p:nvPr>
        </p:nvSpPr>
        <p:spPr>
          <a:xfrm>
            <a:off x="3723667" y="3911783"/>
            <a:ext cx="3529448" cy="220346"/>
          </a:xfrm>
          <a:prstGeom prst="rect">
            <a:avLst/>
          </a:prstGeom>
        </p:spPr>
        <p:txBody>
          <a:bodyPr anchor="ctr">
            <a:noAutofit/>
          </a:bodyPr>
          <a:lstStyle>
            <a:lvl1pPr marL="0" indent="0">
              <a:buNone/>
              <a:defRPr sz="1195">
                <a:solidFill>
                  <a:schemeClr val="bg1"/>
                </a:solidFill>
              </a:defRPr>
            </a:lvl1pPr>
          </a:lstStyle>
          <a:p>
            <a:pPr lvl="0"/>
            <a:r>
              <a:rPr lang="en-US"/>
              <a:t>Time</a:t>
            </a:r>
          </a:p>
        </p:txBody>
      </p:sp>
      <p:sp>
        <p:nvSpPr>
          <p:cNvPr id="47" name="Text Placeholder 32">
            <a:extLst>
              <a:ext uri="{FF2B5EF4-FFF2-40B4-BE49-F238E27FC236}">
                <a16:creationId xmlns:a16="http://schemas.microsoft.com/office/drawing/2014/main" id="{E2FA582B-E11A-455E-8C82-B6ADF59EE754}"/>
              </a:ext>
            </a:extLst>
          </p:cNvPr>
          <p:cNvSpPr>
            <a:spLocks noGrp="1"/>
          </p:cNvSpPr>
          <p:nvPr>
            <p:ph type="body" sz="quarter" idx="33" hasCustomPrompt="1"/>
          </p:nvPr>
        </p:nvSpPr>
        <p:spPr>
          <a:xfrm>
            <a:off x="3723667" y="4332794"/>
            <a:ext cx="3529448" cy="220346"/>
          </a:xfrm>
          <a:prstGeom prst="rect">
            <a:avLst/>
          </a:prstGeom>
        </p:spPr>
        <p:txBody>
          <a:bodyPr anchor="ctr">
            <a:noAutofit/>
          </a:bodyPr>
          <a:lstStyle>
            <a:lvl1pPr marL="0" indent="0">
              <a:buNone/>
              <a:defRPr sz="1195">
                <a:solidFill>
                  <a:schemeClr val="bg1"/>
                </a:solidFill>
              </a:defRPr>
            </a:lvl1pPr>
          </a:lstStyle>
          <a:p>
            <a:pPr lvl="0"/>
            <a:r>
              <a:rPr lang="en-US"/>
              <a:t>Time</a:t>
            </a:r>
          </a:p>
        </p:txBody>
      </p:sp>
      <p:pic>
        <p:nvPicPr>
          <p:cNvPr id="26" name="Graphic 25">
            <a:extLst>
              <a:ext uri="{FF2B5EF4-FFF2-40B4-BE49-F238E27FC236}">
                <a16:creationId xmlns:a16="http://schemas.microsoft.com/office/drawing/2014/main" id="{F847DDDC-E923-9345-A06D-C1B23CBDE2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05800" y="4839062"/>
            <a:ext cx="610995" cy="227347"/>
          </a:xfrm>
          <a:prstGeom prst="rect">
            <a:avLst/>
          </a:prstGeom>
        </p:spPr>
      </p:pic>
    </p:spTree>
    <p:extLst>
      <p:ext uri="{BB962C8B-B14F-4D97-AF65-F5344CB8AC3E}">
        <p14:creationId xmlns:p14="http://schemas.microsoft.com/office/powerpoint/2010/main" val="1674611707"/>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Divider 2">
    <p:bg>
      <p:bgPr>
        <a:gradFill>
          <a:gsLst>
            <a:gs pos="1000">
              <a:srgbClr val="5349E1"/>
            </a:gs>
            <a:gs pos="67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12" name="Полилиния 30">
            <a:extLst>
              <a:ext uri="{FF2B5EF4-FFF2-40B4-BE49-F238E27FC236}">
                <a16:creationId xmlns:a16="http://schemas.microsoft.com/office/drawing/2014/main" id="{8CB9B16F-AB80-8C4D-9DBC-1ABBDF1A8DEA}"/>
              </a:ext>
            </a:extLst>
          </p:cNvPr>
          <p:cNvSpPr/>
          <p:nvPr userDrawn="1"/>
        </p:nvSpPr>
        <p:spPr bwMode="auto">
          <a:xfrm rot="10800000" flipH="1">
            <a:off x="6928" y="1"/>
            <a:ext cx="5441373" cy="5148263"/>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100000">
                <a:srgbClr val="0D018C"/>
              </a:gs>
              <a:gs pos="48000">
                <a:srgbClr val="1901C4">
                  <a:alpha val="0"/>
                </a:srgbClr>
              </a:gs>
            </a:gsLst>
            <a:lin ang="10140000" scaled="0"/>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0" name="Рисунок 13">
            <a:extLst>
              <a:ext uri="{FF2B5EF4-FFF2-40B4-BE49-F238E27FC236}">
                <a16:creationId xmlns:a16="http://schemas.microsoft.com/office/drawing/2014/main" id="{4FD2B733-7066-46BD-AE0B-D8566A703A7D}"/>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842"/>
          <a:stretch/>
        </p:blipFill>
        <p:spPr>
          <a:xfrm>
            <a:off x="-13393" y="3869531"/>
            <a:ext cx="534076" cy="1315272"/>
          </a:xfrm>
          <a:prstGeom prst="rect">
            <a:avLst/>
          </a:prstGeom>
        </p:spPr>
      </p:pic>
      <p:pic>
        <p:nvPicPr>
          <p:cNvPr id="17" name="Рисунок 16">
            <a:extLst>
              <a:ext uri="{FF2B5EF4-FFF2-40B4-BE49-F238E27FC236}">
                <a16:creationId xmlns:a16="http://schemas.microsoft.com/office/drawing/2014/main" id="{6AFB700C-1417-534B-8270-2CC55AC9F393}"/>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r="7546"/>
          <a:stretch/>
        </p:blipFill>
        <p:spPr>
          <a:xfrm>
            <a:off x="8448106" y="171609"/>
            <a:ext cx="657794" cy="1374304"/>
          </a:xfrm>
          <a:prstGeom prst="rect">
            <a:avLst/>
          </a:prstGeom>
        </p:spPr>
      </p:pic>
      <p:sp>
        <p:nvSpPr>
          <p:cNvPr id="19" name="Полилиния 18">
            <a:extLst>
              <a:ext uri="{FF2B5EF4-FFF2-40B4-BE49-F238E27FC236}">
                <a16:creationId xmlns:a16="http://schemas.microsoft.com/office/drawing/2014/main" id="{172CC48A-1EB8-AA44-A661-8C099D5C32FF}"/>
              </a:ext>
            </a:extLst>
          </p:cNvPr>
          <p:cNvSpPr/>
          <p:nvPr userDrawn="1"/>
        </p:nvSpPr>
        <p:spPr bwMode="auto">
          <a:xfrm rot="18900000" flipH="1">
            <a:off x="7356732" y="-796760"/>
            <a:ext cx="1533196" cy="1724003"/>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137" h="1903212">
                <a:moveTo>
                  <a:pt x="0" y="1694137"/>
                </a:moveTo>
                <a:lnTo>
                  <a:pt x="1694137" y="0"/>
                </a:lnTo>
                <a:lnTo>
                  <a:pt x="1694137" y="1810064"/>
                </a:lnTo>
                <a:cubicBezTo>
                  <a:pt x="1694137" y="1861508"/>
                  <a:pt x="1652433" y="1903212"/>
                  <a:pt x="1600989" y="1903212"/>
                </a:cubicBezTo>
                <a:lnTo>
                  <a:pt x="209074" y="1903212"/>
                </a:lnTo>
                <a:close/>
              </a:path>
            </a:pathLst>
          </a:custGeom>
          <a:gradFill>
            <a:gsLst>
              <a:gs pos="100000">
                <a:srgbClr val="2203F4"/>
              </a:gs>
              <a:gs pos="10000">
                <a:srgbClr val="080B8D"/>
              </a:gs>
            </a:gsLst>
            <a:lin ang="189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sp>
        <p:nvSpPr>
          <p:cNvPr id="6" name="Text Placeholder 5"/>
          <p:cNvSpPr>
            <a:spLocks noGrp="1"/>
          </p:cNvSpPr>
          <p:nvPr>
            <p:ph type="body" sz="quarter" idx="10" hasCustomPrompt="1"/>
          </p:nvPr>
        </p:nvSpPr>
        <p:spPr>
          <a:xfrm>
            <a:off x="381000" y="1999389"/>
            <a:ext cx="7962900" cy="821942"/>
          </a:xfrm>
          <a:prstGeom prst="rect">
            <a:avLst/>
          </a:prstGeom>
        </p:spPr>
        <p:txBody>
          <a:bodyPr lIns="0" tIns="0" rIns="0" bIns="0" anchor="ctr">
            <a:noAutofit/>
          </a:bodyPr>
          <a:lstStyle>
            <a:lvl1pPr marL="0" indent="0" algn="l">
              <a:lnSpc>
                <a:spcPct val="100000"/>
              </a:lnSpc>
              <a:spcBef>
                <a:spcPts val="0"/>
              </a:spcBef>
              <a:buNone/>
              <a:defRPr sz="3585" i="0" spc="0" baseline="0">
                <a:solidFill>
                  <a:schemeClr val="bg1"/>
                </a:solidFill>
                <a:latin typeface="+mn-lt"/>
              </a:defRPr>
            </a:lvl1pPr>
          </a:lstStyle>
          <a:p>
            <a:pPr lvl="0"/>
            <a:r>
              <a:rPr lang="en-US"/>
              <a:t>Click to edit title style</a:t>
            </a:r>
          </a:p>
        </p:txBody>
      </p:sp>
      <p:sp>
        <p:nvSpPr>
          <p:cNvPr id="11" name="Полилиния 18">
            <a:extLst>
              <a:ext uri="{FF2B5EF4-FFF2-40B4-BE49-F238E27FC236}">
                <a16:creationId xmlns:a16="http://schemas.microsoft.com/office/drawing/2014/main" id="{CB697973-3F22-AF4F-A6A6-2334EBC46A14}"/>
              </a:ext>
            </a:extLst>
          </p:cNvPr>
          <p:cNvSpPr/>
          <p:nvPr userDrawn="1"/>
        </p:nvSpPr>
        <p:spPr bwMode="auto">
          <a:xfrm rot="8134800" flipH="1">
            <a:off x="339214" y="4303271"/>
            <a:ext cx="1720536" cy="1677161"/>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 name="connsiteX0" fmla="*/ 0 w 1736665"/>
              <a:gd name="connsiteY0" fmla="*/ 1391125 h 1600200"/>
              <a:gd name="connsiteX1" fmla="*/ 1736665 w 1736665"/>
              <a:gd name="connsiteY1" fmla="*/ 0 h 1600200"/>
              <a:gd name="connsiteX2" fmla="*/ 1694137 w 1736665"/>
              <a:gd name="connsiteY2" fmla="*/ 1507052 h 1600200"/>
              <a:gd name="connsiteX3" fmla="*/ 1600989 w 1736665"/>
              <a:gd name="connsiteY3" fmla="*/ 1600200 h 1600200"/>
              <a:gd name="connsiteX4" fmla="*/ 209074 w 1736665"/>
              <a:gd name="connsiteY4" fmla="*/ 1600200 h 1600200"/>
              <a:gd name="connsiteX5" fmla="*/ 0 w 1736665"/>
              <a:gd name="connsiteY5" fmla="*/ 1391125 h 1600200"/>
              <a:gd name="connsiteX0" fmla="*/ 0 w 1642054"/>
              <a:gd name="connsiteY0" fmla="*/ 1462547 h 1600200"/>
              <a:gd name="connsiteX1" fmla="*/ 1642054 w 1642054"/>
              <a:gd name="connsiteY1" fmla="*/ 0 h 1600200"/>
              <a:gd name="connsiteX2" fmla="*/ 1599526 w 1642054"/>
              <a:gd name="connsiteY2" fmla="*/ 1507052 h 1600200"/>
              <a:gd name="connsiteX3" fmla="*/ 1506378 w 1642054"/>
              <a:gd name="connsiteY3" fmla="*/ 1600200 h 1600200"/>
              <a:gd name="connsiteX4" fmla="*/ 114463 w 1642054"/>
              <a:gd name="connsiteY4" fmla="*/ 1600200 h 1600200"/>
              <a:gd name="connsiteX5" fmla="*/ 0 w 1642054"/>
              <a:gd name="connsiteY5" fmla="*/ 1462547 h 1600200"/>
              <a:gd name="connsiteX0" fmla="*/ 0 w 1580684"/>
              <a:gd name="connsiteY0" fmla="*/ 1541922 h 1600200"/>
              <a:gd name="connsiteX1" fmla="*/ 1580684 w 1580684"/>
              <a:gd name="connsiteY1" fmla="*/ 0 h 1600200"/>
              <a:gd name="connsiteX2" fmla="*/ 1538156 w 1580684"/>
              <a:gd name="connsiteY2" fmla="*/ 1507052 h 1600200"/>
              <a:gd name="connsiteX3" fmla="*/ 1445008 w 1580684"/>
              <a:gd name="connsiteY3" fmla="*/ 1600200 h 1600200"/>
              <a:gd name="connsiteX4" fmla="*/ 53093 w 1580684"/>
              <a:gd name="connsiteY4" fmla="*/ 1600200 h 1600200"/>
              <a:gd name="connsiteX5" fmla="*/ 0 w 1580684"/>
              <a:gd name="connsiteY5" fmla="*/ 1541922 h 1600200"/>
              <a:gd name="connsiteX0" fmla="*/ 0 w 1631355"/>
              <a:gd name="connsiteY0" fmla="*/ 1591578 h 1649856"/>
              <a:gd name="connsiteX1" fmla="*/ 1631355 w 1631355"/>
              <a:gd name="connsiteY1" fmla="*/ 0 h 1649856"/>
              <a:gd name="connsiteX2" fmla="*/ 1538156 w 1631355"/>
              <a:gd name="connsiteY2" fmla="*/ 1556708 h 1649856"/>
              <a:gd name="connsiteX3" fmla="*/ 1445008 w 1631355"/>
              <a:gd name="connsiteY3" fmla="*/ 1649856 h 1649856"/>
              <a:gd name="connsiteX4" fmla="*/ 53093 w 1631355"/>
              <a:gd name="connsiteY4" fmla="*/ 1649856 h 1649856"/>
              <a:gd name="connsiteX5" fmla="*/ 0 w 1631355"/>
              <a:gd name="connsiteY5" fmla="*/ 1591578 h 1649856"/>
              <a:gd name="connsiteX0" fmla="*/ 61959 w 1693314"/>
              <a:gd name="connsiteY0" fmla="*/ 1591578 h 1672864"/>
              <a:gd name="connsiteX1" fmla="*/ 1693314 w 1693314"/>
              <a:gd name="connsiteY1" fmla="*/ 0 h 1672864"/>
              <a:gd name="connsiteX2" fmla="*/ 1600115 w 1693314"/>
              <a:gd name="connsiteY2" fmla="*/ 1556708 h 1672864"/>
              <a:gd name="connsiteX3" fmla="*/ 1506967 w 1693314"/>
              <a:gd name="connsiteY3" fmla="*/ 1649856 h 1672864"/>
              <a:gd name="connsiteX4" fmla="*/ 0 w 1693314"/>
              <a:gd name="connsiteY4" fmla="*/ 1672864 h 1672864"/>
              <a:gd name="connsiteX5" fmla="*/ 61959 w 1693314"/>
              <a:gd name="connsiteY5" fmla="*/ 1591578 h 1672864"/>
              <a:gd name="connsiteX0" fmla="*/ 107308 w 1738663"/>
              <a:gd name="connsiteY0" fmla="*/ 1591578 h 1675427"/>
              <a:gd name="connsiteX1" fmla="*/ 1738663 w 1738663"/>
              <a:gd name="connsiteY1" fmla="*/ 0 h 1675427"/>
              <a:gd name="connsiteX2" fmla="*/ 1645464 w 1738663"/>
              <a:gd name="connsiteY2" fmla="*/ 1556708 h 1675427"/>
              <a:gd name="connsiteX3" fmla="*/ 1552316 w 1738663"/>
              <a:gd name="connsiteY3" fmla="*/ 1649856 h 1675427"/>
              <a:gd name="connsiteX4" fmla="*/ 0 w 1738663"/>
              <a:gd name="connsiteY4" fmla="*/ 1675427 h 1675427"/>
              <a:gd name="connsiteX5" fmla="*/ 107308 w 1738663"/>
              <a:gd name="connsiteY5" fmla="*/ 1591578 h 1675427"/>
              <a:gd name="connsiteX0" fmla="*/ 89181 w 1720536"/>
              <a:gd name="connsiteY0" fmla="*/ 1591578 h 1675610"/>
              <a:gd name="connsiteX1" fmla="*/ 1720536 w 1720536"/>
              <a:gd name="connsiteY1" fmla="*/ 0 h 1675610"/>
              <a:gd name="connsiteX2" fmla="*/ 1627337 w 1720536"/>
              <a:gd name="connsiteY2" fmla="*/ 1556708 h 1675610"/>
              <a:gd name="connsiteX3" fmla="*/ 1534189 w 1720536"/>
              <a:gd name="connsiteY3" fmla="*/ 1649856 h 1675610"/>
              <a:gd name="connsiteX4" fmla="*/ 0 w 1720536"/>
              <a:gd name="connsiteY4" fmla="*/ 1675610 h 1675610"/>
              <a:gd name="connsiteX5" fmla="*/ 89181 w 1720536"/>
              <a:gd name="connsiteY5" fmla="*/ 1591578 h 167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536" h="1675610">
                <a:moveTo>
                  <a:pt x="89181" y="1591578"/>
                </a:moveTo>
                <a:lnTo>
                  <a:pt x="1720536" y="0"/>
                </a:lnTo>
                <a:cubicBezTo>
                  <a:pt x="1720536" y="603355"/>
                  <a:pt x="1627337" y="953353"/>
                  <a:pt x="1627337" y="1556708"/>
                </a:cubicBezTo>
                <a:cubicBezTo>
                  <a:pt x="1627337" y="1608152"/>
                  <a:pt x="1585633" y="1649856"/>
                  <a:pt x="1534189" y="1649856"/>
                </a:cubicBezTo>
                <a:lnTo>
                  <a:pt x="0" y="1675610"/>
                </a:lnTo>
                <a:lnTo>
                  <a:pt x="89181" y="1591578"/>
                </a:lnTo>
                <a:close/>
              </a:path>
            </a:pathLst>
          </a:custGeom>
          <a:gradFill>
            <a:gsLst>
              <a:gs pos="100000">
                <a:srgbClr val="2203F4"/>
              </a:gs>
              <a:gs pos="10000">
                <a:srgbClr val="060A83"/>
              </a:gs>
            </a:gsLst>
            <a:lin ang="180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pic>
        <p:nvPicPr>
          <p:cNvPr id="9" name="Graphic 8">
            <a:extLst>
              <a:ext uri="{FF2B5EF4-FFF2-40B4-BE49-F238E27FC236}">
                <a16:creationId xmlns:a16="http://schemas.microsoft.com/office/drawing/2014/main" id="{7291130E-39DA-B04B-BC34-D0BE838CB2C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05800" y="4839062"/>
            <a:ext cx="610995" cy="227347"/>
          </a:xfrm>
          <a:prstGeom prst="rect">
            <a:avLst/>
          </a:prstGeom>
        </p:spPr>
      </p:pic>
    </p:spTree>
    <p:extLst>
      <p:ext uri="{BB962C8B-B14F-4D97-AF65-F5344CB8AC3E}">
        <p14:creationId xmlns:p14="http://schemas.microsoft.com/office/powerpoint/2010/main" val="4207455525"/>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hoto feature slide with legals">
    <p:bg>
      <p:bgPr>
        <a:gradFill>
          <a:gsLst>
            <a:gs pos="1000">
              <a:srgbClr val="5349E1"/>
            </a:gs>
            <a:gs pos="67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12" name="Полилиния 30">
            <a:extLst>
              <a:ext uri="{FF2B5EF4-FFF2-40B4-BE49-F238E27FC236}">
                <a16:creationId xmlns:a16="http://schemas.microsoft.com/office/drawing/2014/main" id="{8CB9B16F-AB80-8C4D-9DBC-1ABBDF1A8DEA}"/>
              </a:ext>
            </a:extLst>
          </p:cNvPr>
          <p:cNvSpPr/>
          <p:nvPr userDrawn="1"/>
        </p:nvSpPr>
        <p:spPr bwMode="auto">
          <a:xfrm rot="10800000" flipH="1">
            <a:off x="1" y="13285"/>
            <a:ext cx="5441373" cy="5148263"/>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100000">
                <a:srgbClr val="0D018C"/>
              </a:gs>
              <a:gs pos="48000">
                <a:srgbClr val="1901C4">
                  <a:alpha val="0"/>
                </a:srgbClr>
              </a:gs>
            </a:gsLst>
            <a:lin ang="10140000" scaled="0"/>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0" name="Рисунок 13">
            <a:extLst>
              <a:ext uri="{FF2B5EF4-FFF2-40B4-BE49-F238E27FC236}">
                <a16:creationId xmlns:a16="http://schemas.microsoft.com/office/drawing/2014/main" id="{4FD2B733-7066-46BD-AE0B-D8566A703A7D}"/>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842"/>
          <a:stretch/>
        </p:blipFill>
        <p:spPr>
          <a:xfrm>
            <a:off x="-1" y="3852059"/>
            <a:ext cx="534076" cy="1315272"/>
          </a:xfrm>
          <a:prstGeom prst="rect">
            <a:avLst/>
          </a:prstGeom>
        </p:spPr>
      </p:pic>
      <p:pic>
        <p:nvPicPr>
          <p:cNvPr id="17" name="Рисунок 16">
            <a:extLst>
              <a:ext uri="{FF2B5EF4-FFF2-40B4-BE49-F238E27FC236}">
                <a16:creationId xmlns:a16="http://schemas.microsoft.com/office/drawing/2014/main" id="{6AFB700C-1417-534B-8270-2CC55AC9F393}"/>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r="7546"/>
          <a:stretch/>
        </p:blipFill>
        <p:spPr>
          <a:xfrm>
            <a:off x="8486206" y="135731"/>
            <a:ext cx="657794" cy="1374304"/>
          </a:xfrm>
          <a:prstGeom prst="rect">
            <a:avLst/>
          </a:prstGeom>
        </p:spPr>
      </p:pic>
      <p:sp>
        <p:nvSpPr>
          <p:cNvPr id="19" name="Полилиния 18">
            <a:extLst>
              <a:ext uri="{FF2B5EF4-FFF2-40B4-BE49-F238E27FC236}">
                <a16:creationId xmlns:a16="http://schemas.microsoft.com/office/drawing/2014/main" id="{172CC48A-1EB8-AA44-A661-8C099D5C32FF}"/>
              </a:ext>
            </a:extLst>
          </p:cNvPr>
          <p:cNvSpPr/>
          <p:nvPr userDrawn="1"/>
        </p:nvSpPr>
        <p:spPr bwMode="auto">
          <a:xfrm rot="18900000" flipH="1">
            <a:off x="7356732" y="-796760"/>
            <a:ext cx="1533196" cy="1724003"/>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137" h="1903212">
                <a:moveTo>
                  <a:pt x="0" y="1694137"/>
                </a:moveTo>
                <a:lnTo>
                  <a:pt x="1694137" y="0"/>
                </a:lnTo>
                <a:lnTo>
                  <a:pt x="1694137" y="1810064"/>
                </a:lnTo>
                <a:cubicBezTo>
                  <a:pt x="1694137" y="1861508"/>
                  <a:pt x="1652433" y="1903212"/>
                  <a:pt x="1600989" y="1903212"/>
                </a:cubicBezTo>
                <a:lnTo>
                  <a:pt x="209074" y="1903212"/>
                </a:lnTo>
                <a:close/>
              </a:path>
            </a:pathLst>
          </a:custGeom>
          <a:gradFill>
            <a:gsLst>
              <a:gs pos="100000">
                <a:srgbClr val="2203F4"/>
              </a:gs>
              <a:gs pos="10000">
                <a:srgbClr val="080B8D"/>
              </a:gs>
            </a:gsLst>
            <a:lin ang="189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sp>
        <p:nvSpPr>
          <p:cNvPr id="11" name="Полилиния 18">
            <a:extLst>
              <a:ext uri="{FF2B5EF4-FFF2-40B4-BE49-F238E27FC236}">
                <a16:creationId xmlns:a16="http://schemas.microsoft.com/office/drawing/2014/main" id="{CB697973-3F22-AF4F-A6A6-2334EBC46A14}"/>
              </a:ext>
            </a:extLst>
          </p:cNvPr>
          <p:cNvSpPr/>
          <p:nvPr userDrawn="1"/>
        </p:nvSpPr>
        <p:spPr bwMode="auto">
          <a:xfrm rot="8134800" flipH="1">
            <a:off x="339214" y="4303271"/>
            <a:ext cx="1720536" cy="1677161"/>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 name="connsiteX0" fmla="*/ 0 w 1736665"/>
              <a:gd name="connsiteY0" fmla="*/ 1391125 h 1600200"/>
              <a:gd name="connsiteX1" fmla="*/ 1736665 w 1736665"/>
              <a:gd name="connsiteY1" fmla="*/ 0 h 1600200"/>
              <a:gd name="connsiteX2" fmla="*/ 1694137 w 1736665"/>
              <a:gd name="connsiteY2" fmla="*/ 1507052 h 1600200"/>
              <a:gd name="connsiteX3" fmla="*/ 1600989 w 1736665"/>
              <a:gd name="connsiteY3" fmla="*/ 1600200 h 1600200"/>
              <a:gd name="connsiteX4" fmla="*/ 209074 w 1736665"/>
              <a:gd name="connsiteY4" fmla="*/ 1600200 h 1600200"/>
              <a:gd name="connsiteX5" fmla="*/ 0 w 1736665"/>
              <a:gd name="connsiteY5" fmla="*/ 1391125 h 1600200"/>
              <a:gd name="connsiteX0" fmla="*/ 0 w 1642054"/>
              <a:gd name="connsiteY0" fmla="*/ 1462547 h 1600200"/>
              <a:gd name="connsiteX1" fmla="*/ 1642054 w 1642054"/>
              <a:gd name="connsiteY1" fmla="*/ 0 h 1600200"/>
              <a:gd name="connsiteX2" fmla="*/ 1599526 w 1642054"/>
              <a:gd name="connsiteY2" fmla="*/ 1507052 h 1600200"/>
              <a:gd name="connsiteX3" fmla="*/ 1506378 w 1642054"/>
              <a:gd name="connsiteY3" fmla="*/ 1600200 h 1600200"/>
              <a:gd name="connsiteX4" fmla="*/ 114463 w 1642054"/>
              <a:gd name="connsiteY4" fmla="*/ 1600200 h 1600200"/>
              <a:gd name="connsiteX5" fmla="*/ 0 w 1642054"/>
              <a:gd name="connsiteY5" fmla="*/ 1462547 h 1600200"/>
              <a:gd name="connsiteX0" fmla="*/ 0 w 1580684"/>
              <a:gd name="connsiteY0" fmla="*/ 1541922 h 1600200"/>
              <a:gd name="connsiteX1" fmla="*/ 1580684 w 1580684"/>
              <a:gd name="connsiteY1" fmla="*/ 0 h 1600200"/>
              <a:gd name="connsiteX2" fmla="*/ 1538156 w 1580684"/>
              <a:gd name="connsiteY2" fmla="*/ 1507052 h 1600200"/>
              <a:gd name="connsiteX3" fmla="*/ 1445008 w 1580684"/>
              <a:gd name="connsiteY3" fmla="*/ 1600200 h 1600200"/>
              <a:gd name="connsiteX4" fmla="*/ 53093 w 1580684"/>
              <a:gd name="connsiteY4" fmla="*/ 1600200 h 1600200"/>
              <a:gd name="connsiteX5" fmla="*/ 0 w 1580684"/>
              <a:gd name="connsiteY5" fmla="*/ 1541922 h 1600200"/>
              <a:gd name="connsiteX0" fmla="*/ 0 w 1631355"/>
              <a:gd name="connsiteY0" fmla="*/ 1591578 h 1649856"/>
              <a:gd name="connsiteX1" fmla="*/ 1631355 w 1631355"/>
              <a:gd name="connsiteY1" fmla="*/ 0 h 1649856"/>
              <a:gd name="connsiteX2" fmla="*/ 1538156 w 1631355"/>
              <a:gd name="connsiteY2" fmla="*/ 1556708 h 1649856"/>
              <a:gd name="connsiteX3" fmla="*/ 1445008 w 1631355"/>
              <a:gd name="connsiteY3" fmla="*/ 1649856 h 1649856"/>
              <a:gd name="connsiteX4" fmla="*/ 53093 w 1631355"/>
              <a:gd name="connsiteY4" fmla="*/ 1649856 h 1649856"/>
              <a:gd name="connsiteX5" fmla="*/ 0 w 1631355"/>
              <a:gd name="connsiteY5" fmla="*/ 1591578 h 1649856"/>
              <a:gd name="connsiteX0" fmla="*/ 61959 w 1693314"/>
              <a:gd name="connsiteY0" fmla="*/ 1591578 h 1672864"/>
              <a:gd name="connsiteX1" fmla="*/ 1693314 w 1693314"/>
              <a:gd name="connsiteY1" fmla="*/ 0 h 1672864"/>
              <a:gd name="connsiteX2" fmla="*/ 1600115 w 1693314"/>
              <a:gd name="connsiteY2" fmla="*/ 1556708 h 1672864"/>
              <a:gd name="connsiteX3" fmla="*/ 1506967 w 1693314"/>
              <a:gd name="connsiteY3" fmla="*/ 1649856 h 1672864"/>
              <a:gd name="connsiteX4" fmla="*/ 0 w 1693314"/>
              <a:gd name="connsiteY4" fmla="*/ 1672864 h 1672864"/>
              <a:gd name="connsiteX5" fmla="*/ 61959 w 1693314"/>
              <a:gd name="connsiteY5" fmla="*/ 1591578 h 1672864"/>
              <a:gd name="connsiteX0" fmla="*/ 107308 w 1738663"/>
              <a:gd name="connsiteY0" fmla="*/ 1591578 h 1675427"/>
              <a:gd name="connsiteX1" fmla="*/ 1738663 w 1738663"/>
              <a:gd name="connsiteY1" fmla="*/ 0 h 1675427"/>
              <a:gd name="connsiteX2" fmla="*/ 1645464 w 1738663"/>
              <a:gd name="connsiteY2" fmla="*/ 1556708 h 1675427"/>
              <a:gd name="connsiteX3" fmla="*/ 1552316 w 1738663"/>
              <a:gd name="connsiteY3" fmla="*/ 1649856 h 1675427"/>
              <a:gd name="connsiteX4" fmla="*/ 0 w 1738663"/>
              <a:gd name="connsiteY4" fmla="*/ 1675427 h 1675427"/>
              <a:gd name="connsiteX5" fmla="*/ 107308 w 1738663"/>
              <a:gd name="connsiteY5" fmla="*/ 1591578 h 1675427"/>
              <a:gd name="connsiteX0" fmla="*/ 89181 w 1720536"/>
              <a:gd name="connsiteY0" fmla="*/ 1591578 h 1675610"/>
              <a:gd name="connsiteX1" fmla="*/ 1720536 w 1720536"/>
              <a:gd name="connsiteY1" fmla="*/ 0 h 1675610"/>
              <a:gd name="connsiteX2" fmla="*/ 1627337 w 1720536"/>
              <a:gd name="connsiteY2" fmla="*/ 1556708 h 1675610"/>
              <a:gd name="connsiteX3" fmla="*/ 1534189 w 1720536"/>
              <a:gd name="connsiteY3" fmla="*/ 1649856 h 1675610"/>
              <a:gd name="connsiteX4" fmla="*/ 0 w 1720536"/>
              <a:gd name="connsiteY4" fmla="*/ 1675610 h 1675610"/>
              <a:gd name="connsiteX5" fmla="*/ 89181 w 1720536"/>
              <a:gd name="connsiteY5" fmla="*/ 1591578 h 167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536" h="1675610">
                <a:moveTo>
                  <a:pt x="89181" y="1591578"/>
                </a:moveTo>
                <a:lnTo>
                  <a:pt x="1720536" y="0"/>
                </a:lnTo>
                <a:cubicBezTo>
                  <a:pt x="1720536" y="603355"/>
                  <a:pt x="1627337" y="953353"/>
                  <a:pt x="1627337" y="1556708"/>
                </a:cubicBezTo>
                <a:cubicBezTo>
                  <a:pt x="1627337" y="1608152"/>
                  <a:pt x="1585633" y="1649856"/>
                  <a:pt x="1534189" y="1649856"/>
                </a:cubicBezTo>
                <a:lnTo>
                  <a:pt x="0" y="1675610"/>
                </a:lnTo>
                <a:lnTo>
                  <a:pt x="89181" y="1591578"/>
                </a:lnTo>
                <a:close/>
              </a:path>
            </a:pathLst>
          </a:custGeom>
          <a:gradFill>
            <a:gsLst>
              <a:gs pos="100000">
                <a:srgbClr val="2203F4"/>
              </a:gs>
              <a:gs pos="10000">
                <a:srgbClr val="060A83"/>
              </a:gs>
            </a:gsLst>
            <a:lin ang="180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sp>
        <p:nvSpPr>
          <p:cNvPr id="14" name="TextBox 13">
            <a:extLst>
              <a:ext uri="{FF2B5EF4-FFF2-40B4-BE49-F238E27FC236}">
                <a16:creationId xmlns:a16="http://schemas.microsoft.com/office/drawing/2014/main" id="{607F66CB-D466-0547-8FC7-DCBE3361EF14}"/>
              </a:ext>
            </a:extLst>
          </p:cNvPr>
          <p:cNvSpPr txBox="1"/>
          <p:nvPr userDrawn="1"/>
        </p:nvSpPr>
        <p:spPr>
          <a:xfrm>
            <a:off x="381003" y="4967851"/>
            <a:ext cx="3733799" cy="85073"/>
          </a:xfrm>
          <a:prstGeom prst="rect">
            <a:avLst/>
          </a:prstGeom>
          <a:noFill/>
        </p:spPr>
        <p:txBody>
          <a:bodyPr wrap="none" lIns="0" tIns="0" rIns="0" bIns="0" rtlCol="0">
            <a:noAutofit/>
          </a:bodyPr>
          <a:lstStyle/>
          <a:p>
            <a:pPr>
              <a:lnSpc>
                <a:spcPct val="100000"/>
              </a:lnSpc>
            </a:pPr>
            <a:r>
              <a:rPr lang="en-US" sz="498" spc="0" dirty="0">
                <a:solidFill>
                  <a:schemeClr val="tx1">
                    <a:lumMod val="60000"/>
                    <a:lumOff val="40000"/>
                  </a:schemeClr>
                </a:solidFill>
                <a:latin typeface="+mn-lt"/>
              </a:rPr>
              <a:t>© 2023 Kasten by Veeam. Confidential Information. All rights reserved. All trademarks are the property of their respective owners.</a:t>
            </a:r>
          </a:p>
        </p:txBody>
      </p:sp>
      <p:pic>
        <p:nvPicPr>
          <p:cNvPr id="9" name="Graphic 8">
            <a:extLst>
              <a:ext uri="{FF2B5EF4-FFF2-40B4-BE49-F238E27FC236}">
                <a16:creationId xmlns:a16="http://schemas.microsoft.com/office/drawing/2014/main" id="{4BAA8747-BF06-1A46-909D-2E92289E524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05800" y="4839062"/>
            <a:ext cx="610995" cy="227347"/>
          </a:xfrm>
          <a:prstGeom prst="rect">
            <a:avLst/>
          </a:prstGeom>
        </p:spPr>
      </p:pic>
    </p:spTree>
    <p:extLst>
      <p:ext uri="{BB962C8B-B14F-4D97-AF65-F5344CB8AC3E}">
        <p14:creationId xmlns:p14="http://schemas.microsoft.com/office/powerpoint/2010/main" val="4248731758"/>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ndA">
    <p:bg>
      <p:bgPr>
        <a:gradFill>
          <a:gsLst>
            <a:gs pos="0">
              <a:srgbClr val="5349E1"/>
            </a:gs>
            <a:gs pos="67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12" name="Полилиния 30">
            <a:extLst>
              <a:ext uri="{FF2B5EF4-FFF2-40B4-BE49-F238E27FC236}">
                <a16:creationId xmlns:a16="http://schemas.microsoft.com/office/drawing/2014/main" id="{8CB9B16F-AB80-8C4D-9DBC-1ABBDF1A8DEA}"/>
              </a:ext>
            </a:extLst>
          </p:cNvPr>
          <p:cNvSpPr/>
          <p:nvPr userDrawn="1"/>
        </p:nvSpPr>
        <p:spPr bwMode="auto">
          <a:xfrm rot="10800000" flipH="1">
            <a:off x="6928" y="1"/>
            <a:ext cx="5441373" cy="5148263"/>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100000">
                <a:srgbClr val="0D018C"/>
              </a:gs>
              <a:gs pos="48000">
                <a:srgbClr val="1901C4">
                  <a:alpha val="0"/>
                </a:srgbClr>
              </a:gs>
            </a:gsLst>
            <a:lin ang="10140000" scaled="0"/>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0" name="Рисунок 13">
            <a:extLst>
              <a:ext uri="{FF2B5EF4-FFF2-40B4-BE49-F238E27FC236}">
                <a16:creationId xmlns:a16="http://schemas.microsoft.com/office/drawing/2014/main" id="{4FD2B733-7066-46BD-AE0B-D8566A703A7D}"/>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842"/>
          <a:stretch/>
        </p:blipFill>
        <p:spPr>
          <a:xfrm>
            <a:off x="-1" y="3852059"/>
            <a:ext cx="534076" cy="1315272"/>
          </a:xfrm>
          <a:prstGeom prst="rect">
            <a:avLst/>
          </a:prstGeom>
        </p:spPr>
      </p:pic>
      <p:pic>
        <p:nvPicPr>
          <p:cNvPr id="17" name="Рисунок 16">
            <a:extLst>
              <a:ext uri="{FF2B5EF4-FFF2-40B4-BE49-F238E27FC236}">
                <a16:creationId xmlns:a16="http://schemas.microsoft.com/office/drawing/2014/main" id="{6AFB700C-1417-534B-8270-2CC55AC9F393}"/>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r="7546"/>
          <a:stretch/>
        </p:blipFill>
        <p:spPr>
          <a:xfrm>
            <a:off x="8448106" y="171609"/>
            <a:ext cx="657794" cy="1374304"/>
          </a:xfrm>
          <a:prstGeom prst="rect">
            <a:avLst/>
          </a:prstGeom>
        </p:spPr>
      </p:pic>
      <p:sp>
        <p:nvSpPr>
          <p:cNvPr id="19" name="Полилиния 18">
            <a:extLst>
              <a:ext uri="{FF2B5EF4-FFF2-40B4-BE49-F238E27FC236}">
                <a16:creationId xmlns:a16="http://schemas.microsoft.com/office/drawing/2014/main" id="{172CC48A-1EB8-AA44-A661-8C099D5C32FF}"/>
              </a:ext>
            </a:extLst>
          </p:cNvPr>
          <p:cNvSpPr/>
          <p:nvPr userDrawn="1"/>
        </p:nvSpPr>
        <p:spPr bwMode="auto">
          <a:xfrm rot="18900000" flipH="1">
            <a:off x="7356732" y="-796760"/>
            <a:ext cx="1533196" cy="1724003"/>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137" h="1903212">
                <a:moveTo>
                  <a:pt x="0" y="1694137"/>
                </a:moveTo>
                <a:lnTo>
                  <a:pt x="1694137" y="0"/>
                </a:lnTo>
                <a:lnTo>
                  <a:pt x="1694137" y="1810064"/>
                </a:lnTo>
                <a:cubicBezTo>
                  <a:pt x="1694137" y="1861508"/>
                  <a:pt x="1652433" y="1903212"/>
                  <a:pt x="1600989" y="1903212"/>
                </a:cubicBezTo>
                <a:lnTo>
                  <a:pt x="209074" y="1903212"/>
                </a:lnTo>
                <a:close/>
              </a:path>
            </a:pathLst>
          </a:custGeom>
          <a:gradFill>
            <a:gsLst>
              <a:gs pos="75000">
                <a:srgbClr val="2203F4"/>
              </a:gs>
              <a:gs pos="10000">
                <a:srgbClr val="080B8D"/>
              </a:gs>
            </a:gsLst>
            <a:lin ang="189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sp>
        <p:nvSpPr>
          <p:cNvPr id="6" name="Text Placeholder 5"/>
          <p:cNvSpPr>
            <a:spLocks noGrp="1"/>
          </p:cNvSpPr>
          <p:nvPr>
            <p:ph type="body" sz="quarter" idx="10" hasCustomPrompt="1"/>
          </p:nvPr>
        </p:nvSpPr>
        <p:spPr>
          <a:xfrm>
            <a:off x="381000" y="2193131"/>
            <a:ext cx="8382000" cy="821942"/>
          </a:xfrm>
          <a:prstGeom prst="rect">
            <a:avLst/>
          </a:prstGeom>
        </p:spPr>
        <p:txBody>
          <a:bodyPr bIns="36000" anchor="ctr">
            <a:noAutofit/>
          </a:bodyPr>
          <a:lstStyle>
            <a:lvl1pPr marL="0" indent="0" algn="ctr">
              <a:lnSpc>
                <a:spcPct val="100000"/>
              </a:lnSpc>
              <a:spcBef>
                <a:spcPts val="0"/>
              </a:spcBef>
              <a:buNone/>
              <a:defRPr sz="3585" i="0" spc="0" baseline="0">
                <a:solidFill>
                  <a:schemeClr val="bg1"/>
                </a:solidFill>
                <a:latin typeface="+mn-lt"/>
              </a:defRPr>
            </a:lvl1pPr>
          </a:lstStyle>
          <a:p>
            <a:pPr lvl="0"/>
            <a:r>
              <a:rPr lang="en-US"/>
              <a:t>Questions?</a:t>
            </a:r>
          </a:p>
        </p:txBody>
      </p:sp>
      <p:sp>
        <p:nvSpPr>
          <p:cNvPr id="9" name="Полилиния 18">
            <a:extLst>
              <a:ext uri="{FF2B5EF4-FFF2-40B4-BE49-F238E27FC236}">
                <a16:creationId xmlns:a16="http://schemas.microsoft.com/office/drawing/2014/main" id="{BC121EFC-393B-E44E-8BBF-8C96587CB346}"/>
              </a:ext>
            </a:extLst>
          </p:cNvPr>
          <p:cNvSpPr/>
          <p:nvPr userDrawn="1"/>
        </p:nvSpPr>
        <p:spPr bwMode="auto">
          <a:xfrm rot="8134800" flipH="1">
            <a:off x="419285" y="4309684"/>
            <a:ext cx="1720536" cy="1677161"/>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 name="connsiteX0" fmla="*/ 0 w 1736665"/>
              <a:gd name="connsiteY0" fmla="*/ 1391125 h 1600200"/>
              <a:gd name="connsiteX1" fmla="*/ 1736665 w 1736665"/>
              <a:gd name="connsiteY1" fmla="*/ 0 h 1600200"/>
              <a:gd name="connsiteX2" fmla="*/ 1694137 w 1736665"/>
              <a:gd name="connsiteY2" fmla="*/ 1507052 h 1600200"/>
              <a:gd name="connsiteX3" fmla="*/ 1600989 w 1736665"/>
              <a:gd name="connsiteY3" fmla="*/ 1600200 h 1600200"/>
              <a:gd name="connsiteX4" fmla="*/ 209074 w 1736665"/>
              <a:gd name="connsiteY4" fmla="*/ 1600200 h 1600200"/>
              <a:gd name="connsiteX5" fmla="*/ 0 w 1736665"/>
              <a:gd name="connsiteY5" fmla="*/ 1391125 h 1600200"/>
              <a:gd name="connsiteX0" fmla="*/ 0 w 1642054"/>
              <a:gd name="connsiteY0" fmla="*/ 1462547 h 1600200"/>
              <a:gd name="connsiteX1" fmla="*/ 1642054 w 1642054"/>
              <a:gd name="connsiteY1" fmla="*/ 0 h 1600200"/>
              <a:gd name="connsiteX2" fmla="*/ 1599526 w 1642054"/>
              <a:gd name="connsiteY2" fmla="*/ 1507052 h 1600200"/>
              <a:gd name="connsiteX3" fmla="*/ 1506378 w 1642054"/>
              <a:gd name="connsiteY3" fmla="*/ 1600200 h 1600200"/>
              <a:gd name="connsiteX4" fmla="*/ 114463 w 1642054"/>
              <a:gd name="connsiteY4" fmla="*/ 1600200 h 1600200"/>
              <a:gd name="connsiteX5" fmla="*/ 0 w 1642054"/>
              <a:gd name="connsiteY5" fmla="*/ 1462547 h 1600200"/>
              <a:gd name="connsiteX0" fmla="*/ 0 w 1580684"/>
              <a:gd name="connsiteY0" fmla="*/ 1541922 h 1600200"/>
              <a:gd name="connsiteX1" fmla="*/ 1580684 w 1580684"/>
              <a:gd name="connsiteY1" fmla="*/ 0 h 1600200"/>
              <a:gd name="connsiteX2" fmla="*/ 1538156 w 1580684"/>
              <a:gd name="connsiteY2" fmla="*/ 1507052 h 1600200"/>
              <a:gd name="connsiteX3" fmla="*/ 1445008 w 1580684"/>
              <a:gd name="connsiteY3" fmla="*/ 1600200 h 1600200"/>
              <a:gd name="connsiteX4" fmla="*/ 53093 w 1580684"/>
              <a:gd name="connsiteY4" fmla="*/ 1600200 h 1600200"/>
              <a:gd name="connsiteX5" fmla="*/ 0 w 1580684"/>
              <a:gd name="connsiteY5" fmla="*/ 1541922 h 1600200"/>
              <a:gd name="connsiteX0" fmla="*/ 0 w 1631355"/>
              <a:gd name="connsiteY0" fmla="*/ 1591578 h 1649856"/>
              <a:gd name="connsiteX1" fmla="*/ 1631355 w 1631355"/>
              <a:gd name="connsiteY1" fmla="*/ 0 h 1649856"/>
              <a:gd name="connsiteX2" fmla="*/ 1538156 w 1631355"/>
              <a:gd name="connsiteY2" fmla="*/ 1556708 h 1649856"/>
              <a:gd name="connsiteX3" fmla="*/ 1445008 w 1631355"/>
              <a:gd name="connsiteY3" fmla="*/ 1649856 h 1649856"/>
              <a:gd name="connsiteX4" fmla="*/ 53093 w 1631355"/>
              <a:gd name="connsiteY4" fmla="*/ 1649856 h 1649856"/>
              <a:gd name="connsiteX5" fmla="*/ 0 w 1631355"/>
              <a:gd name="connsiteY5" fmla="*/ 1591578 h 1649856"/>
              <a:gd name="connsiteX0" fmla="*/ 61959 w 1693314"/>
              <a:gd name="connsiteY0" fmla="*/ 1591578 h 1672864"/>
              <a:gd name="connsiteX1" fmla="*/ 1693314 w 1693314"/>
              <a:gd name="connsiteY1" fmla="*/ 0 h 1672864"/>
              <a:gd name="connsiteX2" fmla="*/ 1600115 w 1693314"/>
              <a:gd name="connsiteY2" fmla="*/ 1556708 h 1672864"/>
              <a:gd name="connsiteX3" fmla="*/ 1506967 w 1693314"/>
              <a:gd name="connsiteY3" fmla="*/ 1649856 h 1672864"/>
              <a:gd name="connsiteX4" fmla="*/ 0 w 1693314"/>
              <a:gd name="connsiteY4" fmla="*/ 1672864 h 1672864"/>
              <a:gd name="connsiteX5" fmla="*/ 61959 w 1693314"/>
              <a:gd name="connsiteY5" fmla="*/ 1591578 h 1672864"/>
              <a:gd name="connsiteX0" fmla="*/ 107308 w 1738663"/>
              <a:gd name="connsiteY0" fmla="*/ 1591578 h 1675427"/>
              <a:gd name="connsiteX1" fmla="*/ 1738663 w 1738663"/>
              <a:gd name="connsiteY1" fmla="*/ 0 h 1675427"/>
              <a:gd name="connsiteX2" fmla="*/ 1645464 w 1738663"/>
              <a:gd name="connsiteY2" fmla="*/ 1556708 h 1675427"/>
              <a:gd name="connsiteX3" fmla="*/ 1552316 w 1738663"/>
              <a:gd name="connsiteY3" fmla="*/ 1649856 h 1675427"/>
              <a:gd name="connsiteX4" fmla="*/ 0 w 1738663"/>
              <a:gd name="connsiteY4" fmla="*/ 1675427 h 1675427"/>
              <a:gd name="connsiteX5" fmla="*/ 107308 w 1738663"/>
              <a:gd name="connsiteY5" fmla="*/ 1591578 h 1675427"/>
              <a:gd name="connsiteX0" fmla="*/ 89181 w 1720536"/>
              <a:gd name="connsiteY0" fmla="*/ 1591578 h 1675610"/>
              <a:gd name="connsiteX1" fmla="*/ 1720536 w 1720536"/>
              <a:gd name="connsiteY1" fmla="*/ 0 h 1675610"/>
              <a:gd name="connsiteX2" fmla="*/ 1627337 w 1720536"/>
              <a:gd name="connsiteY2" fmla="*/ 1556708 h 1675610"/>
              <a:gd name="connsiteX3" fmla="*/ 1534189 w 1720536"/>
              <a:gd name="connsiteY3" fmla="*/ 1649856 h 1675610"/>
              <a:gd name="connsiteX4" fmla="*/ 0 w 1720536"/>
              <a:gd name="connsiteY4" fmla="*/ 1675610 h 1675610"/>
              <a:gd name="connsiteX5" fmla="*/ 89181 w 1720536"/>
              <a:gd name="connsiteY5" fmla="*/ 1591578 h 167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0536" h="1675610">
                <a:moveTo>
                  <a:pt x="89181" y="1591578"/>
                </a:moveTo>
                <a:lnTo>
                  <a:pt x="1720536" y="0"/>
                </a:lnTo>
                <a:cubicBezTo>
                  <a:pt x="1720536" y="603355"/>
                  <a:pt x="1627337" y="953353"/>
                  <a:pt x="1627337" y="1556708"/>
                </a:cubicBezTo>
                <a:cubicBezTo>
                  <a:pt x="1627337" y="1608152"/>
                  <a:pt x="1585633" y="1649856"/>
                  <a:pt x="1534189" y="1649856"/>
                </a:cubicBezTo>
                <a:lnTo>
                  <a:pt x="0" y="1675610"/>
                </a:lnTo>
                <a:lnTo>
                  <a:pt x="89181" y="1591578"/>
                </a:lnTo>
                <a:close/>
              </a:path>
            </a:pathLst>
          </a:custGeom>
          <a:gradFill>
            <a:gsLst>
              <a:gs pos="82000">
                <a:srgbClr val="2203F4"/>
              </a:gs>
              <a:gs pos="10000">
                <a:srgbClr val="2A20C0"/>
              </a:gs>
            </a:gsLst>
            <a:lin ang="18000000" scaled="0"/>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pic>
        <p:nvPicPr>
          <p:cNvPr id="11" name="Graphic 10">
            <a:extLst>
              <a:ext uri="{FF2B5EF4-FFF2-40B4-BE49-F238E27FC236}">
                <a16:creationId xmlns:a16="http://schemas.microsoft.com/office/drawing/2014/main" id="{2B5CBAA5-E4C0-074C-9E12-37C87A62815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05800" y="4839062"/>
            <a:ext cx="610995" cy="227347"/>
          </a:xfrm>
          <a:prstGeom prst="rect">
            <a:avLst/>
          </a:prstGeom>
        </p:spPr>
      </p:pic>
    </p:spTree>
    <p:extLst>
      <p:ext uri="{BB962C8B-B14F-4D97-AF65-F5344CB8AC3E}">
        <p14:creationId xmlns:p14="http://schemas.microsoft.com/office/powerpoint/2010/main" val="3329771500"/>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slide ">
    <p:bg>
      <p:bgPr>
        <a:gradFill>
          <a:gsLst>
            <a:gs pos="0">
              <a:srgbClr val="5349E1"/>
            </a:gs>
            <a:gs pos="67000">
              <a:srgbClr val="1104B1"/>
            </a:gs>
            <a:gs pos="100000">
              <a:srgbClr val="1A00B3"/>
            </a:gs>
          </a:gsLst>
          <a:lin ang="3000000" scaled="0"/>
        </a:gradFill>
        <a:effectLst/>
      </p:bgPr>
    </p:bg>
    <p:spTree>
      <p:nvGrpSpPr>
        <p:cNvPr id="1" name=""/>
        <p:cNvGrpSpPr/>
        <p:nvPr/>
      </p:nvGrpSpPr>
      <p:grpSpPr>
        <a:xfrm>
          <a:off x="0" y="0"/>
          <a:ext cx="0" cy="0"/>
          <a:chOff x="0" y="0"/>
          <a:chExt cx="0" cy="0"/>
        </a:xfrm>
      </p:grpSpPr>
      <p:sp>
        <p:nvSpPr>
          <p:cNvPr id="9" name="Полилиния 30">
            <a:extLst>
              <a:ext uri="{FF2B5EF4-FFF2-40B4-BE49-F238E27FC236}">
                <a16:creationId xmlns:a16="http://schemas.microsoft.com/office/drawing/2014/main" id="{00DD49AA-2B4B-47A0-9B50-597CA2AB7E60}"/>
              </a:ext>
            </a:extLst>
          </p:cNvPr>
          <p:cNvSpPr/>
          <p:nvPr userDrawn="1"/>
        </p:nvSpPr>
        <p:spPr bwMode="auto">
          <a:xfrm>
            <a:off x="0" y="-4602"/>
            <a:ext cx="5143500" cy="5148263"/>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41000">
                <a:srgbClr val="2203F4">
                  <a:alpha val="0"/>
                </a:srgbClr>
              </a:gs>
              <a:gs pos="100000">
                <a:srgbClr val="1901C4"/>
              </a:gs>
            </a:gsLst>
            <a:lin ang="10800000" scaled="1"/>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spc="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0" name="Рисунок 13">
            <a:extLst>
              <a:ext uri="{FF2B5EF4-FFF2-40B4-BE49-F238E27FC236}">
                <a16:creationId xmlns:a16="http://schemas.microsoft.com/office/drawing/2014/main" id="{4FD2B733-7066-46BD-AE0B-D8566A703A7D}"/>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6842"/>
          <a:stretch/>
        </p:blipFill>
        <p:spPr>
          <a:xfrm>
            <a:off x="-1" y="3788571"/>
            <a:ext cx="534076" cy="1315272"/>
          </a:xfrm>
          <a:prstGeom prst="rect">
            <a:avLst/>
          </a:prstGeom>
        </p:spPr>
      </p:pic>
      <p:pic>
        <p:nvPicPr>
          <p:cNvPr id="17" name="Рисунок 16">
            <a:extLst>
              <a:ext uri="{FF2B5EF4-FFF2-40B4-BE49-F238E27FC236}">
                <a16:creationId xmlns:a16="http://schemas.microsoft.com/office/drawing/2014/main" id="{6AFB700C-1417-534B-8270-2CC55AC9F393}"/>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r="7546"/>
          <a:stretch/>
        </p:blipFill>
        <p:spPr>
          <a:xfrm>
            <a:off x="8486206" y="437827"/>
            <a:ext cx="657794" cy="1374304"/>
          </a:xfrm>
          <a:prstGeom prst="rect">
            <a:avLst/>
          </a:prstGeom>
        </p:spPr>
      </p:pic>
      <p:sp>
        <p:nvSpPr>
          <p:cNvPr id="19" name="Полилиния 18">
            <a:extLst>
              <a:ext uri="{FF2B5EF4-FFF2-40B4-BE49-F238E27FC236}">
                <a16:creationId xmlns:a16="http://schemas.microsoft.com/office/drawing/2014/main" id="{172CC48A-1EB8-AA44-A661-8C099D5C32FF}"/>
              </a:ext>
            </a:extLst>
          </p:cNvPr>
          <p:cNvSpPr/>
          <p:nvPr userDrawn="1"/>
        </p:nvSpPr>
        <p:spPr bwMode="auto">
          <a:xfrm rot="18900000" flipH="1">
            <a:off x="7177478" y="-853747"/>
            <a:ext cx="1694137" cy="1904974"/>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137" h="1903212">
                <a:moveTo>
                  <a:pt x="0" y="1694137"/>
                </a:moveTo>
                <a:lnTo>
                  <a:pt x="1694137" y="0"/>
                </a:lnTo>
                <a:lnTo>
                  <a:pt x="1694137" y="1810064"/>
                </a:lnTo>
                <a:cubicBezTo>
                  <a:pt x="1694137" y="1861508"/>
                  <a:pt x="1652433" y="1903212"/>
                  <a:pt x="1600989" y="1903212"/>
                </a:cubicBezTo>
                <a:lnTo>
                  <a:pt x="209074" y="1903212"/>
                </a:lnTo>
                <a:close/>
              </a:path>
            </a:pathLst>
          </a:custGeom>
          <a:gradFill>
            <a:gsLst>
              <a:gs pos="100000">
                <a:srgbClr val="2203F4"/>
              </a:gs>
              <a:gs pos="28000">
                <a:srgbClr val="1104B1"/>
              </a:gs>
            </a:gsLst>
            <a:lin ang="189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sp>
        <p:nvSpPr>
          <p:cNvPr id="6" name="Text Placeholder 5"/>
          <p:cNvSpPr>
            <a:spLocks noGrp="1"/>
          </p:cNvSpPr>
          <p:nvPr>
            <p:ph type="body" sz="quarter" idx="10" hasCustomPrompt="1"/>
          </p:nvPr>
        </p:nvSpPr>
        <p:spPr>
          <a:xfrm>
            <a:off x="381000" y="2116931"/>
            <a:ext cx="8381999" cy="821942"/>
          </a:xfrm>
          <a:prstGeom prst="rect">
            <a:avLst/>
          </a:prstGeom>
        </p:spPr>
        <p:txBody>
          <a:bodyPr bIns="36000" anchor="ctr">
            <a:noAutofit/>
          </a:bodyPr>
          <a:lstStyle>
            <a:lvl1pPr marL="0" indent="0" algn="ctr">
              <a:lnSpc>
                <a:spcPct val="100000"/>
              </a:lnSpc>
              <a:spcBef>
                <a:spcPts val="0"/>
              </a:spcBef>
              <a:buNone/>
              <a:defRPr sz="4800" i="0" spc="0" baseline="0">
                <a:solidFill>
                  <a:schemeClr val="bg1"/>
                </a:solidFill>
                <a:latin typeface="+mn-lt"/>
              </a:defRPr>
            </a:lvl1pPr>
          </a:lstStyle>
          <a:p>
            <a:pPr lvl="0"/>
            <a:r>
              <a:rPr lang="en-US"/>
              <a:t>Thank you</a:t>
            </a:r>
          </a:p>
        </p:txBody>
      </p:sp>
      <p:sp>
        <p:nvSpPr>
          <p:cNvPr id="37" name="Полилиния 18">
            <a:extLst>
              <a:ext uri="{FF2B5EF4-FFF2-40B4-BE49-F238E27FC236}">
                <a16:creationId xmlns:a16="http://schemas.microsoft.com/office/drawing/2014/main" id="{2AB0C387-93DB-4049-9FA7-7BEE700973AC}"/>
              </a:ext>
            </a:extLst>
          </p:cNvPr>
          <p:cNvSpPr/>
          <p:nvPr userDrawn="1"/>
        </p:nvSpPr>
        <p:spPr bwMode="auto">
          <a:xfrm rot="8134800" flipH="1">
            <a:off x="303288" y="4293454"/>
            <a:ext cx="1631355" cy="1651384"/>
          </a:xfrm>
          <a:custGeom>
            <a:avLst/>
            <a:gdLst>
              <a:gd name="connsiteX0" fmla="*/ 0 w 1694137"/>
              <a:gd name="connsiteY0" fmla="*/ 1694137 h 1903212"/>
              <a:gd name="connsiteX1" fmla="*/ 1694137 w 1694137"/>
              <a:gd name="connsiteY1" fmla="*/ 0 h 1903212"/>
              <a:gd name="connsiteX2" fmla="*/ 1694137 w 1694137"/>
              <a:gd name="connsiteY2" fmla="*/ 1810064 h 1903212"/>
              <a:gd name="connsiteX3" fmla="*/ 1600989 w 1694137"/>
              <a:gd name="connsiteY3" fmla="*/ 1903212 h 1903212"/>
              <a:gd name="connsiteX4" fmla="*/ 209074 w 1694137"/>
              <a:gd name="connsiteY4" fmla="*/ 1903212 h 1903212"/>
              <a:gd name="connsiteX0" fmla="*/ 0 w 1736665"/>
              <a:gd name="connsiteY0" fmla="*/ 1391125 h 1600200"/>
              <a:gd name="connsiteX1" fmla="*/ 1736665 w 1736665"/>
              <a:gd name="connsiteY1" fmla="*/ 0 h 1600200"/>
              <a:gd name="connsiteX2" fmla="*/ 1694137 w 1736665"/>
              <a:gd name="connsiteY2" fmla="*/ 1507052 h 1600200"/>
              <a:gd name="connsiteX3" fmla="*/ 1600989 w 1736665"/>
              <a:gd name="connsiteY3" fmla="*/ 1600200 h 1600200"/>
              <a:gd name="connsiteX4" fmla="*/ 209074 w 1736665"/>
              <a:gd name="connsiteY4" fmla="*/ 1600200 h 1600200"/>
              <a:gd name="connsiteX5" fmla="*/ 0 w 1736665"/>
              <a:gd name="connsiteY5" fmla="*/ 1391125 h 1600200"/>
              <a:gd name="connsiteX0" fmla="*/ 0 w 1642054"/>
              <a:gd name="connsiteY0" fmla="*/ 1462547 h 1600200"/>
              <a:gd name="connsiteX1" fmla="*/ 1642054 w 1642054"/>
              <a:gd name="connsiteY1" fmla="*/ 0 h 1600200"/>
              <a:gd name="connsiteX2" fmla="*/ 1599526 w 1642054"/>
              <a:gd name="connsiteY2" fmla="*/ 1507052 h 1600200"/>
              <a:gd name="connsiteX3" fmla="*/ 1506378 w 1642054"/>
              <a:gd name="connsiteY3" fmla="*/ 1600200 h 1600200"/>
              <a:gd name="connsiteX4" fmla="*/ 114463 w 1642054"/>
              <a:gd name="connsiteY4" fmla="*/ 1600200 h 1600200"/>
              <a:gd name="connsiteX5" fmla="*/ 0 w 1642054"/>
              <a:gd name="connsiteY5" fmla="*/ 1462547 h 1600200"/>
              <a:gd name="connsiteX0" fmla="*/ 0 w 1580684"/>
              <a:gd name="connsiteY0" fmla="*/ 1541922 h 1600200"/>
              <a:gd name="connsiteX1" fmla="*/ 1580684 w 1580684"/>
              <a:gd name="connsiteY1" fmla="*/ 0 h 1600200"/>
              <a:gd name="connsiteX2" fmla="*/ 1538156 w 1580684"/>
              <a:gd name="connsiteY2" fmla="*/ 1507052 h 1600200"/>
              <a:gd name="connsiteX3" fmla="*/ 1445008 w 1580684"/>
              <a:gd name="connsiteY3" fmla="*/ 1600200 h 1600200"/>
              <a:gd name="connsiteX4" fmla="*/ 53093 w 1580684"/>
              <a:gd name="connsiteY4" fmla="*/ 1600200 h 1600200"/>
              <a:gd name="connsiteX5" fmla="*/ 0 w 1580684"/>
              <a:gd name="connsiteY5" fmla="*/ 1541922 h 1600200"/>
              <a:gd name="connsiteX0" fmla="*/ 0 w 1631355"/>
              <a:gd name="connsiteY0" fmla="*/ 1591578 h 1649856"/>
              <a:gd name="connsiteX1" fmla="*/ 1631355 w 1631355"/>
              <a:gd name="connsiteY1" fmla="*/ 0 h 1649856"/>
              <a:gd name="connsiteX2" fmla="*/ 1538156 w 1631355"/>
              <a:gd name="connsiteY2" fmla="*/ 1556708 h 1649856"/>
              <a:gd name="connsiteX3" fmla="*/ 1445008 w 1631355"/>
              <a:gd name="connsiteY3" fmla="*/ 1649856 h 1649856"/>
              <a:gd name="connsiteX4" fmla="*/ 53093 w 1631355"/>
              <a:gd name="connsiteY4" fmla="*/ 1649856 h 1649856"/>
              <a:gd name="connsiteX5" fmla="*/ 0 w 1631355"/>
              <a:gd name="connsiteY5" fmla="*/ 1591578 h 164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1355" h="1649856">
                <a:moveTo>
                  <a:pt x="0" y="1591578"/>
                </a:moveTo>
                <a:lnTo>
                  <a:pt x="1631355" y="0"/>
                </a:lnTo>
                <a:cubicBezTo>
                  <a:pt x="1631355" y="603355"/>
                  <a:pt x="1538156" y="953353"/>
                  <a:pt x="1538156" y="1556708"/>
                </a:cubicBezTo>
                <a:cubicBezTo>
                  <a:pt x="1538156" y="1608152"/>
                  <a:pt x="1496452" y="1649856"/>
                  <a:pt x="1445008" y="1649856"/>
                </a:cubicBezTo>
                <a:lnTo>
                  <a:pt x="53093" y="1649856"/>
                </a:lnTo>
                <a:lnTo>
                  <a:pt x="0" y="1591578"/>
                </a:lnTo>
                <a:close/>
              </a:path>
            </a:pathLst>
          </a:custGeom>
          <a:gradFill>
            <a:gsLst>
              <a:gs pos="100000">
                <a:srgbClr val="2203F4"/>
              </a:gs>
              <a:gs pos="10000">
                <a:srgbClr val="1104B1"/>
              </a:gs>
            </a:gsLst>
            <a:lin ang="189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047" tIns="45524" rIns="45524" bIns="91047" numCol="1" spcCol="0" rtlCol="0" fromWordArt="0" anchor="ctr" anchorCtr="0" forceAA="0" compatLnSpc="1">
            <a:prstTxWarp prst="textNoShape">
              <a:avLst/>
            </a:prstTxWarp>
            <a:noAutofit/>
          </a:bodyPr>
          <a:lstStyle/>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a:p>
            <a:pPr lvl="0" algn="ctr" defTabSz="910169" fontAlgn="base">
              <a:spcBef>
                <a:spcPct val="0"/>
              </a:spcBef>
              <a:spcAft>
                <a:spcPct val="0"/>
              </a:spcAft>
            </a:pPr>
            <a:endParaRPr lang="ru-RU" sz="2689">
              <a:gradFill>
                <a:gsLst>
                  <a:gs pos="0">
                    <a:srgbClr val="FFFFFF"/>
                  </a:gs>
                  <a:gs pos="100000">
                    <a:srgbClr val="FFFFFF"/>
                  </a:gs>
                </a:gsLst>
                <a:lin ang="5400000" scaled="0"/>
              </a:gradFill>
              <a:latin typeface="+mj-lt"/>
              <a:cs typeface="Segoe UI" pitchFamily="34" charset="0"/>
            </a:endParaRPr>
          </a:p>
        </p:txBody>
      </p:sp>
      <p:pic>
        <p:nvPicPr>
          <p:cNvPr id="12" name="Graphic 11">
            <a:extLst>
              <a:ext uri="{FF2B5EF4-FFF2-40B4-BE49-F238E27FC236}">
                <a16:creationId xmlns:a16="http://schemas.microsoft.com/office/drawing/2014/main" id="{895748D4-DD0D-E941-951B-722260D27D9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3530394" y="3453458"/>
            <a:ext cx="2083210" cy="775147"/>
          </a:xfrm>
          <a:prstGeom prst="rect">
            <a:avLst/>
          </a:prstGeom>
        </p:spPr>
      </p:pic>
    </p:spTree>
    <p:extLst>
      <p:ext uri="{BB962C8B-B14F-4D97-AF65-F5344CB8AC3E}">
        <p14:creationId xmlns:p14="http://schemas.microsoft.com/office/powerpoint/2010/main" val="1027318172"/>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 Half page">
    <p:bg>
      <p:bgPr>
        <a:solidFill>
          <a:schemeClr val="bg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DCA76F-0D3E-AD48-AB70-D158405FA6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11896" y="4838696"/>
            <a:ext cx="602042" cy="224015"/>
          </a:xfrm>
          <a:prstGeom prst="rect">
            <a:avLst/>
          </a:prstGeom>
        </p:spPr>
      </p:pic>
      <p:sp>
        <p:nvSpPr>
          <p:cNvPr id="5" name="Rectangle 4">
            <a:extLst>
              <a:ext uri="{FF2B5EF4-FFF2-40B4-BE49-F238E27FC236}">
                <a16:creationId xmlns:a16="http://schemas.microsoft.com/office/drawing/2014/main" id="{EE57352C-9404-4555-9C4A-E6741C3A8F68}"/>
              </a:ext>
            </a:extLst>
          </p:cNvPr>
          <p:cNvSpPr/>
          <p:nvPr userDrawn="1"/>
        </p:nvSpPr>
        <p:spPr bwMode="auto">
          <a:xfrm>
            <a:off x="1" y="1"/>
            <a:ext cx="3240913" cy="5148263"/>
          </a:xfrm>
          <a:prstGeom prst="rect">
            <a:avLst/>
          </a:prstGeom>
          <a:gradFill>
            <a:gsLst>
              <a:gs pos="0">
                <a:srgbClr val="5349E1"/>
              </a:gs>
              <a:gs pos="67000">
                <a:srgbClr val="1104B1"/>
              </a:gs>
              <a:gs pos="100000">
                <a:srgbClr val="1A00B3"/>
              </a:gs>
            </a:gsLst>
            <a:lin ang="3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31" tIns="45565" rIns="45565" bIns="91131" numCol="1" spcCol="0" rtlCol="0" fromWordArt="0" anchor="ctr" anchorCtr="0" forceAA="0" compatLnSpc="1">
            <a:prstTxWarp prst="textNoShape">
              <a:avLst/>
            </a:prstTxWarp>
            <a:noAutofit/>
          </a:bodyPr>
          <a:lstStyle/>
          <a:p>
            <a:pPr algn="ctr" defTabSz="910991" fontAlgn="base">
              <a:spcBef>
                <a:spcPct val="0"/>
              </a:spcBef>
              <a:spcAft>
                <a:spcPct val="0"/>
              </a:spcAft>
            </a:pPr>
            <a:endParaRPr lang="en-US" sz="2691"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9" name="Полилиния 30">
            <a:extLst>
              <a:ext uri="{FF2B5EF4-FFF2-40B4-BE49-F238E27FC236}">
                <a16:creationId xmlns:a16="http://schemas.microsoft.com/office/drawing/2014/main" id="{E741AD96-E7CA-F246-8C07-9A0CB882C8CF}"/>
              </a:ext>
            </a:extLst>
          </p:cNvPr>
          <p:cNvSpPr/>
          <p:nvPr userDrawn="1"/>
        </p:nvSpPr>
        <p:spPr bwMode="auto">
          <a:xfrm rot="16200000">
            <a:off x="466231" y="2390246"/>
            <a:ext cx="2775967" cy="2773401"/>
          </a:xfrm>
          <a:custGeom>
            <a:avLst/>
            <a:gdLst>
              <a:gd name="connsiteX0" fmla="*/ 0 w 5148816"/>
              <a:gd name="connsiteY0" fmla="*/ 0 h 5148816"/>
              <a:gd name="connsiteX1" fmla="*/ 5148816 w 5148816"/>
              <a:gd name="connsiteY1" fmla="*/ 5148816 h 5148816"/>
              <a:gd name="connsiteX2" fmla="*/ 0 w 5148816"/>
              <a:gd name="connsiteY2" fmla="*/ 5148816 h 5148816"/>
              <a:gd name="connsiteX3" fmla="*/ 0 w 5148816"/>
              <a:gd name="connsiteY3" fmla="*/ 0 h 5148816"/>
            </a:gdLst>
            <a:ahLst/>
            <a:cxnLst>
              <a:cxn ang="0">
                <a:pos x="connsiteX0" y="connsiteY0"/>
              </a:cxn>
              <a:cxn ang="0">
                <a:pos x="connsiteX1" y="connsiteY1"/>
              </a:cxn>
              <a:cxn ang="0">
                <a:pos x="connsiteX2" y="connsiteY2"/>
              </a:cxn>
              <a:cxn ang="0">
                <a:pos x="connsiteX3" y="connsiteY3"/>
              </a:cxn>
            </a:cxnLst>
            <a:rect l="l" t="t" r="r" b="b"/>
            <a:pathLst>
              <a:path w="5148816" h="5148816">
                <a:moveTo>
                  <a:pt x="0" y="0"/>
                </a:moveTo>
                <a:lnTo>
                  <a:pt x="5148816" y="5148816"/>
                </a:lnTo>
                <a:lnTo>
                  <a:pt x="0" y="5148816"/>
                </a:lnTo>
                <a:lnTo>
                  <a:pt x="0" y="0"/>
                </a:lnTo>
                <a:close/>
              </a:path>
            </a:pathLst>
          </a:custGeom>
          <a:gradFill flip="none" rotWithShape="1">
            <a:gsLst>
              <a:gs pos="0">
                <a:srgbClr val="2203F4">
                  <a:alpha val="44129"/>
                </a:srgbClr>
              </a:gs>
              <a:gs pos="70000">
                <a:srgbClr val="080D93">
                  <a:alpha val="0"/>
                </a:srgbClr>
              </a:gs>
            </a:gsLst>
            <a:lin ang="10800000" scaled="1"/>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31" tIns="45565" rIns="45565" bIns="91131" numCol="1" spcCol="0" rtlCol="0" fromWordArt="0" anchor="ctr" anchorCtr="0" forceAA="0" compatLnSpc="1">
            <a:prstTxWarp prst="textNoShape">
              <a:avLst/>
            </a:prstTxWarp>
            <a:noAutofit/>
          </a:bodyPr>
          <a:lstStyle/>
          <a:p>
            <a:pPr lvl="0" algn="ctr" defTabSz="910991" fontAlgn="base">
              <a:spcBef>
                <a:spcPct val="0"/>
              </a:spcBef>
              <a:spcAft>
                <a:spcPct val="0"/>
              </a:spcAft>
            </a:pPr>
            <a:endParaRPr lang="ru-RU" sz="2691" spc="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5" name="Content Placeholder 3">
            <a:extLst>
              <a:ext uri="{FF2B5EF4-FFF2-40B4-BE49-F238E27FC236}">
                <a16:creationId xmlns:a16="http://schemas.microsoft.com/office/drawing/2014/main" id="{2BD1E306-A4F2-AE4F-809C-FFE9139994C1}"/>
              </a:ext>
            </a:extLst>
          </p:cNvPr>
          <p:cNvSpPr>
            <a:spLocks noGrp="1"/>
          </p:cNvSpPr>
          <p:nvPr>
            <p:ph sz="half" idx="2"/>
          </p:nvPr>
        </p:nvSpPr>
        <p:spPr>
          <a:xfrm>
            <a:off x="3593416" y="365125"/>
            <a:ext cx="5169585" cy="4421188"/>
          </a:xfrm>
          <a:prstGeom prst="rect">
            <a:avLst/>
          </a:prstGeom>
        </p:spPr>
        <p:txBody>
          <a:bodyPr lIns="0" tIns="0" rIns="0" bIns="0"/>
          <a:lstStyle>
            <a:lvl1pPr marL="0" indent="0">
              <a:spcBef>
                <a:spcPts val="0"/>
              </a:spcBef>
              <a:spcAft>
                <a:spcPts val="700"/>
              </a:spcAft>
              <a:buClr>
                <a:schemeClr val="accent2"/>
              </a:buClr>
              <a:buFontTx/>
              <a:buNone/>
              <a:defRPr sz="1600">
                <a:solidFill>
                  <a:srgbClr val="302E47"/>
                </a:solidFill>
              </a:defRPr>
            </a:lvl1pPr>
            <a:lvl2pPr marL="180000" indent="-180000">
              <a:spcBef>
                <a:spcPts val="0"/>
              </a:spcBef>
              <a:spcAft>
                <a:spcPts val="300"/>
              </a:spcAft>
              <a:buClr>
                <a:schemeClr val="accent4"/>
              </a:buClr>
              <a:buSzPct val="100000"/>
              <a:defRPr sz="1600">
                <a:solidFill>
                  <a:srgbClr val="302E47"/>
                </a:solidFill>
              </a:defRPr>
            </a:lvl2pPr>
            <a:lvl3pPr marL="360000" indent="-180000">
              <a:spcBef>
                <a:spcPts val="0"/>
              </a:spcBef>
              <a:spcAft>
                <a:spcPts val="300"/>
              </a:spcAft>
              <a:buClr>
                <a:schemeClr val="accent4"/>
              </a:buClr>
              <a:buSzPct val="100000"/>
              <a:defRPr sz="1600">
                <a:solidFill>
                  <a:srgbClr val="302E47"/>
                </a:solidFill>
              </a:defRPr>
            </a:lvl3pPr>
            <a:lvl4pPr marL="540000" indent="-180000">
              <a:spcBef>
                <a:spcPts val="0"/>
              </a:spcBef>
              <a:spcAft>
                <a:spcPts val="300"/>
              </a:spcAft>
              <a:buClr>
                <a:schemeClr val="accent4"/>
              </a:buClr>
              <a:buSzPct val="100000"/>
              <a:defRPr sz="1600">
                <a:solidFill>
                  <a:srgbClr val="302E47"/>
                </a:solidFill>
              </a:defRPr>
            </a:lvl4pPr>
            <a:lvl5pPr>
              <a:spcBef>
                <a:spcPts val="0"/>
              </a:spcBef>
              <a:spcAft>
                <a:spcPts val="300"/>
              </a:spcAft>
              <a:buClr>
                <a:schemeClr val="accent2"/>
              </a:buClr>
              <a:defRPr sz="1600">
                <a:solidFill>
                  <a:srgbClr val="302E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
        <p:nvSpPr>
          <p:cNvPr id="12" name="Title 2">
            <a:extLst>
              <a:ext uri="{FF2B5EF4-FFF2-40B4-BE49-F238E27FC236}">
                <a16:creationId xmlns:a16="http://schemas.microsoft.com/office/drawing/2014/main" id="{8EFDD523-DF9C-4BAA-9A66-78BCF3164F3E}"/>
              </a:ext>
            </a:extLst>
          </p:cNvPr>
          <p:cNvSpPr>
            <a:spLocks noGrp="1"/>
          </p:cNvSpPr>
          <p:nvPr>
            <p:ph type="title" hasCustomPrompt="1"/>
          </p:nvPr>
        </p:nvSpPr>
        <p:spPr>
          <a:xfrm>
            <a:off x="381000" y="1943733"/>
            <a:ext cx="2479078" cy="1011589"/>
          </a:xfrm>
          <a:prstGeom prst="rect">
            <a:avLst/>
          </a:prstGeom>
        </p:spPr>
        <p:txBody>
          <a:bodyPr lIns="0" tIns="0" rIns="0" bIns="0"/>
          <a:lstStyle>
            <a:lvl1pPr>
              <a:defRPr sz="1800" b="1" i="0">
                <a:solidFill>
                  <a:schemeClr val="bg1"/>
                </a:solidFill>
                <a:cs typeface="Tahoma" panose="020B0604030504040204" pitchFamily="34" charset="0"/>
              </a:defRPr>
            </a:lvl1pPr>
          </a:lstStyle>
          <a:p>
            <a:r>
              <a:rPr lang="en-US"/>
              <a:t>Headline here with photo or text to the right</a:t>
            </a:r>
          </a:p>
        </p:txBody>
      </p:sp>
      <p:sp>
        <p:nvSpPr>
          <p:cNvPr id="13" name="TextBox 12">
            <a:extLst>
              <a:ext uri="{FF2B5EF4-FFF2-40B4-BE49-F238E27FC236}">
                <a16:creationId xmlns:a16="http://schemas.microsoft.com/office/drawing/2014/main" id="{4ED8F63D-0F69-B342-B273-6A3A87CC5871}"/>
              </a:ext>
            </a:extLst>
          </p:cNvPr>
          <p:cNvSpPr txBox="1"/>
          <p:nvPr userDrawn="1"/>
        </p:nvSpPr>
        <p:spPr>
          <a:xfrm>
            <a:off x="3581403" y="4967851"/>
            <a:ext cx="3733799" cy="85073"/>
          </a:xfrm>
          <a:prstGeom prst="rect">
            <a:avLst/>
          </a:prstGeom>
          <a:noFill/>
        </p:spPr>
        <p:txBody>
          <a:bodyPr wrap="none" lIns="0" tIns="0" rIns="0" bIns="0" rtlCol="0">
            <a:noAutofit/>
          </a:bodyPr>
          <a:lstStyle/>
          <a:p>
            <a:pPr>
              <a:lnSpc>
                <a:spcPct val="100000"/>
              </a:lnSpc>
            </a:pPr>
            <a:r>
              <a:rPr lang="en-US" sz="498" spc="0" dirty="0">
                <a:solidFill>
                  <a:schemeClr val="bg1">
                    <a:lumMod val="50000"/>
                  </a:schemeClr>
                </a:solidFill>
                <a:latin typeface="+mn-lt"/>
              </a:rPr>
              <a:t>© 2023 Kasten by Veeam. All rights reserved. All trademarks are the property of their respective owners.</a:t>
            </a:r>
          </a:p>
        </p:txBody>
      </p:sp>
      <p:sp>
        <p:nvSpPr>
          <p:cNvPr id="20" name="Полилиния 41">
            <a:extLst>
              <a:ext uri="{FF2B5EF4-FFF2-40B4-BE49-F238E27FC236}">
                <a16:creationId xmlns:a16="http://schemas.microsoft.com/office/drawing/2014/main" id="{B5D1ADFF-57A6-59B2-E486-C8AE4DE8580E}"/>
              </a:ext>
            </a:extLst>
          </p:cNvPr>
          <p:cNvSpPr/>
          <p:nvPr userDrawn="1"/>
        </p:nvSpPr>
        <p:spPr bwMode="auto">
          <a:xfrm rot="2700000">
            <a:off x="136681" y="-705829"/>
            <a:ext cx="1305978" cy="1672472"/>
          </a:xfrm>
          <a:custGeom>
            <a:avLst/>
            <a:gdLst>
              <a:gd name="connsiteX0" fmla="*/ 1806640 w 1806640"/>
              <a:gd name="connsiteY0" fmla="*/ 0 h 2315775"/>
              <a:gd name="connsiteX1" fmla="*/ 1806640 w 1806640"/>
              <a:gd name="connsiteY1" fmla="*/ 2200603 h 2315775"/>
              <a:gd name="connsiteX2" fmla="*/ 1691468 w 1806640"/>
              <a:gd name="connsiteY2" fmla="*/ 2315775 h 2315775"/>
              <a:gd name="connsiteX3" fmla="*/ 509134 w 1806640"/>
              <a:gd name="connsiteY3" fmla="*/ 2315775 h 2315775"/>
              <a:gd name="connsiteX4" fmla="*/ 0 w 1806640"/>
              <a:gd name="connsiteY4" fmla="*/ 1806641 h 231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640" h="2315775">
                <a:moveTo>
                  <a:pt x="1806640" y="0"/>
                </a:moveTo>
                <a:lnTo>
                  <a:pt x="1806640" y="2200603"/>
                </a:lnTo>
                <a:cubicBezTo>
                  <a:pt x="1806640" y="2264211"/>
                  <a:pt x="1755076" y="2315775"/>
                  <a:pt x="1691468" y="2315775"/>
                </a:cubicBezTo>
                <a:lnTo>
                  <a:pt x="509134" y="2315775"/>
                </a:lnTo>
                <a:lnTo>
                  <a:pt x="0" y="1806641"/>
                </a:lnTo>
                <a:close/>
              </a:path>
            </a:pathLst>
          </a:custGeom>
          <a:gradFill flip="none" rotWithShape="1">
            <a:gsLst>
              <a:gs pos="100000">
                <a:srgbClr val="2203F4">
                  <a:alpha val="74617"/>
                </a:srgbClr>
              </a:gs>
              <a:gs pos="5000">
                <a:srgbClr val="1104B1">
                  <a:alpha val="67840"/>
                </a:srgbClr>
              </a:gs>
            </a:gsLst>
            <a:lin ang="16200000" scaled="1"/>
            <a:tileRect/>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131" tIns="45565" rIns="45565" bIns="91131" numCol="1" spcCol="0" rtlCol="0" fromWordArt="0" anchor="ctr" anchorCtr="0" forceAA="0" compatLnSpc="1">
            <a:prstTxWarp prst="textNoShape">
              <a:avLst/>
            </a:prstTxWarp>
            <a:noAutofit/>
          </a:bodyPr>
          <a:lstStyle/>
          <a:p>
            <a:pPr lvl="0" algn="ctr" defTabSz="910991" fontAlgn="base">
              <a:spcBef>
                <a:spcPct val="0"/>
              </a:spcBef>
              <a:spcAft>
                <a:spcPct val="0"/>
              </a:spcAft>
            </a:pPr>
            <a:endParaRPr lang="ru-RU" sz="2691"/>
          </a:p>
          <a:p>
            <a:pPr lvl="0" algn="ctr" defTabSz="910991" fontAlgn="base">
              <a:spcBef>
                <a:spcPct val="0"/>
              </a:spcBef>
              <a:spcAft>
                <a:spcPct val="0"/>
              </a:spcAft>
            </a:pPr>
            <a:endParaRPr lang="ru-RU" sz="2691"/>
          </a:p>
          <a:p>
            <a:pPr lvl="0" algn="ctr" defTabSz="910991" fontAlgn="base">
              <a:spcBef>
                <a:spcPct val="0"/>
              </a:spcBef>
              <a:spcAft>
                <a:spcPct val="0"/>
              </a:spcAft>
            </a:pPr>
            <a:endParaRPr lang="ru-RU" sz="2691"/>
          </a:p>
        </p:txBody>
      </p:sp>
      <p:pic>
        <p:nvPicPr>
          <p:cNvPr id="21" name="Рисунок 10">
            <a:extLst>
              <a:ext uri="{FF2B5EF4-FFF2-40B4-BE49-F238E27FC236}">
                <a16:creationId xmlns:a16="http://schemas.microsoft.com/office/drawing/2014/main" id="{6FBC6038-1F34-E770-62F0-4F592AB0811A}"/>
              </a:ext>
            </a:extLst>
          </p:cNvPr>
          <p:cNvPicPr>
            <a:picLocks noChangeAspect="1"/>
          </p:cNvPicPr>
          <p:nvPr userDrawn="1"/>
        </p:nvPicPr>
        <p:blipFill rotWithShape="1">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t="27351"/>
          <a:stretch/>
        </p:blipFill>
        <p:spPr>
          <a:xfrm>
            <a:off x="1213269" y="0"/>
            <a:ext cx="1484320" cy="941276"/>
          </a:xfrm>
          <a:prstGeom prst="rect">
            <a:avLst/>
          </a:prstGeom>
        </p:spPr>
      </p:pic>
      <p:pic>
        <p:nvPicPr>
          <p:cNvPr id="22" name="Рисунок 8">
            <a:extLst>
              <a:ext uri="{FF2B5EF4-FFF2-40B4-BE49-F238E27FC236}">
                <a16:creationId xmlns:a16="http://schemas.microsoft.com/office/drawing/2014/main" id="{FE5AFCB0-168A-BA1E-4744-D2DDAE167066}"/>
              </a:ext>
            </a:extLst>
          </p:cNvPr>
          <p:cNvPicPr>
            <a:picLocks noChangeAspect="1"/>
          </p:cNvPicPr>
          <p:nvPr userDrawn="1"/>
        </p:nvPicPr>
        <p:blipFill rotWithShape="1">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36104"/>
          <a:stretch/>
        </p:blipFill>
        <p:spPr>
          <a:xfrm>
            <a:off x="608384" y="0"/>
            <a:ext cx="1484320" cy="645742"/>
          </a:xfrm>
          <a:prstGeom prst="rect">
            <a:avLst/>
          </a:prstGeom>
        </p:spPr>
      </p:pic>
    </p:spTree>
    <p:extLst>
      <p:ext uri="{BB962C8B-B14F-4D97-AF65-F5344CB8AC3E}">
        <p14:creationId xmlns:p14="http://schemas.microsoft.com/office/powerpoint/2010/main" val="3596541723"/>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DOT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B394093A-35F9-604C-913C-38C683FE00D2}"/>
              </a:ext>
            </a:extLst>
          </p:cNvPr>
          <p:cNvSpPr txBox="1"/>
          <p:nvPr userDrawn="1"/>
        </p:nvSpPr>
        <p:spPr>
          <a:xfrm>
            <a:off x="381002" y="4967851"/>
            <a:ext cx="3733798" cy="120880"/>
          </a:xfrm>
          <a:prstGeom prst="rect">
            <a:avLst/>
          </a:prstGeom>
          <a:noFill/>
        </p:spPr>
        <p:txBody>
          <a:bodyPr wrap="none" lIns="0" tIns="0" rIns="0" bIns="0" rtlCol="0">
            <a:noAutofit/>
          </a:bodyPr>
          <a:lstStyle/>
          <a:p>
            <a:pPr>
              <a:lnSpc>
                <a:spcPct val="100000"/>
              </a:lnSpc>
            </a:pPr>
            <a:r>
              <a:rPr lang="en-US" sz="500" spc="0" dirty="0">
                <a:solidFill>
                  <a:schemeClr val="bg1">
                    <a:lumMod val="50000"/>
                  </a:schemeClr>
                </a:solidFill>
                <a:latin typeface="+mn-lt"/>
              </a:rPr>
              <a:t>© 2023 Kasten by Veeam. All rights reserved. All trademarks are the property of their respective owners.</a:t>
            </a:r>
          </a:p>
        </p:txBody>
      </p:sp>
      <p:pic>
        <p:nvPicPr>
          <p:cNvPr id="32" name="Рисунок 4">
            <a:extLst>
              <a:ext uri="{FF2B5EF4-FFF2-40B4-BE49-F238E27FC236}">
                <a16:creationId xmlns:a16="http://schemas.microsoft.com/office/drawing/2014/main" id="{08782954-6B77-5E44-97FE-2D9CD02ED21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08663" y="23171"/>
            <a:ext cx="1010857" cy="1492708"/>
          </a:xfrm>
          <a:prstGeom prst="rect">
            <a:avLst/>
          </a:prstGeom>
        </p:spPr>
      </p:pic>
      <p:sp>
        <p:nvSpPr>
          <p:cNvPr id="33" name="Title 1">
            <a:extLst>
              <a:ext uri="{FF2B5EF4-FFF2-40B4-BE49-F238E27FC236}">
                <a16:creationId xmlns:a16="http://schemas.microsoft.com/office/drawing/2014/main" id="{B36BD207-7821-F846-9511-9E53DF00BDE2}"/>
              </a:ext>
            </a:extLst>
          </p:cNvPr>
          <p:cNvSpPr>
            <a:spLocks noGrp="1"/>
          </p:cNvSpPr>
          <p:nvPr>
            <p:ph type="title"/>
          </p:nvPr>
        </p:nvSpPr>
        <p:spPr>
          <a:xfrm>
            <a:off x="381000" y="189127"/>
            <a:ext cx="7727663" cy="554511"/>
          </a:xfrm>
          <a:prstGeom prst="rect">
            <a:avLst/>
          </a:prstGeom>
        </p:spPr>
        <p:txBody>
          <a:bodyPr lIns="0" tIns="0" rIns="0" bIns="0"/>
          <a:lstStyle>
            <a:lvl1pPr>
              <a:defRPr sz="2200" b="1" i="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b="0">
              <a:solidFill>
                <a:schemeClr val="accent4"/>
              </a:solidFill>
            </a:endParaRPr>
          </a:p>
        </p:txBody>
      </p:sp>
      <p:pic>
        <p:nvPicPr>
          <p:cNvPr id="7" name="Graphic 6">
            <a:extLst>
              <a:ext uri="{FF2B5EF4-FFF2-40B4-BE49-F238E27FC236}">
                <a16:creationId xmlns:a16="http://schemas.microsoft.com/office/drawing/2014/main" id="{E8AE315E-8A79-9848-A383-82746627EF0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11896" y="4838696"/>
            <a:ext cx="602042" cy="224015"/>
          </a:xfrm>
          <a:prstGeom prst="rect">
            <a:avLst/>
          </a:prstGeom>
        </p:spPr>
      </p:pic>
    </p:spTree>
    <p:extLst>
      <p:ext uri="{BB962C8B-B14F-4D97-AF65-F5344CB8AC3E}">
        <p14:creationId xmlns:p14="http://schemas.microsoft.com/office/powerpoint/2010/main" val="3960794805"/>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theme" Target="../theme/theme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98000">
              <a:srgbClr val="1A00B3"/>
            </a:gs>
            <a:gs pos="66000">
              <a:srgbClr val="1104B1"/>
            </a:gs>
            <a:gs pos="0">
              <a:srgbClr val="5349E1"/>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116977"/>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4" r:id="rId3"/>
    <p:sldLayoutId id="2147483908" r:id="rId4"/>
    <p:sldLayoutId id="2147483909" r:id="rId5"/>
    <p:sldLayoutId id="2147483911" r:id="rId6"/>
    <p:sldLayoutId id="2147483913" r:id="rId7"/>
  </p:sldLayoutIdLst>
  <p:transition>
    <p:fade/>
  </p:transition>
  <p:hf hdr="0" dt="0"/>
  <p:txStyles>
    <p:titleStyle>
      <a:lvl1pPr algn="l" defTabSz="686030" rtl="0" eaLnBrk="1" latinLnBrk="0" hangingPunct="1">
        <a:lnSpc>
          <a:spcPct val="90000"/>
        </a:lnSpc>
        <a:spcBef>
          <a:spcPct val="0"/>
        </a:spcBef>
        <a:buNone/>
        <a:defRPr lang="en-US" sz="4100" b="0" kern="1200" cap="none" spc="0" baseline="0" dirty="0" smtClean="0">
          <a:ln w="3175">
            <a:noFill/>
          </a:ln>
          <a:solidFill>
            <a:schemeClr val="bg1"/>
          </a:solidFill>
          <a:effectLst/>
          <a:latin typeface="+mj-lt"/>
          <a:ea typeface="+mn-ea"/>
          <a:cs typeface="Arial" charset="0"/>
        </a:defRPr>
      </a:lvl1pPr>
    </p:titleStyle>
    <p:bodyStyle>
      <a:lvl1pPr marL="259654" indent="-259654" algn="l" defTabSz="686030" rtl="0" eaLnBrk="1" latinLnBrk="0" hangingPunct="1">
        <a:lnSpc>
          <a:spcPct val="90000"/>
        </a:lnSpc>
        <a:spcBef>
          <a:spcPct val="20000"/>
        </a:spcBef>
        <a:buSzPct val="90000"/>
        <a:buFont typeface="Arial" pitchFamily="34" charset="0"/>
        <a:buChar char="•"/>
        <a:defRPr sz="2400" kern="1200" spc="0">
          <a:solidFill>
            <a:schemeClr val="bg1"/>
          </a:solidFill>
          <a:latin typeface="+mn-lt"/>
          <a:ea typeface="+mn-ea"/>
          <a:cs typeface="+mn-cs"/>
        </a:defRPr>
      </a:lvl1pPr>
      <a:lvl2pPr marL="472856" indent="-213202" algn="l" defTabSz="686030" rtl="0" eaLnBrk="1" latinLnBrk="0" hangingPunct="1">
        <a:lnSpc>
          <a:spcPct val="90000"/>
        </a:lnSpc>
        <a:spcBef>
          <a:spcPct val="20000"/>
        </a:spcBef>
        <a:buSzPct val="90000"/>
        <a:buFont typeface="Arial" pitchFamily="34" charset="0"/>
        <a:buChar char="•"/>
        <a:tabLst>
          <a:tab pos="472856" algn="l"/>
        </a:tabLst>
        <a:defRPr sz="2100" kern="1200" spc="0">
          <a:solidFill>
            <a:schemeClr val="bg1"/>
          </a:solidFill>
          <a:latin typeface="+mn-lt"/>
          <a:ea typeface="+mn-ea"/>
          <a:cs typeface="+mn-cs"/>
        </a:defRPr>
      </a:lvl2pPr>
      <a:lvl3pPr marL="686057" indent="-213202" algn="l" defTabSz="686030" rtl="0" eaLnBrk="1" latinLnBrk="0" hangingPunct="1">
        <a:lnSpc>
          <a:spcPct val="90000"/>
        </a:lnSpc>
        <a:spcBef>
          <a:spcPct val="20000"/>
        </a:spcBef>
        <a:buSzPct val="90000"/>
        <a:buFont typeface="Arial" pitchFamily="34" charset="0"/>
        <a:buChar char="•"/>
        <a:defRPr sz="1800" kern="1200" spc="0">
          <a:solidFill>
            <a:schemeClr val="bg1"/>
          </a:solidFill>
          <a:latin typeface="+mn-lt"/>
          <a:ea typeface="+mn-ea"/>
          <a:cs typeface="+mn-cs"/>
        </a:defRPr>
      </a:lvl3pPr>
      <a:lvl4pPr marL="1112462" indent="-167942" algn="l" defTabSz="686030" rtl="0" eaLnBrk="1" latinLnBrk="0" hangingPunct="1">
        <a:lnSpc>
          <a:spcPct val="90000"/>
        </a:lnSpc>
        <a:spcBef>
          <a:spcPct val="20000"/>
        </a:spcBef>
        <a:buSzPct val="90000"/>
        <a:buFont typeface="Arial" pitchFamily="34" charset="0"/>
        <a:buChar char="•"/>
        <a:tabLst>
          <a:tab pos="686057" algn="l"/>
        </a:tabLst>
        <a:defRPr sz="1500" kern="1200" spc="0">
          <a:solidFill>
            <a:schemeClr val="bg1"/>
          </a:solidFill>
          <a:latin typeface="+mn-lt"/>
          <a:ea typeface="+mn-ea"/>
          <a:cs typeface="+mn-cs"/>
        </a:defRPr>
      </a:lvl4pPr>
      <a:lvl5pPr marL="1285167" indent="-172706" algn="l" defTabSz="686030"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58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596"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1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627"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30" rtl="0" eaLnBrk="1" latinLnBrk="0" hangingPunct="1">
        <a:defRPr sz="1400" kern="1200">
          <a:solidFill>
            <a:schemeClr val="tx1"/>
          </a:solidFill>
          <a:latin typeface="+mn-lt"/>
          <a:ea typeface="+mn-ea"/>
          <a:cs typeface="+mn-cs"/>
        </a:defRPr>
      </a:lvl1pPr>
      <a:lvl2pPr marL="343016" algn="l" defTabSz="686030" rtl="0" eaLnBrk="1" latinLnBrk="0" hangingPunct="1">
        <a:defRPr sz="1400" kern="1200">
          <a:solidFill>
            <a:schemeClr val="tx1"/>
          </a:solidFill>
          <a:latin typeface="+mn-lt"/>
          <a:ea typeface="+mn-ea"/>
          <a:cs typeface="+mn-cs"/>
        </a:defRPr>
      </a:lvl2pPr>
      <a:lvl3pPr marL="686030" algn="l" defTabSz="686030" rtl="0" eaLnBrk="1" latinLnBrk="0" hangingPunct="1">
        <a:defRPr sz="1400" kern="1200">
          <a:solidFill>
            <a:schemeClr val="tx1"/>
          </a:solidFill>
          <a:latin typeface="+mn-lt"/>
          <a:ea typeface="+mn-ea"/>
          <a:cs typeface="+mn-cs"/>
        </a:defRPr>
      </a:lvl3pPr>
      <a:lvl4pPr marL="1029044" algn="l" defTabSz="686030" rtl="0" eaLnBrk="1" latinLnBrk="0" hangingPunct="1">
        <a:defRPr sz="1400" kern="1200">
          <a:solidFill>
            <a:schemeClr val="tx1"/>
          </a:solidFill>
          <a:latin typeface="+mn-lt"/>
          <a:ea typeface="+mn-ea"/>
          <a:cs typeface="+mn-cs"/>
        </a:defRPr>
      </a:lvl4pPr>
      <a:lvl5pPr marL="1372060" algn="l" defTabSz="686030" rtl="0" eaLnBrk="1" latinLnBrk="0" hangingPunct="1">
        <a:defRPr sz="1400" kern="1200">
          <a:solidFill>
            <a:schemeClr val="tx1"/>
          </a:solidFill>
          <a:latin typeface="+mn-lt"/>
          <a:ea typeface="+mn-ea"/>
          <a:cs typeface="+mn-cs"/>
        </a:defRPr>
      </a:lvl5pPr>
      <a:lvl6pPr marL="1715075" algn="l" defTabSz="686030" rtl="0" eaLnBrk="1" latinLnBrk="0" hangingPunct="1">
        <a:defRPr sz="1400" kern="1200">
          <a:solidFill>
            <a:schemeClr val="tx1"/>
          </a:solidFill>
          <a:latin typeface="+mn-lt"/>
          <a:ea typeface="+mn-ea"/>
          <a:cs typeface="+mn-cs"/>
        </a:defRPr>
      </a:lvl6pPr>
      <a:lvl7pPr marL="2058089" algn="l" defTabSz="686030" rtl="0" eaLnBrk="1" latinLnBrk="0" hangingPunct="1">
        <a:defRPr sz="1400" kern="1200">
          <a:solidFill>
            <a:schemeClr val="tx1"/>
          </a:solidFill>
          <a:latin typeface="+mn-lt"/>
          <a:ea typeface="+mn-ea"/>
          <a:cs typeface="+mn-cs"/>
        </a:defRPr>
      </a:lvl7pPr>
      <a:lvl8pPr marL="2401104" algn="l" defTabSz="686030" rtl="0" eaLnBrk="1" latinLnBrk="0" hangingPunct="1">
        <a:defRPr sz="1400" kern="1200">
          <a:solidFill>
            <a:schemeClr val="tx1"/>
          </a:solidFill>
          <a:latin typeface="+mn-lt"/>
          <a:ea typeface="+mn-ea"/>
          <a:cs typeface="+mn-cs"/>
        </a:defRPr>
      </a:lvl8pPr>
      <a:lvl9pPr marL="2744120" algn="l" defTabSz="68603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5520" userDrawn="1">
          <p15:clr>
            <a:srgbClr val="000000"/>
          </p15:clr>
        </p15:guide>
        <p15:guide id="6" pos="240" userDrawn="1">
          <p15:clr>
            <a:srgbClr val="000000"/>
          </p15:clr>
        </p15:guide>
        <p15:guide id="8" orient="horz" pos="180" userDrawn="1">
          <p15:clr>
            <a:srgbClr val="000000"/>
          </p15:clr>
        </p15:guide>
        <p15:guide id="13" orient="horz" pos="3015" userDrawn="1">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0DF07406-CB03-48B9-3EA9-AF2AB0362849}"/>
              </a:ext>
            </a:extLst>
          </p:cNvPr>
          <p:cNvSpPr>
            <a:spLocks noGrp="1"/>
          </p:cNvSpPr>
          <p:nvPr>
            <p:ph type="body" idx="1"/>
          </p:nvPr>
        </p:nvSpPr>
        <p:spPr>
          <a:xfrm>
            <a:off x="381000" y="1282406"/>
            <a:ext cx="8382000" cy="339910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U"/>
          </a:p>
        </p:txBody>
      </p:sp>
    </p:spTree>
    <p:extLst>
      <p:ext uri="{BB962C8B-B14F-4D97-AF65-F5344CB8AC3E}">
        <p14:creationId xmlns:p14="http://schemas.microsoft.com/office/powerpoint/2010/main" val="1151769370"/>
      </p:ext>
    </p:extLst>
  </p:cSld>
  <p:clrMap bg1="lt1" tx1="dk1" bg2="lt2" tx2="dk2" accent1="accent1" accent2="accent2" accent3="accent3" accent4="accent4" accent5="accent5" accent6="accent6" hlink="hlink" folHlink="folHlink"/>
  <p:sldLayoutIdLst>
    <p:sldLayoutId id="2147483916" r:id="rId1"/>
    <p:sldLayoutId id="2147483859" r:id="rId2"/>
    <p:sldLayoutId id="2147483918" r:id="rId3"/>
    <p:sldLayoutId id="2147483917" r:id="rId4"/>
    <p:sldLayoutId id="2147483877" r:id="rId5"/>
    <p:sldLayoutId id="2147483873" r:id="rId6"/>
    <p:sldLayoutId id="2147483865" r:id="rId7"/>
    <p:sldLayoutId id="2147483874" r:id="rId8"/>
    <p:sldLayoutId id="2147483864" r:id="rId9"/>
    <p:sldLayoutId id="2147483867" r:id="rId10"/>
    <p:sldLayoutId id="2147483854" r:id="rId11"/>
    <p:sldLayoutId id="2147483863" r:id="rId12"/>
    <p:sldLayoutId id="2147483919" r:id="rId13"/>
    <p:sldLayoutId id="2147483920" r:id="rId14"/>
  </p:sldLayoutIdLst>
  <p:transition>
    <p:fade/>
  </p:transition>
  <p:hf hdr="0" dt="0"/>
  <p:txStyles>
    <p:titleStyle>
      <a:lvl1pPr algn="l" defTabSz="686030" rtl="0" eaLnBrk="1" latinLnBrk="0" hangingPunct="1">
        <a:lnSpc>
          <a:spcPct val="100000"/>
        </a:lnSpc>
        <a:spcBef>
          <a:spcPct val="0"/>
        </a:spcBef>
        <a:buNone/>
        <a:defRPr lang="en-US" sz="3600" b="0" kern="1200" cap="none" spc="0" baseline="0" dirty="0" smtClean="0">
          <a:ln w="3175">
            <a:noFill/>
          </a:ln>
          <a:solidFill>
            <a:srgbClr val="93EB20"/>
          </a:solidFill>
          <a:effectLst/>
          <a:latin typeface="+mj-lt"/>
          <a:ea typeface="+mn-ea"/>
          <a:cs typeface="Arial" charset="0"/>
        </a:defRPr>
      </a:lvl1pPr>
    </p:titleStyle>
    <p:bodyStyle>
      <a:lvl1pPr marL="0" indent="0" algn="l" defTabSz="686030" rtl="0" eaLnBrk="1" latinLnBrk="0" hangingPunct="1">
        <a:lnSpc>
          <a:spcPct val="100000"/>
        </a:lnSpc>
        <a:spcBef>
          <a:spcPts val="0"/>
        </a:spcBef>
        <a:spcAft>
          <a:spcPts val="700"/>
        </a:spcAft>
        <a:buSzPct val="90000"/>
        <a:buFont typeface="Arial" pitchFamily="34" charset="0"/>
        <a:buNone/>
        <a:defRPr sz="1600" kern="1200" spc="0" baseline="0">
          <a:solidFill>
            <a:srgbClr val="302E47"/>
          </a:solidFill>
          <a:latin typeface="+mn-lt"/>
          <a:ea typeface="+mn-ea"/>
          <a:cs typeface="+mn-cs"/>
        </a:defRPr>
      </a:lvl1pPr>
      <a:lvl2pPr marL="180000" indent="-180000" algn="l" defTabSz="686030" rtl="0" eaLnBrk="1" latinLnBrk="0" hangingPunct="1">
        <a:lnSpc>
          <a:spcPct val="100000"/>
        </a:lnSpc>
        <a:spcBef>
          <a:spcPts val="0"/>
        </a:spcBef>
        <a:spcAft>
          <a:spcPts val="300"/>
        </a:spcAft>
        <a:buClr>
          <a:srgbClr val="B6D20C"/>
        </a:buClr>
        <a:buSzPct val="90000"/>
        <a:buFont typeface="Arial" pitchFamily="34" charset="0"/>
        <a:buChar char="•"/>
        <a:tabLst/>
        <a:defRPr sz="1600" kern="1200" spc="0" baseline="0">
          <a:solidFill>
            <a:srgbClr val="302E47"/>
          </a:solidFill>
          <a:latin typeface="+mn-lt"/>
          <a:ea typeface="+mn-ea"/>
          <a:cs typeface="+mn-cs"/>
        </a:defRPr>
      </a:lvl2pPr>
      <a:lvl3pPr marL="360000" indent="-180000" algn="l" defTabSz="686030" rtl="0" eaLnBrk="1" latinLnBrk="0" hangingPunct="1">
        <a:lnSpc>
          <a:spcPct val="90000"/>
        </a:lnSpc>
        <a:spcBef>
          <a:spcPts val="0"/>
        </a:spcBef>
        <a:spcAft>
          <a:spcPts val="300"/>
        </a:spcAft>
        <a:buClr>
          <a:srgbClr val="B6D20C"/>
        </a:buClr>
        <a:buSzPct val="90000"/>
        <a:buFont typeface="Arial" pitchFamily="34" charset="0"/>
        <a:buChar char="•"/>
        <a:defRPr sz="1600" kern="1200" spc="0" baseline="0">
          <a:solidFill>
            <a:srgbClr val="302E47"/>
          </a:solidFill>
          <a:latin typeface="+mn-lt"/>
          <a:ea typeface="+mn-ea"/>
          <a:cs typeface="+mn-cs"/>
        </a:defRPr>
      </a:lvl3pPr>
      <a:lvl4pPr marL="540000" indent="-180000" algn="l" defTabSz="686030" rtl="0" eaLnBrk="1" latinLnBrk="0" hangingPunct="1">
        <a:lnSpc>
          <a:spcPct val="90000"/>
        </a:lnSpc>
        <a:spcBef>
          <a:spcPts val="0"/>
        </a:spcBef>
        <a:spcAft>
          <a:spcPts val="300"/>
        </a:spcAft>
        <a:buClr>
          <a:srgbClr val="B6D20C"/>
        </a:buClr>
        <a:buSzPct val="90000"/>
        <a:buFont typeface="Arial" pitchFamily="34" charset="0"/>
        <a:buChar char="•"/>
        <a:tabLst>
          <a:tab pos="686057" algn="l"/>
        </a:tabLst>
        <a:defRPr sz="1600" kern="1200" spc="0">
          <a:solidFill>
            <a:srgbClr val="302E47"/>
          </a:solidFill>
          <a:latin typeface="+mn-lt"/>
          <a:ea typeface="+mn-ea"/>
          <a:cs typeface="+mn-cs"/>
        </a:defRPr>
      </a:lvl4pPr>
      <a:lvl5pPr marL="720000" indent="-180000" algn="l" defTabSz="686030" rtl="0" eaLnBrk="1" latinLnBrk="0" hangingPunct="1">
        <a:lnSpc>
          <a:spcPct val="90000"/>
        </a:lnSpc>
        <a:spcBef>
          <a:spcPts val="0"/>
        </a:spcBef>
        <a:buClr>
          <a:srgbClr val="B6D20C"/>
        </a:buClr>
        <a:buSzPct val="90000"/>
        <a:buFont typeface="Arial" pitchFamily="34" charset="0"/>
        <a:buChar char="•"/>
        <a:defRPr sz="1600" kern="1200">
          <a:solidFill>
            <a:srgbClr val="302E47"/>
          </a:solidFill>
          <a:latin typeface="+mn-lt"/>
          <a:ea typeface="+mn-ea"/>
          <a:cs typeface="+mn-cs"/>
        </a:defRPr>
      </a:lvl5pPr>
      <a:lvl6pPr marL="188658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596"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1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627"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30" rtl="0" eaLnBrk="1" latinLnBrk="0" hangingPunct="1">
        <a:defRPr sz="1400" kern="1200">
          <a:solidFill>
            <a:schemeClr val="tx1"/>
          </a:solidFill>
          <a:latin typeface="+mn-lt"/>
          <a:ea typeface="+mn-ea"/>
          <a:cs typeface="+mn-cs"/>
        </a:defRPr>
      </a:lvl1pPr>
      <a:lvl2pPr marL="343016" algn="l" defTabSz="686030" rtl="0" eaLnBrk="1" latinLnBrk="0" hangingPunct="1">
        <a:defRPr sz="1400" kern="1200">
          <a:solidFill>
            <a:schemeClr val="tx1"/>
          </a:solidFill>
          <a:latin typeface="+mn-lt"/>
          <a:ea typeface="+mn-ea"/>
          <a:cs typeface="+mn-cs"/>
        </a:defRPr>
      </a:lvl2pPr>
      <a:lvl3pPr marL="686030" algn="l" defTabSz="686030" rtl="0" eaLnBrk="1" latinLnBrk="0" hangingPunct="1">
        <a:defRPr sz="1400" kern="1200">
          <a:solidFill>
            <a:schemeClr val="tx1"/>
          </a:solidFill>
          <a:latin typeface="+mn-lt"/>
          <a:ea typeface="+mn-ea"/>
          <a:cs typeface="+mn-cs"/>
        </a:defRPr>
      </a:lvl3pPr>
      <a:lvl4pPr marL="1029044" algn="l" defTabSz="686030" rtl="0" eaLnBrk="1" latinLnBrk="0" hangingPunct="1">
        <a:defRPr sz="1400" kern="1200">
          <a:solidFill>
            <a:schemeClr val="tx1"/>
          </a:solidFill>
          <a:latin typeface="+mn-lt"/>
          <a:ea typeface="+mn-ea"/>
          <a:cs typeface="+mn-cs"/>
        </a:defRPr>
      </a:lvl4pPr>
      <a:lvl5pPr marL="1372060" algn="l" defTabSz="686030" rtl="0" eaLnBrk="1" latinLnBrk="0" hangingPunct="1">
        <a:defRPr sz="1400" kern="1200">
          <a:solidFill>
            <a:schemeClr val="tx1"/>
          </a:solidFill>
          <a:latin typeface="+mn-lt"/>
          <a:ea typeface="+mn-ea"/>
          <a:cs typeface="+mn-cs"/>
        </a:defRPr>
      </a:lvl5pPr>
      <a:lvl6pPr marL="1715075" algn="l" defTabSz="686030" rtl="0" eaLnBrk="1" latinLnBrk="0" hangingPunct="1">
        <a:defRPr sz="1400" kern="1200">
          <a:solidFill>
            <a:schemeClr val="tx1"/>
          </a:solidFill>
          <a:latin typeface="+mn-lt"/>
          <a:ea typeface="+mn-ea"/>
          <a:cs typeface="+mn-cs"/>
        </a:defRPr>
      </a:lvl6pPr>
      <a:lvl7pPr marL="2058089" algn="l" defTabSz="686030" rtl="0" eaLnBrk="1" latinLnBrk="0" hangingPunct="1">
        <a:defRPr sz="1400" kern="1200">
          <a:solidFill>
            <a:schemeClr val="tx1"/>
          </a:solidFill>
          <a:latin typeface="+mn-lt"/>
          <a:ea typeface="+mn-ea"/>
          <a:cs typeface="+mn-cs"/>
        </a:defRPr>
      </a:lvl7pPr>
      <a:lvl8pPr marL="2401104" algn="l" defTabSz="686030" rtl="0" eaLnBrk="1" latinLnBrk="0" hangingPunct="1">
        <a:defRPr sz="1400" kern="1200">
          <a:solidFill>
            <a:schemeClr val="tx1"/>
          </a:solidFill>
          <a:latin typeface="+mn-lt"/>
          <a:ea typeface="+mn-ea"/>
          <a:cs typeface="+mn-cs"/>
        </a:defRPr>
      </a:lvl8pPr>
      <a:lvl9pPr marL="2744120" algn="l" defTabSz="68603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125" userDrawn="1">
          <p15:clr>
            <a:srgbClr val="000000"/>
          </p15:clr>
        </p15:guide>
        <p15:guide id="8" orient="horz" pos="3015" userDrawn="1">
          <p15:clr>
            <a:srgbClr val="000000"/>
          </p15:clr>
        </p15:guide>
        <p15:guide id="11" pos="240" userDrawn="1">
          <p15:clr>
            <a:srgbClr val="000000"/>
          </p15:clr>
        </p15:guide>
        <p15:guide id="13" pos="5520" userDrawn="1">
          <p15:clr>
            <a:srgbClr val="000000"/>
          </p15:clr>
        </p15:guide>
        <p15:guide id="14" pos="2880" userDrawn="1">
          <p15:clr>
            <a:srgbClr val="F26B43"/>
          </p15:clr>
        </p15:guide>
        <p15:guide id="15" pos="3016" userDrawn="1">
          <p15:clr>
            <a:srgbClr val="F26B43"/>
          </p15:clr>
        </p15:guide>
        <p15:guide id="16" pos="274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8" Type="http://schemas.openxmlformats.org/officeDocument/2006/relationships/hyperlink" Target="https://www.datadoghq.com/container-report/" TargetMode="External"/><Relationship Id="rId3" Type="http://schemas.openxmlformats.org/officeDocument/2006/relationships/hyperlink" Target="https://github.com/kanisterio/kanister/tree/master/examples" TargetMode="External"/><Relationship Id="rId7" Type="http://schemas.openxmlformats.org/officeDocument/2006/relationships/hyperlink" Target="https://dok.community/wp-content/uploads/2021/10/DoK_Report_2021.pdf" TargetMode="External"/><Relationship Id="rId2" Type="http://schemas.openxmlformats.org/officeDocument/2006/relationships/hyperlink" Target="https://kubecampus.io/" TargetMode="External"/><Relationship Id="rId1" Type="http://schemas.openxmlformats.org/officeDocument/2006/relationships/slideLayout" Target="../slideLayouts/slideLayout14.xml"/><Relationship Id="rId6" Type="http://schemas.openxmlformats.org/officeDocument/2006/relationships/hyperlink" Target="https://dok.community/" TargetMode="External"/><Relationship Id="rId5" Type="http://schemas.openxmlformats.org/officeDocument/2006/relationships/hyperlink" Target="https://www.cncf.io/wp-content/uploads/2020/11/CNCF_Survey_Report_2020.pdf" TargetMode="External"/><Relationship Id="rId10" Type="http://schemas.openxmlformats.org/officeDocument/2006/relationships/hyperlink" Target="https://github.com/kubernetes/enhancements/pull/4082" TargetMode="External"/><Relationship Id="rId4" Type="http://schemas.openxmlformats.org/officeDocument/2006/relationships/hyperlink" Target="https://github.com/kanisterio/demo/tree/main/webinar/cncf.io/" TargetMode="External"/><Relationship Id="rId9" Type="http://schemas.openxmlformats.org/officeDocument/2006/relationships/hyperlink" Target="https://github.com/kubernetes/community/blob/master/wg-data-protection/README.m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Virt.io" TargetMode="External"/><Relationship Id="rId2" Type="http://schemas.openxmlformats.org/officeDocument/2006/relationships/hyperlink" Target="https://www.cncf.io/wp-content/uploads/2020/11/CNCF_Survey_Report_2020.pdf"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k.community/wp-content/uploads/2021/10/DoK_Report_2021.pdf" TargetMode="External"/><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hyperlink" Target="https://www.datadoghq.com/container-repor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A person with a beard and mustache smiling&#10;&#10;Description automatically generated">
            <a:extLst>
              <a:ext uri="{FF2B5EF4-FFF2-40B4-BE49-F238E27FC236}">
                <a16:creationId xmlns:a16="http://schemas.microsoft.com/office/drawing/2014/main" id="{9A8A972E-2482-DCC5-E5E9-8CE308FC1921}"/>
              </a:ext>
            </a:extLst>
          </p:cNvPr>
          <p:cNvPicPr>
            <a:picLocks noGrp="1" noChangeAspect="1"/>
          </p:cNvPicPr>
          <p:nvPr>
            <p:ph type="pic" sz="quarter" idx="13"/>
          </p:nvPr>
        </p:nvPicPr>
        <p:blipFill>
          <a:blip r:embed="rId3"/>
          <a:srcRect l="100" r="100"/>
          <a:stretch/>
        </p:blipFill>
        <p:spPr/>
      </p:pic>
      <p:sp>
        <p:nvSpPr>
          <p:cNvPr id="4" name="Text Placeholder 3">
            <a:extLst>
              <a:ext uri="{FF2B5EF4-FFF2-40B4-BE49-F238E27FC236}">
                <a16:creationId xmlns:a16="http://schemas.microsoft.com/office/drawing/2014/main" id="{573577C2-35C8-070B-B570-DCE655653652}"/>
              </a:ext>
            </a:extLst>
          </p:cNvPr>
          <p:cNvSpPr>
            <a:spLocks noGrp="1"/>
          </p:cNvSpPr>
          <p:nvPr>
            <p:ph type="body" sz="quarter" idx="18"/>
          </p:nvPr>
        </p:nvSpPr>
        <p:spPr/>
        <p:txBody>
          <a:bodyPr/>
          <a:lstStyle/>
          <a:p>
            <a:r>
              <a:rPr lang="en-US" dirty="0"/>
              <a:t>Michael Courcy</a:t>
            </a:r>
            <a:endParaRPr lang="en-RU"/>
          </a:p>
        </p:txBody>
      </p:sp>
      <p:sp>
        <p:nvSpPr>
          <p:cNvPr id="5" name="Text Placeholder 4">
            <a:extLst>
              <a:ext uri="{FF2B5EF4-FFF2-40B4-BE49-F238E27FC236}">
                <a16:creationId xmlns:a16="http://schemas.microsoft.com/office/drawing/2014/main" id="{5FE2D3FC-7542-330C-105C-223793B121AD}"/>
              </a:ext>
            </a:extLst>
          </p:cNvPr>
          <p:cNvSpPr>
            <a:spLocks noGrp="1"/>
          </p:cNvSpPr>
          <p:nvPr>
            <p:ph type="body" sz="quarter" idx="20"/>
          </p:nvPr>
        </p:nvSpPr>
        <p:spPr/>
        <p:txBody>
          <a:bodyPr/>
          <a:lstStyle/>
          <a:p>
            <a:r>
              <a:rPr lang="en-RU" sz="1150" dirty="0">
                <a:ea typeface="Tahoma"/>
                <a:cs typeface="Tahoma"/>
              </a:rPr>
              <a:t>Solution </a:t>
            </a:r>
            <a:r>
              <a:rPr lang="en-RU" sz="1150">
                <a:ea typeface="Tahoma"/>
                <a:cs typeface="Tahoma"/>
              </a:rPr>
              <a:t>Architect</a:t>
            </a:r>
            <a:endParaRPr lang="en-RU" sz="1150" dirty="0">
              <a:ea typeface="+mn-lt"/>
              <a:cs typeface="+mn-lt"/>
            </a:endParaRPr>
          </a:p>
          <a:p>
            <a:r>
              <a:rPr lang="en-US" sz="1150" dirty="0">
                <a:ea typeface="+mn-lt"/>
                <a:cs typeface="+mn-lt"/>
              </a:rPr>
              <a:t>Michael.Courcy@Veeam.com</a:t>
            </a:r>
            <a:endParaRPr lang="en-RU" sz="1150" dirty="0">
              <a:ea typeface="Tahoma"/>
              <a:cs typeface="Tahoma"/>
            </a:endParaRPr>
          </a:p>
          <a:p>
            <a:endParaRPr lang="en-RU" sz="1150" dirty="0">
              <a:ea typeface="Tahoma"/>
              <a:cs typeface="Tahoma"/>
            </a:endParaRPr>
          </a:p>
        </p:txBody>
      </p:sp>
      <p:pic>
        <p:nvPicPr>
          <p:cNvPr id="9" name="Picture 9" descr="A person wearing glasses and a vest&#10;&#10;Description automatically generated">
            <a:extLst>
              <a:ext uri="{FF2B5EF4-FFF2-40B4-BE49-F238E27FC236}">
                <a16:creationId xmlns:a16="http://schemas.microsoft.com/office/drawing/2014/main" id="{95ACF587-0B27-FAE6-18F6-A70F55A00461}"/>
              </a:ext>
            </a:extLst>
          </p:cNvPr>
          <p:cNvPicPr>
            <a:picLocks noGrp="1" noChangeAspect="1"/>
          </p:cNvPicPr>
          <p:nvPr>
            <p:ph type="pic" sz="quarter" idx="21"/>
          </p:nvPr>
        </p:nvPicPr>
        <p:blipFill>
          <a:blip r:embed="rId4"/>
          <a:srcRect t="12425" b="12425"/>
          <a:stretch/>
        </p:blipFill>
        <p:spPr/>
      </p:pic>
      <p:sp>
        <p:nvSpPr>
          <p:cNvPr id="7" name="Text Placeholder 6">
            <a:extLst>
              <a:ext uri="{FF2B5EF4-FFF2-40B4-BE49-F238E27FC236}">
                <a16:creationId xmlns:a16="http://schemas.microsoft.com/office/drawing/2014/main" id="{FCEC4490-3038-0355-A267-F7829EEF1EF7}"/>
              </a:ext>
            </a:extLst>
          </p:cNvPr>
          <p:cNvSpPr>
            <a:spLocks noGrp="1"/>
          </p:cNvSpPr>
          <p:nvPr>
            <p:ph type="body" sz="quarter" idx="22"/>
          </p:nvPr>
        </p:nvSpPr>
        <p:spPr/>
        <p:txBody>
          <a:bodyPr/>
          <a:lstStyle/>
          <a:p>
            <a:r>
              <a:rPr lang="en-US" dirty="0"/>
              <a:t>Mark Lavi</a:t>
            </a:r>
            <a:endParaRPr lang="en-RU"/>
          </a:p>
        </p:txBody>
      </p:sp>
      <p:sp>
        <p:nvSpPr>
          <p:cNvPr id="8" name="Text Placeholder 7">
            <a:extLst>
              <a:ext uri="{FF2B5EF4-FFF2-40B4-BE49-F238E27FC236}">
                <a16:creationId xmlns:a16="http://schemas.microsoft.com/office/drawing/2014/main" id="{8F561409-2183-95CF-9DBF-9D6537C2A345}"/>
              </a:ext>
            </a:extLst>
          </p:cNvPr>
          <p:cNvSpPr>
            <a:spLocks noGrp="1"/>
          </p:cNvSpPr>
          <p:nvPr>
            <p:ph type="body" sz="quarter" idx="23"/>
          </p:nvPr>
        </p:nvSpPr>
        <p:spPr>
          <a:xfrm>
            <a:off x="5235238" y="4338489"/>
            <a:ext cx="3183576" cy="440428"/>
          </a:xfrm>
        </p:spPr>
        <p:txBody>
          <a:bodyPr/>
          <a:lstStyle/>
          <a:p>
            <a:r>
              <a:rPr lang="en-RU" sz="1150" dirty="0">
                <a:ea typeface="Tahoma"/>
                <a:cs typeface="Tahoma"/>
              </a:rPr>
              <a:t>Principal, Cloud Native Product Manager</a:t>
            </a:r>
            <a:endParaRPr lang="en-RU" dirty="0">
              <a:ea typeface="Tahoma"/>
              <a:cs typeface="Tahoma"/>
            </a:endParaRPr>
          </a:p>
          <a:p>
            <a:r>
              <a:rPr lang="en-RU" sz="1150">
                <a:ea typeface="Tahoma"/>
                <a:cs typeface="Tahoma"/>
              </a:rPr>
              <a:t>Mark.Lavi@Veeam.com</a:t>
            </a:r>
            <a:endParaRPr lang="en-RU" sz="1150" dirty="0">
              <a:ea typeface="Tahoma"/>
              <a:cs typeface="Tahoma"/>
            </a:endParaRPr>
          </a:p>
        </p:txBody>
      </p:sp>
      <p:sp>
        <p:nvSpPr>
          <p:cNvPr id="2" name="Текст 1">
            <a:extLst>
              <a:ext uri="{FF2B5EF4-FFF2-40B4-BE49-F238E27FC236}">
                <a16:creationId xmlns:a16="http://schemas.microsoft.com/office/drawing/2014/main" id="{ECDBA385-1455-F14D-B6D2-956B75CD662D}"/>
              </a:ext>
            </a:extLst>
          </p:cNvPr>
          <p:cNvSpPr>
            <a:spLocks noGrp="1"/>
          </p:cNvSpPr>
          <p:nvPr>
            <p:ph type="body" sz="quarter" idx="10"/>
          </p:nvPr>
        </p:nvSpPr>
        <p:spPr>
          <a:xfrm>
            <a:off x="381000" y="2017001"/>
            <a:ext cx="8145519" cy="831767"/>
          </a:xfrm>
        </p:spPr>
        <p:txBody>
          <a:bodyPr lIns="0" tIns="45720" rIns="91440" bIns="45720" anchor="ctr">
            <a:noAutofit/>
          </a:bodyPr>
          <a:lstStyle/>
          <a:p>
            <a:pPr>
              <a:buSzPts val="7200"/>
            </a:pPr>
            <a:r>
              <a:rPr lang="en-US" sz="4750" dirty="0"/>
              <a:t>Kubernetes Data Protection Requires Orchestration: </a:t>
            </a:r>
            <a:r>
              <a:rPr lang="en-US" sz="4750" dirty="0" err="1"/>
              <a:t>Kanister.io</a:t>
            </a:r>
            <a:r>
              <a:rPr lang="en-US" sz="4750" dirty="0"/>
              <a:t> Delivers</a:t>
            </a:r>
            <a:endParaRPr lang="en-US" sz="3950" dirty="0"/>
          </a:p>
        </p:txBody>
      </p:sp>
    </p:spTree>
    <p:extLst>
      <p:ext uri="{BB962C8B-B14F-4D97-AF65-F5344CB8AC3E}">
        <p14:creationId xmlns:p14="http://schemas.microsoft.com/office/powerpoint/2010/main" val="36572559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1F07C5-715F-51A0-A54F-7B0FBD72B9BC}"/>
              </a:ext>
            </a:extLst>
          </p:cNvPr>
          <p:cNvSpPr>
            <a:spLocks noGrp="1"/>
          </p:cNvSpPr>
          <p:nvPr>
            <p:ph type="body" sz="quarter" idx="10"/>
          </p:nvPr>
        </p:nvSpPr>
        <p:spPr/>
        <p:txBody>
          <a:bodyPr/>
          <a:lstStyle/>
          <a:p>
            <a:r>
              <a:rPr lang="en-US" dirty="0"/>
              <a:t>Discussion and Demonstration</a:t>
            </a:r>
          </a:p>
        </p:txBody>
      </p:sp>
    </p:spTree>
    <p:extLst>
      <p:ext uri="{BB962C8B-B14F-4D97-AF65-F5344CB8AC3E}">
        <p14:creationId xmlns:p14="http://schemas.microsoft.com/office/powerpoint/2010/main" val="26070647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0AEF7E-0F5F-60B5-1987-EB89BB991502}"/>
              </a:ext>
            </a:extLst>
          </p:cNvPr>
          <p:cNvSpPr>
            <a:spLocks noGrp="1"/>
          </p:cNvSpPr>
          <p:nvPr>
            <p:ph type="title"/>
          </p:nvPr>
        </p:nvSpPr>
        <p:spPr>
          <a:xfrm>
            <a:off x="381001" y="189127"/>
            <a:ext cx="7727661" cy="339199"/>
          </a:xfrm>
        </p:spPr>
        <p:txBody>
          <a:bodyPr>
            <a:normAutofit/>
          </a:bodyPr>
          <a:lstStyle/>
          <a:p>
            <a:pPr>
              <a:lnSpc>
                <a:spcPct val="90000"/>
              </a:lnSpc>
              <a:spcAft>
                <a:spcPts val="300"/>
              </a:spcAft>
            </a:pPr>
            <a:r>
              <a:rPr lang="en-US" sz="1900" dirty="0"/>
              <a:t>How </a:t>
            </a:r>
            <a:r>
              <a:rPr lang="en-US" sz="1900" dirty="0" err="1"/>
              <a:t>Kanister.io</a:t>
            </a:r>
            <a:r>
              <a:rPr lang="en-US" sz="1900" dirty="0"/>
              <a:t> Orchestrates Data Protection</a:t>
            </a:r>
          </a:p>
        </p:txBody>
      </p:sp>
      <p:sp>
        <p:nvSpPr>
          <p:cNvPr id="1031" name="Text Placeholder 3">
            <a:extLst>
              <a:ext uri="{FF2B5EF4-FFF2-40B4-BE49-F238E27FC236}">
                <a16:creationId xmlns:a16="http://schemas.microsoft.com/office/drawing/2014/main" id="{AEC54C53-800F-93D7-FADF-E58F31D826F1}"/>
              </a:ext>
            </a:extLst>
          </p:cNvPr>
          <p:cNvSpPr>
            <a:spLocks noGrp="1"/>
          </p:cNvSpPr>
          <p:nvPr>
            <p:ph type="body" sz="quarter" idx="14"/>
          </p:nvPr>
        </p:nvSpPr>
        <p:spPr>
          <a:xfrm>
            <a:off x="377825" y="531511"/>
            <a:ext cx="7727662" cy="362285"/>
          </a:xfrm>
        </p:spPr>
        <p:txBody>
          <a:bodyPr/>
          <a:lstStyle/>
          <a:p>
            <a:r>
              <a:rPr lang="en-US" dirty="0"/>
              <a:t>A cloud native, extensible framework for app consistent operations</a:t>
            </a:r>
          </a:p>
        </p:txBody>
      </p:sp>
      <p:pic>
        <p:nvPicPr>
          <p:cNvPr id="1026" name="Picture 2">
            <a:extLst>
              <a:ext uri="{FF2B5EF4-FFF2-40B4-BE49-F238E27FC236}">
                <a16:creationId xmlns:a16="http://schemas.microsoft.com/office/drawing/2014/main" id="{67349126-DB59-EAF2-46BA-36C271CB02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9256" y="233040"/>
            <a:ext cx="1256871" cy="1321511"/>
          </a:xfrm>
          <a:prstGeom prst="rect">
            <a:avLst/>
          </a:prstGeom>
          <a:solidFill>
            <a:srgbClr val="FFFFFF"/>
          </a:solidFill>
        </p:spPr>
      </p:pic>
      <p:pic>
        <p:nvPicPr>
          <p:cNvPr id="1028" name="Picture 4">
            <a:extLst>
              <a:ext uri="{FF2B5EF4-FFF2-40B4-BE49-F238E27FC236}">
                <a16:creationId xmlns:a16="http://schemas.microsoft.com/office/drawing/2014/main" id="{2114C691-3E70-1293-096B-36588C541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918" y="1600543"/>
            <a:ext cx="5156925" cy="261158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6201BC9E-AF70-FE69-DAF3-F55E6F9F57A2}"/>
              </a:ext>
            </a:extLst>
          </p:cNvPr>
          <p:cNvSpPr>
            <a:spLocks noGrp="1"/>
          </p:cNvSpPr>
          <p:nvPr>
            <p:ph sz="half" idx="13"/>
          </p:nvPr>
        </p:nvSpPr>
        <p:spPr>
          <a:xfrm>
            <a:off x="377825" y="1043460"/>
            <a:ext cx="4408860" cy="3278890"/>
          </a:xfrm>
        </p:spPr>
        <p:txBody>
          <a:bodyPr vert="horz" lIns="0" tIns="0" rIns="0" bIns="0" rtlCol="0">
            <a:normAutofit/>
          </a:bodyPr>
          <a:lstStyle/>
          <a:p>
            <a:r>
              <a:rPr lang="en-US" dirty="0"/>
              <a:t>A Kanister controller, installed by Helm chart,</a:t>
            </a:r>
            <a:br>
              <a:rPr lang="en-US" dirty="0"/>
            </a:br>
            <a:r>
              <a:rPr lang="en-US" dirty="0"/>
              <a:t>provides new Custom Resource Definitions:</a:t>
            </a:r>
          </a:p>
          <a:p>
            <a:pPr marL="342900" indent="-342900">
              <a:buFont typeface="+mj-lt"/>
              <a:buAutoNum type="arabicPeriod"/>
            </a:pPr>
            <a:r>
              <a:rPr lang="en-US" dirty="0" err="1"/>
              <a:t>ActionSet</a:t>
            </a:r>
            <a:r>
              <a:rPr lang="en-US" dirty="0"/>
              <a:t>: an instance of a</a:t>
            </a:r>
            <a:br>
              <a:rPr lang="en-US" dirty="0"/>
            </a:br>
            <a:r>
              <a:rPr lang="en-US" dirty="0"/>
              <a:t>Blueprint operation</a:t>
            </a:r>
          </a:p>
          <a:p>
            <a:pPr marL="342900" indent="-342900">
              <a:buFont typeface="+mj-lt"/>
              <a:buAutoNum type="arabicPeriod"/>
            </a:pPr>
            <a:r>
              <a:rPr lang="en-US" dirty="0"/>
              <a:t>Blueprint: orchestrated actions</a:t>
            </a:r>
            <a:br>
              <a:rPr lang="en-US" dirty="0"/>
            </a:br>
            <a:r>
              <a:rPr lang="en-US" dirty="0"/>
              <a:t>for backup and recovery</a:t>
            </a:r>
          </a:p>
          <a:p>
            <a:pPr marL="342900" indent="-342900">
              <a:buFont typeface="+mj-lt"/>
              <a:buAutoNum type="arabicPeriod"/>
            </a:pPr>
            <a:r>
              <a:rPr lang="en-US" dirty="0"/>
              <a:t>Profile: infrastructure endpoint config</a:t>
            </a:r>
          </a:p>
        </p:txBody>
      </p:sp>
    </p:spTree>
    <p:extLst>
      <p:ext uri="{BB962C8B-B14F-4D97-AF65-F5344CB8AC3E}">
        <p14:creationId xmlns:p14="http://schemas.microsoft.com/office/powerpoint/2010/main" val="23728214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C543-6D1C-82B1-B994-E0E78AB3FFE6}"/>
              </a:ext>
            </a:extLst>
          </p:cNvPr>
          <p:cNvSpPr>
            <a:spLocks noGrp="1"/>
          </p:cNvSpPr>
          <p:nvPr>
            <p:ph type="title"/>
          </p:nvPr>
        </p:nvSpPr>
        <p:spPr/>
        <p:txBody>
          <a:bodyPr lIns="0" tIns="0" rIns="0" bIns="0" anchor="t"/>
          <a:lstStyle/>
          <a:p>
            <a:r>
              <a:rPr lang="en-US" dirty="0">
                <a:ea typeface="Tahoma"/>
                <a:cs typeface="Tahoma"/>
              </a:rPr>
              <a:t>Kanister: in Action</a:t>
            </a:r>
            <a:endParaRPr lang="en-US" dirty="0"/>
          </a:p>
        </p:txBody>
      </p:sp>
      <p:pic>
        <p:nvPicPr>
          <p:cNvPr id="4" name="Picture 4" descr="A screenshot of a computer&#10;&#10;Description automatically generated">
            <a:extLst>
              <a:ext uri="{FF2B5EF4-FFF2-40B4-BE49-F238E27FC236}">
                <a16:creationId xmlns:a16="http://schemas.microsoft.com/office/drawing/2014/main" id="{60D7FCFC-DF4E-730F-A279-5C411AFC2924}"/>
              </a:ext>
            </a:extLst>
          </p:cNvPr>
          <p:cNvPicPr>
            <a:picLocks noGrp="1" noChangeAspect="1"/>
          </p:cNvPicPr>
          <p:nvPr>
            <p:ph sz="half" idx="13"/>
          </p:nvPr>
        </p:nvPicPr>
        <p:blipFill>
          <a:blip r:embed="rId2"/>
          <a:stretch>
            <a:fillRect/>
          </a:stretch>
        </p:blipFill>
        <p:spPr>
          <a:xfrm>
            <a:off x="823975" y="851046"/>
            <a:ext cx="6945304" cy="3946308"/>
          </a:xfrm>
        </p:spPr>
      </p:pic>
    </p:spTree>
    <p:extLst>
      <p:ext uri="{BB962C8B-B14F-4D97-AF65-F5344CB8AC3E}">
        <p14:creationId xmlns:p14="http://schemas.microsoft.com/office/powerpoint/2010/main" val="480841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1F07C5-715F-51A0-A54F-7B0FBD72B9BC}"/>
              </a:ext>
            </a:extLst>
          </p:cNvPr>
          <p:cNvSpPr>
            <a:spLocks noGrp="1"/>
          </p:cNvSpPr>
          <p:nvPr>
            <p:ph type="body" sz="quarter" idx="10"/>
          </p:nvPr>
        </p:nvSpPr>
        <p:spPr/>
        <p:txBody>
          <a:bodyPr/>
          <a:lstStyle/>
          <a:p>
            <a:r>
              <a:rPr lang="en-US" dirty="0"/>
              <a:t>Conclusion</a:t>
            </a:r>
          </a:p>
        </p:txBody>
      </p:sp>
    </p:spTree>
    <p:extLst>
      <p:ext uri="{BB962C8B-B14F-4D97-AF65-F5344CB8AC3E}">
        <p14:creationId xmlns:p14="http://schemas.microsoft.com/office/powerpoint/2010/main" val="17620912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F474-F71F-A444-8FE4-9F9F066C7957}"/>
              </a:ext>
            </a:extLst>
          </p:cNvPr>
          <p:cNvSpPr>
            <a:spLocks noGrp="1"/>
          </p:cNvSpPr>
          <p:nvPr>
            <p:ph type="title"/>
          </p:nvPr>
        </p:nvSpPr>
        <p:spPr/>
        <p:txBody>
          <a:bodyPr/>
          <a:lstStyle/>
          <a:p>
            <a:r>
              <a:rPr lang="en-US" dirty="0"/>
              <a:t>Resources: Where to Go from Here?</a:t>
            </a:r>
          </a:p>
        </p:txBody>
      </p:sp>
      <p:sp>
        <p:nvSpPr>
          <p:cNvPr id="3" name="Text Placeholder 2">
            <a:extLst>
              <a:ext uri="{FF2B5EF4-FFF2-40B4-BE49-F238E27FC236}">
                <a16:creationId xmlns:a16="http://schemas.microsoft.com/office/drawing/2014/main" id="{1083DD71-E06C-5742-845A-37C836797652}"/>
              </a:ext>
            </a:extLst>
          </p:cNvPr>
          <p:cNvSpPr>
            <a:spLocks noGrp="1"/>
          </p:cNvSpPr>
          <p:nvPr>
            <p:ph type="body" idx="1"/>
          </p:nvPr>
        </p:nvSpPr>
        <p:spPr>
          <a:prstGeom prst="rect">
            <a:avLst/>
          </a:prstGeom>
        </p:spPr>
        <p:txBody>
          <a:bodyPr/>
          <a:lstStyle/>
          <a:p>
            <a:r>
              <a:rPr lang="en-US" dirty="0"/>
              <a:t>https://</a:t>
            </a:r>
            <a:r>
              <a:rPr lang="en-US" dirty="0" err="1"/>
              <a:t>Kanister.io</a:t>
            </a:r>
            <a:endParaRPr lang="en-US" dirty="0"/>
          </a:p>
        </p:txBody>
      </p:sp>
      <p:sp>
        <p:nvSpPr>
          <p:cNvPr id="4" name="Content Placeholder 3">
            <a:extLst>
              <a:ext uri="{FF2B5EF4-FFF2-40B4-BE49-F238E27FC236}">
                <a16:creationId xmlns:a16="http://schemas.microsoft.com/office/drawing/2014/main" id="{FBC25B16-2E00-714A-A75D-74CA1E5EE37D}"/>
              </a:ext>
            </a:extLst>
          </p:cNvPr>
          <p:cNvSpPr>
            <a:spLocks noGrp="1"/>
          </p:cNvSpPr>
          <p:nvPr>
            <p:ph sz="half" idx="2"/>
          </p:nvPr>
        </p:nvSpPr>
        <p:spPr>
          <a:prstGeom prst="rect">
            <a:avLst/>
          </a:prstGeom>
        </p:spPr>
        <p:txBody>
          <a:bodyPr/>
          <a:lstStyle/>
          <a:p>
            <a:pPr lvl="1">
              <a:buSzPct val="90000"/>
            </a:pPr>
            <a:r>
              <a:rPr lang="en-US" dirty="0"/>
              <a:t>Community:</a:t>
            </a:r>
            <a:br>
              <a:rPr lang="en-US" dirty="0"/>
            </a:br>
            <a:r>
              <a:rPr lang="en-US" dirty="0"/>
              <a:t>biweekly Zoom meetings and Slack</a:t>
            </a:r>
          </a:p>
          <a:p>
            <a:pPr lvl="1">
              <a:buSzPct val="90000"/>
            </a:pPr>
            <a:r>
              <a:rPr lang="en-US" dirty="0"/>
              <a:t>Tutorial on </a:t>
            </a:r>
            <a:r>
              <a:rPr lang="en-US" dirty="0">
                <a:hlinkClick r:id="rId2"/>
              </a:rPr>
              <a:t>https://</a:t>
            </a:r>
            <a:r>
              <a:rPr lang="en-US" dirty="0" err="1">
                <a:hlinkClick r:id="rId2"/>
              </a:rPr>
              <a:t>KubeCampus.io</a:t>
            </a:r>
            <a:endParaRPr lang="en-US" dirty="0"/>
          </a:p>
          <a:p>
            <a:pPr lvl="1">
              <a:buSzPct val="90000"/>
            </a:pPr>
            <a:r>
              <a:rPr lang="en-US" dirty="0"/>
              <a:t>Example blueprints:</a:t>
            </a:r>
            <a:br>
              <a:rPr lang="en-US" dirty="0"/>
            </a:br>
            <a:r>
              <a:rPr lang="en-US" dirty="0">
                <a:hlinkClick r:id="rId3"/>
              </a:rPr>
              <a:t>https://github.com/kanisterio/kanister/tree/master/examples</a:t>
            </a:r>
            <a:endParaRPr lang="en-US" dirty="0"/>
          </a:p>
          <a:p>
            <a:pPr lvl="1">
              <a:buSzPct val="90000"/>
            </a:pPr>
            <a:r>
              <a:rPr lang="en-US" dirty="0"/>
              <a:t>Today’s webinar materials:</a:t>
            </a:r>
            <a:br>
              <a:rPr lang="en-US" dirty="0"/>
            </a:br>
            <a:r>
              <a:rPr lang="en-US" dirty="0">
                <a:hlinkClick r:id="rId4"/>
              </a:rPr>
              <a:t>https://github.com/kanisterio/demo/tree/main/webinar/cncf.io/</a:t>
            </a:r>
            <a:endParaRPr lang="en-US" dirty="0"/>
          </a:p>
        </p:txBody>
      </p:sp>
      <p:sp>
        <p:nvSpPr>
          <p:cNvPr id="5" name="Text Placeholder 4">
            <a:extLst>
              <a:ext uri="{FF2B5EF4-FFF2-40B4-BE49-F238E27FC236}">
                <a16:creationId xmlns:a16="http://schemas.microsoft.com/office/drawing/2014/main" id="{0AA7CC29-7FD0-544D-9149-3B86844B6531}"/>
              </a:ext>
            </a:extLst>
          </p:cNvPr>
          <p:cNvSpPr>
            <a:spLocks noGrp="1"/>
          </p:cNvSpPr>
          <p:nvPr>
            <p:ph type="body" idx="10"/>
          </p:nvPr>
        </p:nvSpPr>
        <p:spPr>
          <a:prstGeom prst="rect">
            <a:avLst/>
          </a:prstGeom>
        </p:spPr>
        <p:txBody>
          <a:bodyPr/>
          <a:lstStyle/>
          <a:p>
            <a:r>
              <a:rPr lang="en-US" dirty="0"/>
              <a:t>References</a:t>
            </a:r>
          </a:p>
        </p:txBody>
      </p:sp>
      <p:sp>
        <p:nvSpPr>
          <p:cNvPr id="6" name="Content Placeholder 5">
            <a:extLst>
              <a:ext uri="{FF2B5EF4-FFF2-40B4-BE49-F238E27FC236}">
                <a16:creationId xmlns:a16="http://schemas.microsoft.com/office/drawing/2014/main" id="{FCD6D5A4-19F9-8F4F-8AD1-B0FF44B7C92C}"/>
              </a:ext>
            </a:extLst>
          </p:cNvPr>
          <p:cNvSpPr>
            <a:spLocks noGrp="1"/>
          </p:cNvSpPr>
          <p:nvPr>
            <p:ph sz="half" idx="13"/>
          </p:nvPr>
        </p:nvSpPr>
        <p:spPr>
          <a:prstGeom prst="rect">
            <a:avLst/>
          </a:prstGeom>
        </p:spPr>
        <p:txBody>
          <a:bodyPr>
            <a:normAutofit/>
          </a:bodyPr>
          <a:lstStyle/>
          <a:p>
            <a:pPr marL="180000" indent="-180000">
              <a:spcAft>
                <a:spcPts val="300"/>
              </a:spcAft>
              <a:buClr>
                <a:schemeClr val="accent4"/>
              </a:buClr>
              <a:buFont typeface="Arial" panose="020B0604020202020204" pitchFamily="34" charset="0"/>
              <a:buChar char="•"/>
            </a:pPr>
            <a:r>
              <a:rPr lang="en-US" dirty="0"/>
              <a:t>CNCF Survey 2020</a:t>
            </a:r>
            <a:br>
              <a:rPr lang="en-US" dirty="0"/>
            </a:br>
            <a:r>
              <a:rPr lang="en-US" dirty="0">
                <a:hlinkClick r:id="rId5"/>
              </a:rPr>
              <a:t>https://www.cncf.io/wp-content/uploads/2020/11/CNCF_Survey_Report_2020.pdf</a:t>
            </a:r>
            <a:endParaRPr lang="en-US" dirty="0"/>
          </a:p>
          <a:p>
            <a:pPr marL="180000" indent="-180000">
              <a:spcAft>
                <a:spcPts val="300"/>
              </a:spcAft>
              <a:buClr>
                <a:schemeClr val="accent4"/>
              </a:buClr>
              <a:buFont typeface="Arial" panose="020B0604020202020204" pitchFamily="34" charset="0"/>
              <a:buChar char="•"/>
            </a:pPr>
            <a:r>
              <a:rPr lang="en-US" dirty="0">
                <a:hlinkClick r:id="rId6"/>
              </a:rPr>
              <a:t>https://Dok.Community</a:t>
            </a:r>
            <a:r>
              <a:rPr lang="en-US" dirty="0"/>
              <a:t>: </a:t>
            </a:r>
            <a:r>
              <a:rPr lang="en-US" dirty="0">
                <a:hlinkClick r:id="rId7"/>
              </a:rPr>
              <a:t>2021 Report</a:t>
            </a:r>
            <a:endParaRPr lang="en-US" dirty="0"/>
          </a:p>
          <a:p>
            <a:pPr marL="180000" indent="-180000">
              <a:spcAft>
                <a:spcPts val="300"/>
              </a:spcAft>
              <a:buClr>
                <a:schemeClr val="accent4"/>
              </a:buClr>
              <a:buFont typeface="Arial" panose="020B0604020202020204" pitchFamily="34" charset="0"/>
              <a:buChar char="•"/>
            </a:pPr>
            <a:r>
              <a:rPr lang="en-US" dirty="0">
                <a:hlinkClick r:id="rId8"/>
              </a:rPr>
              <a:t>DataDogHQ.com/container-report/</a:t>
            </a:r>
            <a:endParaRPr lang="en-US" dirty="0"/>
          </a:p>
          <a:p>
            <a:pPr marL="180000" indent="-180000">
              <a:spcAft>
                <a:spcPts val="300"/>
              </a:spcAft>
              <a:buClr>
                <a:schemeClr val="accent4"/>
              </a:buClr>
              <a:buFont typeface="Arial" panose="020B0604020202020204" pitchFamily="34" charset="0"/>
              <a:buChar char="•"/>
            </a:pPr>
            <a:r>
              <a:rPr lang="en-US" dirty="0"/>
              <a:t>Kubernetes </a:t>
            </a:r>
            <a:r>
              <a:rPr lang="en-US" dirty="0">
                <a:hlinkClick r:id="rId9"/>
              </a:rPr>
              <a:t>Data Protection Working Group</a:t>
            </a:r>
            <a:r>
              <a:rPr lang="en-US" dirty="0"/>
              <a:t>: Charter and White Paper</a:t>
            </a:r>
          </a:p>
          <a:p>
            <a:pPr marL="360000" lvl="1"/>
            <a:r>
              <a:rPr lang="en-US" dirty="0">
                <a:hlinkClick r:id="rId10"/>
              </a:rPr>
              <a:t>KEP-3314</a:t>
            </a:r>
            <a:r>
              <a:rPr lang="en-US" dirty="0"/>
              <a:t> Change Block Tracking</a:t>
            </a:r>
          </a:p>
        </p:txBody>
      </p:sp>
      <p:sp>
        <p:nvSpPr>
          <p:cNvPr id="7" name="TextBox 6">
            <a:extLst>
              <a:ext uri="{FF2B5EF4-FFF2-40B4-BE49-F238E27FC236}">
                <a16:creationId xmlns:a16="http://schemas.microsoft.com/office/drawing/2014/main" id="{02E94B26-7CFD-5C1A-0A2E-71CCD4D0886B}"/>
              </a:ext>
            </a:extLst>
          </p:cNvPr>
          <p:cNvSpPr txBox="1"/>
          <p:nvPr/>
        </p:nvSpPr>
        <p:spPr>
          <a:xfrm>
            <a:off x="6460958" y="-565484"/>
            <a:ext cx="0" cy="0"/>
          </a:xfrm>
          <a:prstGeom prst="rect">
            <a:avLst/>
          </a:prstGeom>
          <a:noFill/>
        </p:spPr>
        <p:txBody>
          <a:bodyPr wrap="none" lIns="45720" tIns="0" rIns="45720" bIns="0" rtlCol="0" anchor="t" anchorCtr="0">
            <a:noAutofit/>
          </a:bodyPr>
          <a:lstStyle/>
          <a:p>
            <a:pPr marL="137160" indent="-137160">
              <a:lnSpc>
                <a:spcPct val="90000"/>
              </a:lnSpc>
              <a:spcBef>
                <a:spcPts val="300"/>
              </a:spcBef>
              <a:spcAft>
                <a:spcPts val="300"/>
              </a:spcAft>
              <a:buClr>
                <a:schemeClr val="accent3"/>
              </a:buClr>
              <a:buFont typeface="Arial" panose="020B0604020202020204" pitchFamily="34" charset="0"/>
              <a:buChar char="•"/>
            </a:pPr>
            <a:endParaRPr lang="en-US" sz="1400"/>
          </a:p>
        </p:txBody>
      </p:sp>
      <p:sp>
        <p:nvSpPr>
          <p:cNvPr id="8" name="TextBox 7">
            <a:extLst>
              <a:ext uri="{FF2B5EF4-FFF2-40B4-BE49-F238E27FC236}">
                <a16:creationId xmlns:a16="http://schemas.microsoft.com/office/drawing/2014/main" id="{C016DC39-D915-3EC8-C380-D3F6060E8A10}"/>
              </a:ext>
            </a:extLst>
          </p:cNvPr>
          <p:cNvSpPr txBox="1"/>
          <p:nvPr/>
        </p:nvSpPr>
        <p:spPr>
          <a:xfrm>
            <a:off x="1524000" y="817756"/>
            <a:ext cx="0" cy="0"/>
          </a:xfrm>
          <a:prstGeom prst="rect">
            <a:avLst/>
          </a:prstGeom>
          <a:noFill/>
        </p:spPr>
        <p:txBody>
          <a:bodyPr wrap="none" lIns="91440" tIns="0" rIns="91440" bIns="0" rtlCol="0" anchor="t" anchorCtr="0">
            <a:noAutofit/>
          </a:bodyPr>
          <a:lstStyle/>
          <a:p>
            <a:pPr marL="137160" indent="-137160" algn="l">
              <a:lnSpc>
                <a:spcPct val="90000"/>
              </a:lnSpc>
              <a:spcBef>
                <a:spcPts val="300"/>
              </a:spcBef>
              <a:spcAft>
                <a:spcPts val="300"/>
              </a:spcAft>
              <a:buClr>
                <a:schemeClr val="accent4"/>
              </a:buClr>
              <a:buFont typeface="Arial" panose="020B0604020202020204" pitchFamily="34" charset="0"/>
              <a:buChar char="•"/>
            </a:pPr>
            <a:endParaRPr lang="en-US" sz="1400" dirty="0"/>
          </a:p>
        </p:txBody>
      </p:sp>
      <p:sp>
        <p:nvSpPr>
          <p:cNvPr id="9" name="TextBox 8">
            <a:extLst>
              <a:ext uri="{FF2B5EF4-FFF2-40B4-BE49-F238E27FC236}">
                <a16:creationId xmlns:a16="http://schemas.microsoft.com/office/drawing/2014/main" id="{E4E260CB-D272-2F57-C469-F3B82423EDF7}"/>
              </a:ext>
            </a:extLst>
          </p:cNvPr>
          <p:cNvSpPr txBox="1"/>
          <p:nvPr/>
        </p:nvSpPr>
        <p:spPr>
          <a:xfrm flipH="1">
            <a:off x="295811" y="858855"/>
            <a:ext cx="7727659" cy="377080"/>
          </a:xfrm>
          <a:prstGeom prst="rect">
            <a:avLst/>
          </a:prstGeom>
          <a:noFill/>
        </p:spPr>
        <p:txBody>
          <a:bodyPr wrap="none" lIns="91440" tIns="0" rIns="91440" bIns="0" rtlCol="0" anchor="t" anchorCtr="0">
            <a:noAutofit/>
          </a:bodyPr>
          <a:lstStyle/>
          <a:p>
            <a:pPr algn="l">
              <a:lnSpc>
                <a:spcPct val="90000"/>
              </a:lnSpc>
              <a:spcBef>
                <a:spcPts val="300"/>
              </a:spcBef>
              <a:spcAft>
                <a:spcPts val="300"/>
              </a:spcAft>
              <a:buClr>
                <a:schemeClr val="accent4"/>
              </a:buClr>
            </a:pPr>
            <a:r>
              <a:rPr lang="en-US" sz="1400" dirty="0" err="1"/>
              <a:t>Kanister.io</a:t>
            </a:r>
            <a:r>
              <a:rPr lang="en-US" sz="1400" dirty="0"/>
              <a:t> is a cloud-native, open source, extensible framework for Kubernetes data protection!</a:t>
            </a:r>
            <a:br>
              <a:rPr lang="en-US" sz="1400" dirty="0"/>
            </a:br>
            <a:r>
              <a:rPr lang="en-US" sz="1400" dirty="0"/>
              <a:t>Please adopt and join us at:</a:t>
            </a:r>
          </a:p>
        </p:txBody>
      </p:sp>
      <p:sp>
        <p:nvSpPr>
          <p:cNvPr id="10" name="TextBox 9">
            <a:extLst>
              <a:ext uri="{FF2B5EF4-FFF2-40B4-BE49-F238E27FC236}">
                <a16:creationId xmlns:a16="http://schemas.microsoft.com/office/drawing/2014/main" id="{F66F7C13-DF00-18F4-66E0-4AA97F5B70CA}"/>
              </a:ext>
            </a:extLst>
          </p:cNvPr>
          <p:cNvSpPr txBox="1"/>
          <p:nvPr/>
        </p:nvSpPr>
        <p:spPr>
          <a:xfrm>
            <a:off x="5047785" y="877229"/>
            <a:ext cx="0" cy="0"/>
          </a:xfrm>
          <a:prstGeom prst="rect">
            <a:avLst/>
          </a:prstGeom>
          <a:noFill/>
        </p:spPr>
        <p:txBody>
          <a:bodyPr wrap="none" lIns="91440" tIns="0" rIns="91440" bIns="0" rtlCol="0" anchor="t" anchorCtr="0">
            <a:noAutofit/>
          </a:bodyPr>
          <a:lstStyle/>
          <a:p>
            <a:pPr marL="137160" indent="-137160" algn="l">
              <a:lnSpc>
                <a:spcPct val="90000"/>
              </a:lnSpc>
              <a:spcBef>
                <a:spcPts val="300"/>
              </a:spcBef>
              <a:spcAft>
                <a:spcPts val="300"/>
              </a:spcAft>
              <a:buClr>
                <a:schemeClr val="accent4"/>
              </a:buClr>
              <a:buFont typeface="Arial" panose="020B0604020202020204" pitchFamily="34" charset="0"/>
              <a:buChar char="•"/>
            </a:pPr>
            <a:endParaRPr lang="en-US" sz="1400" dirty="0"/>
          </a:p>
        </p:txBody>
      </p:sp>
    </p:spTree>
    <p:extLst>
      <p:ext uri="{BB962C8B-B14F-4D97-AF65-F5344CB8AC3E}">
        <p14:creationId xmlns:p14="http://schemas.microsoft.com/office/powerpoint/2010/main" val="34143431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1F07C5-715F-51A0-A54F-7B0FBD72B9BC}"/>
              </a:ext>
            </a:extLst>
          </p:cNvPr>
          <p:cNvSpPr>
            <a:spLocks noGrp="1"/>
          </p:cNvSpPr>
          <p:nvPr>
            <p:ph type="body" sz="quarter" idx="10"/>
          </p:nvPr>
        </p:nvSpPr>
        <p:spPr/>
        <p:txBody>
          <a:bodyPr/>
          <a:lstStyle/>
          <a:p>
            <a:r>
              <a:rPr lang="en-US"/>
              <a:t>Questions?</a:t>
            </a:r>
          </a:p>
        </p:txBody>
      </p:sp>
    </p:spTree>
    <p:extLst>
      <p:ext uri="{BB962C8B-B14F-4D97-AF65-F5344CB8AC3E}">
        <p14:creationId xmlns:p14="http://schemas.microsoft.com/office/powerpoint/2010/main" val="35393724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0A6F8F-6516-5307-49BA-C8106B865923}"/>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42413485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6D4B50-60F8-7A2A-D33A-540FAFC4D8E5}"/>
              </a:ext>
            </a:extLst>
          </p:cNvPr>
          <p:cNvSpPr>
            <a:spLocks noGrp="1"/>
          </p:cNvSpPr>
          <p:nvPr>
            <p:ph type="body" sz="quarter" idx="10"/>
          </p:nvPr>
        </p:nvSpPr>
        <p:spPr/>
        <p:txBody>
          <a:bodyPr/>
          <a:lstStyle/>
          <a:p>
            <a:r>
              <a:rPr lang="en-US"/>
              <a:t>Agenda</a:t>
            </a:r>
          </a:p>
        </p:txBody>
      </p:sp>
      <p:sp>
        <p:nvSpPr>
          <p:cNvPr id="23" name="Text Placeholder 22">
            <a:extLst>
              <a:ext uri="{FF2B5EF4-FFF2-40B4-BE49-F238E27FC236}">
                <a16:creationId xmlns:a16="http://schemas.microsoft.com/office/drawing/2014/main" id="{6146869D-755E-FBB6-0DCC-0BD6987916EC}"/>
              </a:ext>
            </a:extLst>
          </p:cNvPr>
          <p:cNvSpPr>
            <a:spLocks noGrp="1"/>
          </p:cNvSpPr>
          <p:nvPr>
            <p:ph type="body" sz="quarter" idx="24"/>
          </p:nvPr>
        </p:nvSpPr>
        <p:spPr>
          <a:xfrm>
            <a:off x="3723667" y="1662890"/>
            <a:ext cx="3529448" cy="220346"/>
          </a:xfrm>
        </p:spPr>
        <p:txBody>
          <a:bodyPr/>
          <a:lstStyle/>
          <a:p>
            <a:r>
              <a:rPr lang="en-US" sz="1400" dirty="0"/>
              <a:t>Introductions: Michael and Mark</a:t>
            </a:r>
          </a:p>
        </p:txBody>
      </p:sp>
      <p:sp>
        <p:nvSpPr>
          <p:cNvPr id="24" name="Text Placeholder 23">
            <a:extLst>
              <a:ext uri="{FF2B5EF4-FFF2-40B4-BE49-F238E27FC236}">
                <a16:creationId xmlns:a16="http://schemas.microsoft.com/office/drawing/2014/main" id="{F75B95B3-BB14-339E-F216-CF715EEC1A43}"/>
              </a:ext>
            </a:extLst>
          </p:cNvPr>
          <p:cNvSpPr>
            <a:spLocks noGrp="1"/>
          </p:cNvSpPr>
          <p:nvPr>
            <p:ph type="body" sz="quarter" idx="25"/>
          </p:nvPr>
        </p:nvSpPr>
        <p:spPr>
          <a:xfrm>
            <a:off x="3723667" y="2083900"/>
            <a:ext cx="3529448" cy="220346"/>
          </a:xfrm>
        </p:spPr>
        <p:txBody>
          <a:bodyPr/>
          <a:lstStyle/>
          <a:p>
            <a:r>
              <a:rPr lang="en-US" sz="1400" dirty="0"/>
              <a:t>Data Protection on Kubernetes: Overview</a:t>
            </a:r>
          </a:p>
        </p:txBody>
      </p:sp>
      <p:sp>
        <p:nvSpPr>
          <p:cNvPr id="25" name="Text Placeholder 24">
            <a:extLst>
              <a:ext uri="{FF2B5EF4-FFF2-40B4-BE49-F238E27FC236}">
                <a16:creationId xmlns:a16="http://schemas.microsoft.com/office/drawing/2014/main" id="{55F2030D-D82A-6A3B-054F-72EF07168EF8}"/>
              </a:ext>
            </a:extLst>
          </p:cNvPr>
          <p:cNvSpPr>
            <a:spLocks noGrp="1"/>
          </p:cNvSpPr>
          <p:nvPr>
            <p:ph type="body" sz="quarter" idx="26"/>
          </p:nvPr>
        </p:nvSpPr>
        <p:spPr>
          <a:xfrm>
            <a:off x="3723667" y="2784805"/>
            <a:ext cx="3529448" cy="215644"/>
          </a:xfrm>
        </p:spPr>
        <p:txBody>
          <a:bodyPr/>
          <a:lstStyle/>
          <a:p>
            <a:r>
              <a:rPr lang="en-US" sz="1400" dirty="0"/>
              <a:t>Discussion and Demonstration of Kubernetes Data Protection with Kanister.io Blueprints</a:t>
            </a:r>
          </a:p>
          <a:p>
            <a:endParaRPr lang="en-US" sz="1400" dirty="0"/>
          </a:p>
        </p:txBody>
      </p:sp>
      <p:sp>
        <p:nvSpPr>
          <p:cNvPr id="26" name="Text Placeholder 25">
            <a:extLst>
              <a:ext uri="{FF2B5EF4-FFF2-40B4-BE49-F238E27FC236}">
                <a16:creationId xmlns:a16="http://schemas.microsoft.com/office/drawing/2014/main" id="{C2084293-1671-D8FE-8E2A-5268654282E4}"/>
              </a:ext>
            </a:extLst>
          </p:cNvPr>
          <p:cNvSpPr>
            <a:spLocks noGrp="1"/>
          </p:cNvSpPr>
          <p:nvPr>
            <p:ph type="body" sz="quarter" idx="27"/>
          </p:nvPr>
        </p:nvSpPr>
        <p:spPr>
          <a:xfrm>
            <a:off x="3723667" y="3197807"/>
            <a:ext cx="3529448" cy="223310"/>
          </a:xfrm>
        </p:spPr>
        <p:txBody>
          <a:bodyPr lIns="91440" tIns="45720" rIns="91440" bIns="45720" anchor="ctr">
            <a:noAutofit/>
          </a:bodyPr>
          <a:lstStyle/>
          <a:p>
            <a:r>
              <a:rPr lang="en-US" sz="1400" dirty="0"/>
              <a:t>Conclusions and Resources</a:t>
            </a:r>
          </a:p>
        </p:txBody>
      </p:sp>
      <p:sp>
        <p:nvSpPr>
          <p:cNvPr id="27" name="Text Placeholder 26">
            <a:extLst>
              <a:ext uri="{FF2B5EF4-FFF2-40B4-BE49-F238E27FC236}">
                <a16:creationId xmlns:a16="http://schemas.microsoft.com/office/drawing/2014/main" id="{30309441-9B09-E49D-83A8-F6D36A4BBDA0}"/>
              </a:ext>
            </a:extLst>
          </p:cNvPr>
          <p:cNvSpPr>
            <a:spLocks noGrp="1"/>
          </p:cNvSpPr>
          <p:nvPr>
            <p:ph type="body" sz="quarter" idx="28"/>
          </p:nvPr>
        </p:nvSpPr>
        <p:spPr>
          <a:xfrm>
            <a:off x="3723667" y="3619235"/>
            <a:ext cx="3529448" cy="220346"/>
          </a:xfrm>
        </p:spPr>
        <p:txBody>
          <a:bodyPr/>
          <a:lstStyle/>
          <a:p>
            <a:r>
              <a:rPr lang="en-US" sz="1400" dirty="0"/>
              <a:t>Questions and Answers and Thank You!</a:t>
            </a:r>
          </a:p>
        </p:txBody>
      </p:sp>
    </p:spTree>
    <p:extLst>
      <p:ext uri="{BB962C8B-B14F-4D97-AF65-F5344CB8AC3E}">
        <p14:creationId xmlns:p14="http://schemas.microsoft.com/office/powerpoint/2010/main" val="20512772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45AA78-8948-2F31-8A31-C76F0752C44C}"/>
              </a:ext>
            </a:extLst>
          </p:cNvPr>
          <p:cNvSpPr>
            <a:spLocks noGrp="1"/>
          </p:cNvSpPr>
          <p:nvPr>
            <p:ph sz="half" idx="2"/>
          </p:nvPr>
        </p:nvSpPr>
        <p:spPr/>
        <p:txBody>
          <a:bodyPr anchor="ctr"/>
          <a:lstStyle/>
          <a:p>
            <a:pPr>
              <a:spcAft>
                <a:spcPts val="300"/>
              </a:spcAft>
            </a:pPr>
            <a:r>
              <a:rPr lang="en-US" dirty="0"/>
              <a:t>An overview of the data protection challenges:</a:t>
            </a:r>
          </a:p>
          <a:p>
            <a:pPr>
              <a:spcAft>
                <a:spcPts val="300"/>
              </a:spcAft>
            </a:pPr>
            <a:endParaRPr lang="en-US" dirty="0"/>
          </a:p>
          <a:p>
            <a:pPr marL="179705" indent="-179705">
              <a:spcAft>
                <a:spcPts val="300"/>
              </a:spcAft>
              <a:buFont typeface="Arial" panose="020B0604020202020204" pitchFamily="34" charset="0"/>
              <a:buChar char="•"/>
            </a:pPr>
            <a:r>
              <a:rPr lang="en-US" dirty="0"/>
              <a:t>Kubernetes: Stateful versus Stateless Workloads</a:t>
            </a:r>
            <a:endParaRPr lang="en-US">
              <a:ea typeface="Tahoma"/>
              <a:cs typeface="Tahoma"/>
            </a:endParaRPr>
          </a:p>
          <a:p>
            <a:pPr marL="180000" indent="-180000">
              <a:spcAft>
                <a:spcPts val="300"/>
              </a:spcAft>
              <a:buFont typeface="Arial" panose="020B0604020202020204" pitchFamily="34" charset="0"/>
              <a:buChar char="•"/>
            </a:pPr>
            <a:endParaRPr lang="en-US" dirty="0"/>
          </a:p>
          <a:p>
            <a:pPr marL="179705" indent="-179705">
              <a:spcAft>
                <a:spcPts val="300"/>
              </a:spcAft>
              <a:buFont typeface="Arial" panose="020B0604020202020204" pitchFamily="34" charset="0"/>
              <a:buChar char="•"/>
            </a:pPr>
            <a:r>
              <a:rPr lang="en-US" dirty="0"/>
              <a:t>Why </a:t>
            </a:r>
            <a:r>
              <a:rPr lang="en-US"/>
              <a:t>etcd</a:t>
            </a:r>
            <a:r>
              <a:rPr lang="en-US" dirty="0"/>
              <a:t> Backup is a Poor Strategy</a:t>
            </a:r>
            <a:endParaRPr lang="en-US">
              <a:ea typeface="Tahoma"/>
              <a:cs typeface="Tahoma"/>
            </a:endParaRPr>
          </a:p>
          <a:p>
            <a:pPr marL="180000" indent="-180000">
              <a:spcAft>
                <a:spcPts val="300"/>
              </a:spcAft>
              <a:buFont typeface="Arial" panose="020B0604020202020204" pitchFamily="34" charset="0"/>
              <a:buChar char="•"/>
            </a:pPr>
            <a:endParaRPr lang="en-US" dirty="0"/>
          </a:p>
          <a:p>
            <a:pPr marL="179705" indent="-179705">
              <a:spcAft>
                <a:spcPts val="300"/>
              </a:spcAft>
              <a:buFont typeface="Arial" panose="020B0604020202020204" pitchFamily="34" charset="0"/>
              <a:buChar char="•"/>
            </a:pPr>
            <a:r>
              <a:rPr lang="en-US" dirty="0"/>
              <a:t>What is Application Consistent Backup?</a:t>
            </a:r>
            <a:endParaRPr lang="en-US">
              <a:ea typeface="Tahoma"/>
              <a:cs typeface="Tahoma"/>
            </a:endParaRPr>
          </a:p>
          <a:p>
            <a:pPr marL="180000" indent="-180000">
              <a:spcAft>
                <a:spcPts val="300"/>
              </a:spcAft>
              <a:buFont typeface="Arial" panose="020B0604020202020204" pitchFamily="34" charset="0"/>
              <a:buChar char="•"/>
            </a:pPr>
            <a:endParaRPr lang="en-US" dirty="0"/>
          </a:p>
          <a:p>
            <a:pPr marL="179705" indent="-179705">
              <a:spcAft>
                <a:spcPts val="300"/>
              </a:spcAft>
              <a:buFont typeface="Arial" panose="020B0604020202020204" pitchFamily="34" charset="0"/>
              <a:buChar char="•"/>
            </a:pPr>
            <a:r>
              <a:rPr lang="en-US" dirty="0"/>
              <a:t>How </a:t>
            </a:r>
            <a:r>
              <a:rPr lang="en-US"/>
              <a:t>Kanister.io</a:t>
            </a:r>
            <a:r>
              <a:rPr lang="en-US" dirty="0"/>
              <a:t> Orchestrates</a:t>
            </a:r>
            <a:br>
              <a:rPr lang="en-US" dirty="0"/>
            </a:br>
            <a:r>
              <a:rPr lang="en-US" dirty="0"/>
              <a:t>App Consistent Data Protection</a:t>
            </a:r>
            <a:endParaRPr lang="ru-RU">
              <a:ea typeface="Tahoma"/>
              <a:cs typeface="Tahoma"/>
            </a:endParaRPr>
          </a:p>
        </p:txBody>
      </p:sp>
      <p:sp>
        <p:nvSpPr>
          <p:cNvPr id="4" name="Title 3">
            <a:extLst>
              <a:ext uri="{FF2B5EF4-FFF2-40B4-BE49-F238E27FC236}">
                <a16:creationId xmlns:a16="http://schemas.microsoft.com/office/drawing/2014/main" id="{56C8D149-DCBB-B062-190F-A2D793D898C7}"/>
              </a:ext>
            </a:extLst>
          </p:cNvPr>
          <p:cNvSpPr>
            <a:spLocks noGrp="1"/>
          </p:cNvSpPr>
          <p:nvPr>
            <p:ph type="title"/>
          </p:nvPr>
        </p:nvSpPr>
        <p:spPr/>
        <p:txBody>
          <a:bodyPr/>
          <a:lstStyle/>
          <a:p>
            <a:r>
              <a:rPr lang="en-US" dirty="0"/>
              <a:t>Data Protection</a:t>
            </a:r>
            <a:br>
              <a:rPr lang="en-US" dirty="0"/>
            </a:br>
            <a:r>
              <a:rPr lang="en-US" dirty="0"/>
              <a:t>on Kubernetes</a:t>
            </a:r>
            <a:endParaRPr lang="en-RU"/>
          </a:p>
        </p:txBody>
      </p:sp>
    </p:spTree>
    <p:extLst>
      <p:ext uri="{BB962C8B-B14F-4D97-AF65-F5344CB8AC3E}">
        <p14:creationId xmlns:p14="http://schemas.microsoft.com/office/powerpoint/2010/main" val="397699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0AEF7E-0F5F-60B5-1987-EB89BB991502}"/>
              </a:ext>
            </a:extLst>
          </p:cNvPr>
          <p:cNvSpPr>
            <a:spLocks noGrp="1"/>
          </p:cNvSpPr>
          <p:nvPr>
            <p:ph type="title"/>
          </p:nvPr>
        </p:nvSpPr>
        <p:spPr/>
        <p:txBody>
          <a:bodyPr/>
          <a:lstStyle/>
          <a:p>
            <a:pPr>
              <a:spcAft>
                <a:spcPts val="300"/>
              </a:spcAft>
            </a:pPr>
            <a:r>
              <a:rPr lang="en-US" dirty="0"/>
              <a:t>Kubernetes: Stateful versus Stateless Workloads</a:t>
            </a:r>
          </a:p>
        </p:txBody>
      </p:sp>
      <p:sp>
        <p:nvSpPr>
          <p:cNvPr id="5" name="Content Placeholder 4">
            <a:extLst>
              <a:ext uri="{FF2B5EF4-FFF2-40B4-BE49-F238E27FC236}">
                <a16:creationId xmlns:a16="http://schemas.microsoft.com/office/drawing/2014/main" id="{6201BC9E-AF70-FE69-DAF3-F55E6F9F57A2}"/>
              </a:ext>
            </a:extLst>
          </p:cNvPr>
          <p:cNvSpPr>
            <a:spLocks noGrp="1"/>
          </p:cNvSpPr>
          <p:nvPr>
            <p:ph sz="half" idx="13"/>
          </p:nvPr>
        </p:nvSpPr>
        <p:spPr/>
        <p:txBody>
          <a:bodyPr vert="horz" lIns="0" tIns="0" rIns="0" bIns="0" rtlCol="0" anchor="t">
            <a:normAutofit fontScale="92500" lnSpcReduction="20000"/>
          </a:bodyPr>
          <a:lstStyle/>
          <a:p>
            <a:r>
              <a:rPr lang="en-US" dirty="0"/>
              <a:t>Myth 1: Everything is stateless on Kubernetes!</a:t>
            </a:r>
            <a:endParaRPr lang="ru-RU" dirty="0"/>
          </a:p>
          <a:p>
            <a:pPr marL="359410" lvl="1" indent="-179705"/>
            <a:r>
              <a:rPr lang="en-US" dirty="0"/>
              <a:t>Kubernetes cluster and application configuration as well as </a:t>
            </a:r>
            <a:r>
              <a:rPr lang="en-US" dirty="0" err="1"/>
              <a:t>etcd</a:t>
            </a:r>
            <a:r>
              <a:rPr lang="en-US" dirty="0"/>
              <a:t>, have state</a:t>
            </a:r>
            <a:endParaRPr lang="en-US" dirty="0">
              <a:ea typeface="Tahoma"/>
              <a:cs typeface="Tahoma"/>
            </a:endParaRPr>
          </a:p>
          <a:p>
            <a:pPr marL="539750" lvl="2" indent="-179705"/>
            <a:r>
              <a:rPr lang="en-US" dirty="0"/>
              <a:t>Secrets, RBAC, DNS, etc.</a:t>
            </a:r>
            <a:endParaRPr lang="en-US" dirty="0">
              <a:ea typeface="Tahoma"/>
              <a:cs typeface="Tahoma"/>
            </a:endParaRPr>
          </a:p>
          <a:p>
            <a:pPr marL="359410" lvl="1" indent="-179705"/>
            <a:r>
              <a:rPr lang="en-US" dirty="0">
                <a:hlinkClick r:id="rId2"/>
              </a:rPr>
              <a:t>CNCF Study 2020</a:t>
            </a:r>
            <a:r>
              <a:rPr lang="en-US" dirty="0"/>
              <a:t>: 55% of respondents running stateful workloads:</a:t>
            </a:r>
            <a:endParaRPr lang="en-US" dirty="0">
              <a:ea typeface="Tahoma"/>
              <a:cs typeface="Tahoma"/>
            </a:endParaRPr>
          </a:p>
          <a:p>
            <a:pPr marL="539115" indent="-179705">
              <a:lnSpc>
                <a:spcPct val="80000"/>
              </a:lnSpc>
              <a:spcAft>
                <a:spcPts val="300"/>
              </a:spcAft>
              <a:buSzPct val="100000"/>
              <a:buChar char="•"/>
            </a:pPr>
            <a:r>
              <a:rPr lang="en-US" dirty="0"/>
              <a:t>Databases</a:t>
            </a:r>
          </a:p>
          <a:p>
            <a:pPr marL="539115" lvl="2" indent="-179705">
              <a:lnSpc>
                <a:spcPct val="80000"/>
              </a:lnSpc>
            </a:pPr>
            <a:r>
              <a:rPr lang="en-US" dirty="0">
                <a:ea typeface="Tahoma"/>
                <a:cs typeface="Tahoma"/>
              </a:rPr>
              <a:t>Virtual Machines (</a:t>
            </a:r>
            <a:r>
              <a:rPr lang="en-US" dirty="0">
                <a:ea typeface="Tahoma"/>
                <a:cs typeface="Tahoma"/>
                <a:hlinkClick r:id="rId3"/>
              </a:rPr>
              <a:t>https://KubeVirt.io</a:t>
            </a:r>
            <a:r>
              <a:rPr lang="en-US" dirty="0">
                <a:ea typeface="Tahoma"/>
                <a:cs typeface="Tahoma"/>
              </a:rPr>
              <a:t>)</a:t>
            </a:r>
          </a:p>
          <a:p>
            <a:pPr marL="359410" lvl="1" indent="-179705">
              <a:lnSpc>
                <a:spcPct val="80000"/>
              </a:lnSpc>
            </a:pPr>
            <a:r>
              <a:rPr lang="en-US" dirty="0">
                <a:ea typeface="Tahoma"/>
                <a:cs typeface="Tahoma"/>
              </a:rPr>
              <a:t>Audit requirements unsatisfied: proof of point in time cluster state configuration</a:t>
            </a:r>
          </a:p>
          <a:p>
            <a:pPr marL="179705" indent="-179705"/>
            <a:endParaRPr lang="en-US" dirty="0">
              <a:ea typeface="Tahoma"/>
              <a:cs typeface="Tahoma"/>
            </a:endParaRPr>
          </a:p>
          <a:p>
            <a:pPr marL="179705" lvl="0" indent="-179705"/>
            <a:r>
              <a:rPr lang="en-US" dirty="0">
                <a:ea typeface="Tahoma"/>
                <a:cs typeface="Tahoma"/>
              </a:rPr>
              <a:t>Myth 2: With </a:t>
            </a:r>
            <a:r>
              <a:rPr lang="en-US" dirty="0" err="1">
                <a:ea typeface="Tahoma"/>
                <a:cs typeface="Tahoma"/>
              </a:rPr>
              <a:t>GitOps</a:t>
            </a:r>
            <a:r>
              <a:rPr lang="en-US" dirty="0">
                <a:ea typeface="Tahoma"/>
                <a:cs typeface="Tahoma"/>
              </a:rPr>
              <a:t>, if I lose a cluster, I get a new one and redeploy my applications.</a:t>
            </a:r>
          </a:p>
          <a:p>
            <a:pPr marL="285750" lvl="0" indent="-285750">
              <a:buFont typeface="Arial" panose="020B0604020202020204" pitchFamily="34" charset="0"/>
              <a:buChar char="•"/>
            </a:pPr>
            <a:r>
              <a:rPr lang="en-US" dirty="0">
                <a:ea typeface="Tahoma"/>
                <a:cs typeface="Tahoma"/>
              </a:rPr>
              <a:t>A variation on the above; does not satisfy persistence, data operations, audit, and …</a:t>
            </a:r>
          </a:p>
          <a:p>
            <a:pPr marL="285750" lvl="0" indent="-285750">
              <a:buFont typeface="Arial" panose="020B0604020202020204" pitchFamily="34" charset="0"/>
              <a:buChar char="•"/>
            </a:pPr>
            <a:r>
              <a:rPr lang="en-US" dirty="0">
                <a:ea typeface="Tahoma"/>
                <a:cs typeface="Tahoma"/>
              </a:rPr>
              <a:t>Disaster Recovery (DR): backup artifacts must leave the cluster; clusters are cattle</a:t>
            </a:r>
          </a:p>
          <a:p>
            <a:pPr marL="285750" lvl="0" indent="-285750">
              <a:buFont typeface="Arial" panose="020B0604020202020204" pitchFamily="34" charset="0"/>
              <a:buChar char="•"/>
            </a:pPr>
            <a:endParaRPr lang="en-US" dirty="0">
              <a:ea typeface="Tahoma"/>
              <a:cs typeface="Tahoma"/>
            </a:endParaRPr>
          </a:p>
          <a:p>
            <a:pPr marL="179705" indent="-179705"/>
            <a:r>
              <a:rPr lang="en-US" dirty="0">
                <a:ea typeface="Tahoma"/>
                <a:cs typeface="Tahoma"/>
              </a:rPr>
              <a:t>Myth 3: With public cloud, I am protected.</a:t>
            </a:r>
            <a:endParaRPr lang="en-US" dirty="0"/>
          </a:p>
          <a:p>
            <a:pPr marL="465455" indent="-285750">
              <a:buChar char="•"/>
            </a:pPr>
            <a:r>
              <a:rPr lang="en-US" dirty="0"/>
              <a:t>Public clouds have outages, they recommend disaster recovery!</a:t>
            </a:r>
            <a:endParaRPr lang="en-US" dirty="0">
              <a:ea typeface="Tahoma"/>
              <a:cs typeface="Tahoma"/>
            </a:endParaRPr>
          </a:p>
          <a:p>
            <a:pPr marL="179705"/>
            <a:endParaRPr lang="en-US" dirty="0"/>
          </a:p>
        </p:txBody>
      </p:sp>
    </p:spTree>
    <p:extLst>
      <p:ext uri="{BB962C8B-B14F-4D97-AF65-F5344CB8AC3E}">
        <p14:creationId xmlns:p14="http://schemas.microsoft.com/office/powerpoint/2010/main" val="4549218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reeform: Shape 109">
            <a:extLst>
              <a:ext uri="{FF2B5EF4-FFF2-40B4-BE49-F238E27FC236}">
                <a16:creationId xmlns:a16="http://schemas.microsoft.com/office/drawing/2014/main" id="{B38495B8-85C8-EF63-FC18-4211B0185D7D}"/>
              </a:ext>
            </a:extLst>
          </p:cNvPr>
          <p:cNvSpPr/>
          <p:nvPr/>
        </p:nvSpPr>
        <p:spPr bwMode="auto">
          <a:xfrm rot="10800000" flipH="1">
            <a:off x="7724200" y="2641963"/>
            <a:ext cx="92648" cy="327158"/>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r>
              <a:rPr lang="en-US" sz="1799">
                <a:solidFill>
                  <a:srgbClr val="FFFFFF"/>
                </a:solidFill>
                <a:latin typeface="Tahoma"/>
              </a:rPr>
              <a:t> </a:t>
            </a:r>
            <a:endParaRPr lang="ru-RU" sz="1799">
              <a:solidFill>
                <a:srgbClr val="FFFFFF"/>
              </a:solidFill>
              <a:latin typeface="Tahoma"/>
            </a:endParaRPr>
          </a:p>
        </p:txBody>
      </p:sp>
      <p:sp>
        <p:nvSpPr>
          <p:cNvPr id="35" name="Freeform: Shape 99">
            <a:extLst>
              <a:ext uri="{FF2B5EF4-FFF2-40B4-BE49-F238E27FC236}">
                <a16:creationId xmlns:a16="http://schemas.microsoft.com/office/drawing/2014/main" id="{25D7F49B-12A9-C228-481B-B590AFC34B79}"/>
              </a:ext>
            </a:extLst>
          </p:cNvPr>
          <p:cNvSpPr/>
          <p:nvPr/>
        </p:nvSpPr>
        <p:spPr bwMode="auto">
          <a:xfrm flipH="1">
            <a:off x="7646342" y="1534760"/>
            <a:ext cx="77858" cy="923839"/>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r>
              <a:rPr lang="en-US" sz="1799">
                <a:solidFill>
                  <a:srgbClr val="FFFFFF"/>
                </a:solidFill>
                <a:latin typeface="Tahoma"/>
              </a:rPr>
              <a:t> </a:t>
            </a:r>
            <a:endParaRPr lang="ru-RU" sz="1799">
              <a:solidFill>
                <a:srgbClr val="FFFFFF"/>
              </a:solidFill>
              <a:latin typeface="Tahoma"/>
            </a:endParaRPr>
          </a:p>
        </p:txBody>
      </p:sp>
      <p:sp>
        <p:nvSpPr>
          <p:cNvPr id="33" name="TextBox 32">
            <a:extLst>
              <a:ext uri="{FF2B5EF4-FFF2-40B4-BE49-F238E27FC236}">
                <a16:creationId xmlns:a16="http://schemas.microsoft.com/office/drawing/2014/main" id="{F1A5980B-F273-E0DA-CEE5-7D4D1E6B66AF}"/>
              </a:ext>
            </a:extLst>
          </p:cNvPr>
          <p:cNvSpPr txBox="1"/>
          <p:nvPr/>
        </p:nvSpPr>
        <p:spPr>
          <a:xfrm>
            <a:off x="285029" y="4469940"/>
            <a:ext cx="1946047" cy="121252"/>
          </a:xfrm>
          <a:prstGeom prst="rect">
            <a:avLst/>
          </a:prstGeom>
          <a:noFill/>
        </p:spPr>
        <p:txBody>
          <a:bodyPr wrap="none" lIns="0" tIns="0" rIns="0" bIns="0" rtlCol="0" anchor="ctr">
            <a:spAutoFit/>
          </a:bodyPr>
          <a:lstStyle/>
          <a:p>
            <a:pPr algn="ctr" defTabSz="685303">
              <a:defRPr/>
            </a:pPr>
            <a:r>
              <a:rPr lang="en-US" sz="788" baseline="30000" dirty="0">
                <a:solidFill>
                  <a:srgbClr val="C2D7FF"/>
                </a:solidFill>
                <a:latin typeface="Tahoma"/>
              </a:rPr>
              <a:t>1</a:t>
            </a:r>
            <a:r>
              <a:rPr lang="en-US" sz="788" dirty="0">
                <a:solidFill>
                  <a:srgbClr val="C2D7FF"/>
                </a:solidFill>
                <a:latin typeface="Tahoma"/>
              </a:rPr>
              <a:t> </a:t>
            </a:r>
            <a:r>
              <a:rPr lang="en-US" sz="788" dirty="0">
                <a:solidFill>
                  <a:srgbClr val="C2D7FF"/>
                </a:solidFill>
                <a:latin typeface="Tahoma"/>
                <a:hlinkClick r:id="rId3">
                  <a:extLst>
                    <a:ext uri="{A12FA001-AC4F-418D-AE19-62706E023703}">
                      <ahyp:hlinkClr xmlns:ahyp="http://schemas.microsoft.com/office/drawing/2018/hyperlinkcolor" val="tx"/>
                    </a:ext>
                  </a:extLst>
                </a:hlinkClick>
              </a:rPr>
              <a:t>2021 Data on Kubernetes Report (N=502)</a:t>
            </a:r>
            <a:endParaRPr lang="en-US" sz="788" dirty="0">
              <a:solidFill>
                <a:srgbClr val="C2D7FF"/>
              </a:solidFill>
              <a:latin typeface="Tahoma"/>
            </a:endParaRPr>
          </a:p>
        </p:txBody>
      </p:sp>
      <p:sp>
        <p:nvSpPr>
          <p:cNvPr id="36" name="TextBox 35">
            <a:extLst>
              <a:ext uri="{FF2B5EF4-FFF2-40B4-BE49-F238E27FC236}">
                <a16:creationId xmlns:a16="http://schemas.microsoft.com/office/drawing/2014/main" id="{AE5CE9D4-25FB-CCF7-D17C-7DC6A9D6A840}"/>
              </a:ext>
            </a:extLst>
          </p:cNvPr>
          <p:cNvSpPr txBox="1"/>
          <p:nvPr/>
        </p:nvSpPr>
        <p:spPr>
          <a:xfrm>
            <a:off x="7354345" y="1353912"/>
            <a:ext cx="740336" cy="261482"/>
          </a:xfrm>
          <a:prstGeom prst="rect">
            <a:avLst/>
          </a:prstGeom>
        </p:spPr>
        <p:txBody>
          <a:bodyPr wrap="square" rtlCol="0" anchor="ctr">
            <a:spAutoFit/>
          </a:bodyPr>
          <a:lstStyle/>
          <a:p>
            <a:pPr algn="ctr" defTabSz="685303">
              <a:defRPr/>
            </a:pPr>
            <a:r>
              <a:rPr lang="en-US" sz="1099" b="1">
                <a:solidFill>
                  <a:srgbClr val="159E97">
                    <a:lumMod val="60000"/>
                    <a:lumOff val="40000"/>
                  </a:srgbClr>
                </a:solidFill>
                <a:latin typeface="Tahoma"/>
              </a:rPr>
              <a:t>Today</a:t>
            </a:r>
          </a:p>
        </p:txBody>
      </p:sp>
      <p:cxnSp>
        <p:nvCxnSpPr>
          <p:cNvPr id="37" name="Straight Connector 36">
            <a:extLst>
              <a:ext uri="{FF2B5EF4-FFF2-40B4-BE49-F238E27FC236}">
                <a16:creationId xmlns:a16="http://schemas.microsoft.com/office/drawing/2014/main" id="{600F04DF-A27B-6FA3-4653-019FA2A1EC59}"/>
              </a:ext>
            </a:extLst>
          </p:cNvPr>
          <p:cNvCxnSpPr>
            <a:cxnSpLocks/>
          </p:cNvCxnSpPr>
          <p:nvPr/>
        </p:nvCxnSpPr>
        <p:spPr>
          <a:xfrm>
            <a:off x="844159" y="2548221"/>
            <a:ext cx="7761957" cy="0"/>
          </a:xfrm>
          <a:prstGeom prst="line">
            <a:avLst/>
          </a:prstGeom>
          <a:ln w="34925">
            <a:gradFill>
              <a:gsLst>
                <a:gs pos="19000">
                  <a:schemeClr val="accent3">
                    <a:lumMod val="60000"/>
                    <a:lumOff val="40000"/>
                  </a:schemeClr>
                </a:gs>
                <a:gs pos="87000">
                  <a:schemeClr val="accent3">
                    <a:lumMod val="60000"/>
                    <a:lumOff val="40000"/>
                  </a:schemeClr>
                </a:gs>
                <a:gs pos="0">
                  <a:schemeClr val="accent3">
                    <a:lumMod val="60000"/>
                    <a:lumOff val="40000"/>
                    <a:alpha val="0"/>
                  </a:schemeClr>
                </a:gs>
                <a:gs pos="50000">
                  <a:schemeClr val="accent3">
                    <a:lumMod val="60000"/>
                    <a:lumOff val="40000"/>
                  </a:schemeClr>
                </a:gs>
                <a:gs pos="100000">
                  <a:schemeClr val="accent3">
                    <a:lumMod val="60000"/>
                    <a:lumOff val="4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EF78FEE-D1C6-8BF5-A7D4-FA232D024013}"/>
              </a:ext>
            </a:extLst>
          </p:cNvPr>
          <p:cNvSpPr>
            <a:spLocks noChangeAspect="1"/>
          </p:cNvSpPr>
          <p:nvPr/>
        </p:nvSpPr>
        <p:spPr bwMode="auto">
          <a:xfrm>
            <a:off x="7589038" y="2409580"/>
            <a:ext cx="273473" cy="277281"/>
          </a:xfrm>
          <a:prstGeom prst="ellipse">
            <a:avLst/>
          </a:prstGeom>
          <a:solidFill>
            <a:schemeClr val="bg1"/>
          </a:solidFill>
          <a:ln w="50800" algn="ctr">
            <a:solidFill>
              <a:schemeClr val="accent3">
                <a:lumMod val="60000"/>
                <a:lumOff val="40000"/>
              </a:schemeClr>
            </a:solidFill>
            <a:round/>
            <a:headEnd/>
            <a:tailEnd/>
          </a:ln>
          <a:effectLst>
            <a:glow rad="63500">
              <a:srgbClr val="00E296">
                <a:alpha val="34000"/>
              </a:srgbClr>
            </a:glow>
          </a:effectLst>
        </p:spPr>
        <p:txBody>
          <a:bodyPr wrap="square"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509">
              <a:defRPr/>
            </a:pPr>
            <a:endParaRPr lang="en-US" sz="1598" b="1" kern="0">
              <a:solidFill>
                <a:srgbClr val="FFFFFF"/>
              </a:solidFill>
              <a:latin typeface="Tahoma" panose="020B0604030504040204" pitchFamily="34" charset="0"/>
            </a:endParaRPr>
          </a:p>
        </p:txBody>
      </p:sp>
      <p:pic>
        <p:nvPicPr>
          <p:cNvPr id="39" name="Google Shape;908;p15" descr="kubernetes-logo - Bosch ConnectedWorld Blog">
            <a:extLst>
              <a:ext uri="{FF2B5EF4-FFF2-40B4-BE49-F238E27FC236}">
                <a16:creationId xmlns:a16="http://schemas.microsoft.com/office/drawing/2014/main" id="{565B2176-A929-71A7-A106-A82FCF32C9EE}"/>
              </a:ext>
            </a:extLst>
          </p:cNvPr>
          <p:cNvPicPr preferRelativeResize="0">
            <a:picLocks noChangeAspect="1"/>
          </p:cNvPicPr>
          <p:nvPr/>
        </p:nvPicPr>
        <p:blipFill rotWithShape="1">
          <a:blip r:embed="rId4">
            <a:alphaModFix/>
          </a:blip>
          <a:srcRect/>
          <a:stretch/>
        </p:blipFill>
        <p:spPr>
          <a:xfrm>
            <a:off x="358135" y="2285325"/>
            <a:ext cx="481926" cy="467633"/>
          </a:xfrm>
          <a:prstGeom prst="rect">
            <a:avLst/>
          </a:prstGeom>
          <a:noFill/>
          <a:ln>
            <a:noFill/>
          </a:ln>
        </p:spPr>
      </p:pic>
      <p:grpSp>
        <p:nvGrpSpPr>
          <p:cNvPr id="40" name="Group 39">
            <a:extLst>
              <a:ext uri="{FF2B5EF4-FFF2-40B4-BE49-F238E27FC236}">
                <a16:creationId xmlns:a16="http://schemas.microsoft.com/office/drawing/2014/main" id="{61830832-5083-36F0-95CE-96EFB6DC133A}"/>
              </a:ext>
            </a:extLst>
          </p:cNvPr>
          <p:cNvGrpSpPr/>
          <p:nvPr/>
        </p:nvGrpSpPr>
        <p:grpSpPr>
          <a:xfrm>
            <a:off x="728264" y="2781508"/>
            <a:ext cx="6925803" cy="1688523"/>
            <a:chOff x="1049377" y="4049908"/>
            <a:chExt cx="9242895" cy="2253447"/>
          </a:xfrm>
        </p:grpSpPr>
        <p:sp>
          <p:nvSpPr>
            <p:cNvPr id="81" name="Freeform: Shape 7">
              <a:extLst>
                <a:ext uri="{FF2B5EF4-FFF2-40B4-BE49-F238E27FC236}">
                  <a16:creationId xmlns:a16="http://schemas.microsoft.com/office/drawing/2014/main" id="{8A9B158E-10C3-62CF-A9C9-46A99707EE8A}"/>
                </a:ext>
              </a:extLst>
            </p:cNvPr>
            <p:cNvSpPr/>
            <p:nvPr/>
          </p:nvSpPr>
          <p:spPr bwMode="auto">
            <a:xfrm>
              <a:off x="1049377" y="4049908"/>
              <a:ext cx="2283634" cy="1427641"/>
            </a:xfrm>
            <a:custGeom>
              <a:avLst/>
              <a:gdLst>
                <a:gd name="connsiteX0" fmla="*/ 0 w 5322849"/>
                <a:gd name="connsiteY0" fmla="*/ 0 h 780585"/>
                <a:gd name="connsiteX1" fmla="*/ 780585 w 5322849"/>
                <a:gd name="connsiteY1" fmla="*/ 780585 h 780585"/>
                <a:gd name="connsiteX2" fmla="*/ 5322849 w 5322849"/>
                <a:gd name="connsiteY2" fmla="*/ 780585 h 780585"/>
                <a:gd name="connsiteX0" fmla="*/ 0 w 5322849"/>
                <a:gd name="connsiteY0" fmla="*/ 0 h 780585"/>
                <a:gd name="connsiteX1" fmla="*/ 780585 w 5322849"/>
                <a:gd name="connsiteY1" fmla="*/ 780585 h 780585"/>
                <a:gd name="connsiteX2" fmla="*/ 5322849 w 5322849"/>
                <a:gd name="connsiteY2" fmla="*/ 780585 h 780585"/>
                <a:gd name="connsiteX0" fmla="*/ 0 w 5322849"/>
                <a:gd name="connsiteY0" fmla="*/ 0 h 780585"/>
                <a:gd name="connsiteX1" fmla="*/ 780585 w 5322849"/>
                <a:gd name="connsiteY1" fmla="*/ 780585 h 780585"/>
                <a:gd name="connsiteX2" fmla="*/ 5322849 w 5322849"/>
                <a:gd name="connsiteY2" fmla="*/ 780585 h 780585"/>
                <a:gd name="connsiteX0" fmla="*/ 0 w 5322849"/>
                <a:gd name="connsiteY0" fmla="*/ 0 h 780585"/>
                <a:gd name="connsiteX1" fmla="*/ 780585 w 5322849"/>
                <a:gd name="connsiteY1" fmla="*/ 780585 h 780585"/>
                <a:gd name="connsiteX2" fmla="*/ 5322849 w 5322849"/>
                <a:gd name="connsiteY2" fmla="*/ 780585 h 780585"/>
                <a:gd name="connsiteX0" fmla="*/ 0 w 5322849"/>
                <a:gd name="connsiteY0" fmla="*/ 0 h 780585"/>
                <a:gd name="connsiteX1" fmla="*/ 780585 w 5322849"/>
                <a:gd name="connsiteY1" fmla="*/ 780585 h 780585"/>
                <a:gd name="connsiteX2" fmla="*/ 5322849 w 5322849"/>
                <a:gd name="connsiteY2" fmla="*/ 780585 h 780585"/>
                <a:gd name="connsiteX0" fmla="*/ 0 w 3400046"/>
                <a:gd name="connsiteY0" fmla="*/ 0 h 780585"/>
                <a:gd name="connsiteX1" fmla="*/ 780585 w 3400046"/>
                <a:gd name="connsiteY1" fmla="*/ 780585 h 780585"/>
                <a:gd name="connsiteX2" fmla="*/ 3400046 w 3400046"/>
                <a:gd name="connsiteY2" fmla="*/ 780585 h 780585"/>
                <a:gd name="connsiteX0" fmla="*/ 0 w 2571104"/>
                <a:gd name="connsiteY0" fmla="*/ 0 h 789131"/>
                <a:gd name="connsiteX1" fmla="*/ 780585 w 2571104"/>
                <a:gd name="connsiteY1" fmla="*/ 780585 h 789131"/>
                <a:gd name="connsiteX2" fmla="*/ 2571104 w 2571104"/>
                <a:gd name="connsiteY2" fmla="*/ 789131 h 789131"/>
                <a:gd name="connsiteX0" fmla="*/ 0 w 2056754"/>
                <a:gd name="connsiteY0" fmla="*/ 0 h 784368"/>
                <a:gd name="connsiteX1" fmla="*/ 780585 w 2056754"/>
                <a:gd name="connsiteY1" fmla="*/ 780585 h 784368"/>
                <a:gd name="connsiteX2" fmla="*/ 2056754 w 2056754"/>
                <a:gd name="connsiteY2" fmla="*/ 784368 h 784368"/>
                <a:gd name="connsiteX0" fmla="*/ 0 w 1680516"/>
                <a:gd name="connsiteY0" fmla="*/ 0 h 784368"/>
                <a:gd name="connsiteX1" fmla="*/ 780585 w 1680516"/>
                <a:gd name="connsiteY1" fmla="*/ 780585 h 784368"/>
                <a:gd name="connsiteX2" fmla="*/ 1680516 w 1680516"/>
                <a:gd name="connsiteY2" fmla="*/ 784368 h 784368"/>
              </a:gdLst>
              <a:ahLst/>
              <a:cxnLst>
                <a:cxn ang="0">
                  <a:pos x="connsiteX0" y="connsiteY0"/>
                </a:cxn>
                <a:cxn ang="0">
                  <a:pos x="connsiteX1" y="connsiteY1"/>
                </a:cxn>
                <a:cxn ang="0">
                  <a:pos x="connsiteX2" y="connsiteY2"/>
                </a:cxn>
              </a:cxnLst>
              <a:rect l="l" t="t" r="r" b="b"/>
              <a:pathLst>
                <a:path w="1680516" h="784368">
                  <a:moveTo>
                    <a:pt x="0" y="0"/>
                  </a:moveTo>
                  <a:lnTo>
                    <a:pt x="780585" y="780585"/>
                  </a:lnTo>
                  <a:lnTo>
                    <a:pt x="1680516" y="784368"/>
                  </a:lnTo>
                </a:path>
              </a:pathLst>
            </a:custGeom>
            <a:noFill/>
            <a:ln>
              <a:solidFill>
                <a:srgbClr val="43FF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16" tIns="34259" rIns="68516" bIns="34259" numCol="1" spcCol="0" rtlCol="0" fromWordArt="0" anchor="ctr" anchorCtr="0" forceAA="0" compatLnSpc="1">
              <a:prstTxWarp prst="textNoShape">
                <a:avLst/>
              </a:prstTxWarp>
              <a:noAutofit/>
            </a:bodyPr>
            <a:lstStyle/>
            <a:p>
              <a:pPr algn="ctr" defTabSz="685303">
                <a:defRPr/>
              </a:pPr>
              <a:endParaRPr lang="ru-RU" sz="1012">
                <a:solidFill>
                  <a:srgbClr val="FFFFFF"/>
                </a:solidFill>
                <a:latin typeface="Tahoma"/>
              </a:endParaRPr>
            </a:p>
          </p:txBody>
        </p:sp>
        <p:grpSp>
          <p:nvGrpSpPr>
            <p:cNvPr id="82" name="Group 81">
              <a:extLst>
                <a:ext uri="{FF2B5EF4-FFF2-40B4-BE49-F238E27FC236}">
                  <a16:creationId xmlns:a16="http://schemas.microsoft.com/office/drawing/2014/main" id="{6F6BC51A-559D-A4EB-EC46-C1EA1733EFCC}"/>
                </a:ext>
              </a:extLst>
            </p:cNvPr>
            <p:cNvGrpSpPr/>
            <p:nvPr/>
          </p:nvGrpSpPr>
          <p:grpSpPr>
            <a:xfrm>
              <a:off x="8619038" y="4630121"/>
              <a:ext cx="1673234" cy="1673234"/>
              <a:chOff x="7146122" y="2901673"/>
              <a:chExt cx="1673234" cy="1673234"/>
            </a:xfrm>
          </p:grpSpPr>
          <p:sp>
            <p:nvSpPr>
              <p:cNvPr id="88" name="Oval 87">
                <a:extLst>
                  <a:ext uri="{FF2B5EF4-FFF2-40B4-BE49-F238E27FC236}">
                    <a16:creationId xmlns:a16="http://schemas.microsoft.com/office/drawing/2014/main" id="{8388CC17-8297-12FF-B7F3-CA8A549E805A}"/>
                  </a:ext>
                </a:extLst>
              </p:cNvPr>
              <p:cNvSpPr/>
              <p:nvPr/>
            </p:nvSpPr>
            <p:spPr bwMode="auto">
              <a:xfrm>
                <a:off x="7146122" y="2901673"/>
                <a:ext cx="1673234" cy="1673234"/>
              </a:xfrm>
              <a:prstGeom prst="ellipse">
                <a:avLst/>
              </a:prstGeom>
              <a:solidFill>
                <a:schemeClr val="accent1">
                  <a:lumMod val="50000"/>
                </a:schemeClr>
              </a:solidFill>
              <a:ln w="15875">
                <a:gradFill>
                  <a:gsLst>
                    <a:gs pos="0">
                      <a:srgbClr val="43FFC0"/>
                    </a:gs>
                    <a:gs pos="100000">
                      <a:srgbClr val="43FFC0">
                        <a:alpha val="25000"/>
                      </a:srgbClr>
                    </a:gs>
                    <a:gs pos="65494">
                      <a:srgbClr val="43FFC0"/>
                    </a:gs>
                    <a:gs pos="29000">
                      <a:srgbClr val="43FFC0"/>
                    </a:gs>
                  </a:gsLst>
                  <a:lin ang="13200000" scaled="0"/>
                </a:gradFill>
                <a:headEnd type="none" w="med" len="med"/>
                <a:tailEnd type="none" w="med" len="med"/>
              </a:ln>
              <a:effectLst>
                <a:reflection stA="0" endPos="650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16" tIns="34259" rIns="34259" bIns="68516" numCol="1" spcCol="0" rtlCol="0" fromWordArt="0" anchor="ctr" anchorCtr="0" forceAA="0" compatLnSpc="1">
                <a:prstTxWarp prst="textNoShape">
                  <a:avLst/>
                </a:prstTxWarp>
                <a:noAutofit/>
              </a:bodyPr>
              <a:lstStyle/>
              <a:p>
                <a:pPr algn="ctr" defTabSz="684940" fontAlgn="base">
                  <a:spcBef>
                    <a:spcPct val="0"/>
                  </a:spcBef>
                  <a:spcAft>
                    <a:spcPct val="0"/>
                  </a:spcAft>
                  <a:defRPr/>
                </a:pPr>
                <a:endParaRPr lang="ru-RU" sz="1012">
                  <a:gradFill>
                    <a:gsLst>
                      <a:gs pos="0">
                        <a:srgbClr val="FFFFFF"/>
                      </a:gs>
                      <a:gs pos="100000">
                        <a:srgbClr val="FFFFFF"/>
                      </a:gs>
                    </a:gsLst>
                    <a:lin ang="5400000" scaled="0"/>
                  </a:gradFill>
                  <a:latin typeface="Tahoma"/>
                  <a:cs typeface="Segoe UI" pitchFamily="34" charset="0"/>
                </a:endParaRPr>
              </a:p>
            </p:txBody>
          </p:sp>
          <p:sp>
            <p:nvSpPr>
              <p:cNvPr id="89" name="Rectangle 88">
                <a:extLst>
                  <a:ext uri="{FF2B5EF4-FFF2-40B4-BE49-F238E27FC236}">
                    <a16:creationId xmlns:a16="http://schemas.microsoft.com/office/drawing/2014/main" id="{DCDA0327-8C29-D66C-9DA3-F487CD93EE77}"/>
                  </a:ext>
                </a:extLst>
              </p:cNvPr>
              <p:cNvSpPr/>
              <p:nvPr/>
            </p:nvSpPr>
            <p:spPr>
              <a:xfrm>
                <a:off x="7290729" y="3145788"/>
                <a:ext cx="1475974" cy="646502"/>
              </a:xfrm>
              <a:prstGeom prst="rect">
                <a:avLst/>
              </a:prstGeom>
            </p:spPr>
            <p:txBody>
              <a:bodyPr wrap="square">
                <a:spAutoFit/>
              </a:bodyPr>
              <a:lstStyle/>
              <a:p>
                <a:pPr algn="ctr" defTabSz="685303">
                  <a:defRPr/>
                </a:pPr>
                <a:r>
                  <a:rPr lang="en-GB" sz="2548" b="1">
                    <a:solidFill>
                      <a:srgbClr val="159E97">
                        <a:lumMod val="60000"/>
                        <a:lumOff val="40000"/>
                      </a:srgbClr>
                    </a:solidFill>
                    <a:latin typeface="Tahoma"/>
                  </a:rPr>
                  <a:t>86%</a:t>
                </a:r>
                <a:endParaRPr lang="ru-RU" sz="2548" b="1">
                  <a:solidFill>
                    <a:srgbClr val="159E97">
                      <a:lumMod val="60000"/>
                      <a:lumOff val="40000"/>
                    </a:srgbClr>
                  </a:solidFill>
                  <a:latin typeface="Tahoma"/>
                </a:endParaRPr>
              </a:p>
            </p:txBody>
          </p:sp>
          <p:sp>
            <p:nvSpPr>
              <p:cNvPr id="90" name="Rectangle 89">
                <a:extLst>
                  <a:ext uri="{FF2B5EF4-FFF2-40B4-BE49-F238E27FC236}">
                    <a16:creationId xmlns:a16="http://schemas.microsoft.com/office/drawing/2014/main" id="{095F081D-BE75-9C2F-272A-312DF7C40A08}"/>
                  </a:ext>
                </a:extLst>
              </p:cNvPr>
              <p:cNvSpPr/>
              <p:nvPr/>
            </p:nvSpPr>
            <p:spPr>
              <a:xfrm>
                <a:off x="7204636" y="3686868"/>
                <a:ext cx="1556205" cy="769640"/>
              </a:xfrm>
              <a:prstGeom prst="rect">
                <a:avLst/>
              </a:prstGeom>
            </p:spPr>
            <p:txBody>
              <a:bodyPr wrap="square">
                <a:spAutoFit/>
              </a:bodyPr>
              <a:lstStyle/>
              <a:p>
                <a:pPr algn="ctr" defTabSz="912408" fontAlgn="base">
                  <a:spcBef>
                    <a:spcPct val="0"/>
                  </a:spcBef>
                  <a:spcAft>
                    <a:spcPct val="0"/>
                  </a:spcAft>
                  <a:defRPr/>
                </a:pPr>
                <a:r>
                  <a:rPr lang="en-US" sz="1049" dirty="0">
                    <a:solidFill>
                      <a:srgbClr val="FFFFFF"/>
                    </a:solidFill>
                    <a:latin typeface="Tahoma"/>
                    <a:cs typeface="Segoe UI" pitchFamily="34" charset="0"/>
                  </a:rPr>
                  <a:t>started adopting in last two</a:t>
                </a:r>
                <a:br>
                  <a:rPr lang="en-US" sz="1049" dirty="0">
                    <a:solidFill>
                      <a:srgbClr val="FFFFFF"/>
                    </a:solidFill>
                    <a:latin typeface="Tahoma"/>
                    <a:cs typeface="Segoe UI" pitchFamily="34" charset="0"/>
                  </a:rPr>
                </a:br>
                <a:r>
                  <a:rPr lang="en-US" sz="1049" dirty="0">
                    <a:solidFill>
                      <a:srgbClr val="FFFFFF"/>
                    </a:solidFill>
                    <a:latin typeface="Tahoma"/>
                    <a:cs typeface="Segoe UI" pitchFamily="34" charset="0"/>
                  </a:rPr>
                  <a:t>years</a:t>
                </a:r>
                <a:r>
                  <a:rPr lang="en-US" sz="1049" baseline="30000" dirty="0">
                    <a:solidFill>
                      <a:srgbClr val="FFFFFF"/>
                    </a:solidFill>
                    <a:latin typeface="Tahoma"/>
                    <a:cs typeface="Segoe UI" pitchFamily="34" charset="0"/>
                  </a:rPr>
                  <a:t>1</a:t>
                </a:r>
                <a:endParaRPr lang="en-US" sz="674" baseline="30000" dirty="0">
                  <a:solidFill>
                    <a:srgbClr val="FFFFFF"/>
                  </a:solidFill>
                  <a:latin typeface="Tahoma"/>
                  <a:cs typeface="Segoe UI" pitchFamily="34" charset="0"/>
                </a:endParaRPr>
              </a:p>
            </p:txBody>
          </p:sp>
        </p:grpSp>
        <p:sp>
          <p:nvSpPr>
            <p:cNvPr id="83" name="Freeform: Shape 48">
              <a:extLst>
                <a:ext uri="{FF2B5EF4-FFF2-40B4-BE49-F238E27FC236}">
                  <a16:creationId xmlns:a16="http://schemas.microsoft.com/office/drawing/2014/main" id="{89434B0B-3D37-FFCD-EDB1-3A389C43B4A0}"/>
                </a:ext>
              </a:extLst>
            </p:cNvPr>
            <p:cNvSpPr/>
            <p:nvPr/>
          </p:nvSpPr>
          <p:spPr bwMode="auto">
            <a:xfrm flipV="1">
              <a:off x="4420583" y="5415316"/>
              <a:ext cx="4191674" cy="62227"/>
            </a:xfrm>
            <a:custGeom>
              <a:avLst/>
              <a:gdLst>
                <a:gd name="connsiteX0" fmla="*/ 0 w 5322849"/>
                <a:gd name="connsiteY0" fmla="*/ 0 h 780585"/>
                <a:gd name="connsiteX1" fmla="*/ 780585 w 5322849"/>
                <a:gd name="connsiteY1" fmla="*/ 780585 h 780585"/>
                <a:gd name="connsiteX2" fmla="*/ 5322849 w 5322849"/>
                <a:gd name="connsiteY2" fmla="*/ 780585 h 780585"/>
                <a:gd name="connsiteX0" fmla="*/ 0 w 4542264"/>
                <a:gd name="connsiteY0" fmla="*/ 0 h 0"/>
                <a:gd name="connsiteX1" fmla="*/ 4542264 w 4542264"/>
                <a:gd name="connsiteY1" fmla="*/ 0 h 0"/>
              </a:gdLst>
              <a:ahLst/>
              <a:cxnLst>
                <a:cxn ang="0">
                  <a:pos x="connsiteX0" y="connsiteY0"/>
                </a:cxn>
                <a:cxn ang="0">
                  <a:pos x="connsiteX1" y="connsiteY1"/>
                </a:cxn>
              </a:cxnLst>
              <a:rect l="l" t="t" r="r" b="b"/>
              <a:pathLst>
                <a:path w="4542264">
                  <a:moveTo>
                    <a:pt x="0" y="0"/>
                  </a:moveTo>
                  <a:lnTo>
                    <a:pt x="4542264" y="0"/>
                  </a:lnTo>
                </a:path>
              </a:pathLst>
            </a:custGeom>
            <a:noFill/>
            <a:ln>
              <a:solidFill>
                <a:srgbClr val="43FF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16" tIns="34259" rIns="68516" bIns="34259" numCol="1" spcCol="0" rtlCol="0" fromWordArt="0" anchor="ctr" anchorCtr="0" forceAA="0" compatLnSpc="1">
              <a:prstTxWarp prst="textNoShape">
                <a:avLst/>
              </a:prstTxWarp>
              <a:noAutofit/>
            </a:bodyPr>
            <a:lstStyle/>
            <a:p>
              <a:pPr algn="ctr" defTabSz="685303">
                <a:defRPr/>
              </a:pPr>
              <a:endParaRPr lang="ru-RU" sz="1012">
                <a:solidFill>
                  <a:srgbClr val="FFFFFF"/>
                </a:solidFill>
                <a:latin typeface="Tahoma"/>
              </a:endParaRPr>
            </a:p>
          </p:txBody>
        </p:sp>
        <p:grpSp>
          <p:nvGrpSpPr>
            <p:cNvPr id="84" name="Group 83">
              <a:extLst>
                <a:ext uri="{FF2B5EF4-FFF2-40B4-BE49-F238E27FC236}">
                  <a16:creationId xmlns:a16="http://schemas.microsoft.com/office/drawing/2014/main" id="{244C8251-6E92-E5C0-1806-DEBE24B98C89}"/>
                </a:ext>
              </a:extLst>
            </p:cNvPr>
            <p:cNvGrpSpPr/>
            <p:nvPr/>
          </p:nvGrpSpPr>
          <p:grpSpPr>
            <a:xfrm>
              <a:off x="3339792" y="4949082"/>
              <a:ext cx="1133015" cy="1082151"/>
              <a:chOff x="5191491" y="257404"/>
              <a:chExt cx="1133015" cy="1082151"/>
            </a:xfrm>
          </p:grpSpPr>
          <p:sp>
            <p:nvSpPr>
              <p:cNvPr id="85" name="Oval 84">
                <a:extLst>
                  <a:ext uri="{FF2B5EF4-FFF2-40B4-BE49-F238E27FC236}">
                    <a16:creationId xmlns:a16="http://schemas.microsoft.com/office/drawing/2014/main" id="{49D999BC-84C0-92CC-78F4-A2830D97F169}"/>
                  </a:ext>
                </a:extLst>
              </p:cNvPr>
              <p:cNvSpPr/>
              <p:nvPr/>
            </p:nvSpPr>
            <p:spPr bwMode="auto">
              <a:xfrm>
                <a:off x="5227897" y="257404"/>
                <a:ext cx="1054255" cy="1054255"/>
              </a:xfrm>
              <a:prstGeom prst="ellipse">
                <a:avLst/>
              </a:prstGeom>
              <a:solidFill>
                <a:schemeClr val="accent1">
                  <a:lumMod val="50000"/>
                </a:schemeClr>
              </a:solidFill>
              <a:ln w="12700">
                <a:gradFill>
                  <a:gsLst>
                    <a:gs pos="0">
                      <a:srgbClr val="43FFC0"/>
                    </a:gs>
                    <a:gs pos="100000">
                      <a:srgbClr val="43FFC0">
                        <a:alpha val="25000"/>
                      </a:srgbClr>
                    </a:gs>
                    <a:gs pos="65494">
                      <a:srgbClr val="43FFC0"/>
                    </a:gs>
                    <a:gs pos="29000">
                      <a:srgbClr val="43FFC0"/>
                    </a:gs>
                  </a:gsLst>
                  <a:lin ang="10200000" scaled="0"/>
                </a:gradFill>
                <a:headEnd type="none" w="med" len="med"/>
                <a:tailEnd type="none" w="med" len="med"/>
              </a:ln>
              <a:effectLst>
                <a:reflection stA="0" endPos="650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16" tIns="34259" rIns="34259" bIns="68516" numCol="1" spcCol="0" rtlCol="0" fromWordArt="0" anchor="ctr" anchorCtr="0" forceAA="0" compatLnSpc="1">
                <a:prstTxWarp prst="textNoShape">
                  <a:avLst/>
                </a:prstTxWarp>
                <a:noAutofit/>
              </a:bodyPr>
              <a:lstStyle/>
              <a:p>
                <a:pPr algn="ctr" defTabSz="684940" fontAlgn="base">
                  <a:spcBef>
                    <a:spcPct val="0"/>
                  </a:spcBef>
                  <a:spcAft>
                    <a:spcPct val="0"/>
                  </a:spcAft>
                  <a:defRPr/>
                </a:pPr>
                <a:endParaRPr lang="ru-RU" sz="1012">
                  <a:gradFill>
                    <a:gsLst>
                      <a:gs pos="0">
                        <a:srgbClr val="FFFFFF"/>
                      </a:gs>
                      <a:gs pos="100000">
                        <a:srgbClr val="FFFFFF"/>
                      </a:gs>
                    </a:gsLst>
                    <a:lin ang="5400000" scaled="0"/>
                  </a:gradFill>
                  <a:latin typeface="Tahoma"/>
                  <a:cs typeface="Segoe UI" pitchFamily="34" charset="0"/>
                </a:endParaRPr>
              </a:p>
            </p:txBody>
          </p:sp>
          <p:sp>
            <p:nvSpPr>
              <p:cNvPr id="86" name="Rectangle 85">
                <a:extLst>
                  <a:ext uri="{FF2B5EF4-FFF2-40B4-BE49-F238E27FC236}">
                    <a16:creationId xmlns:a16="http://schemas.microsoft.com/office/drawing/2014/main" id="{873B6623-D05A-CD2E-FA47-B2E060A73242}"/>
                  </a:ext>
                </a:extLst>
              </p:cNvPr>
              <p:cNvSpPr/>
              <p:nvPr/>
            </p:nvSpPr>
            <p:spPr>
              <a:xfrm>
                <a:off x="5344415" y="421952"/>
                <a:ext cx="879681" cy="431115"/>
              </a:xfrm>
              <a:prstGeom prst="rect">
                <a:avLst/>
              </a:prstGeom>
            </p:spPr>
            <p:txBody>
              <a:bodyPr wrap="none">
                <a:spAutoFit/>
              </a:bodyPr>
              <a:lstStyle/>
              <a:p>
                <a:pPr defTabSz="685303">
                  <a:defRPr/>
                </a:pPr>
                <a:r>
                  <a:rPr lang="en-GB" sz="1499" b="1">
                    <a:solidFill>
                      <a:srgbClr val="159E97">
                        <a:lumMod val="60000"/>
                        <a:lumOff val="40000"/>
                      </a:srgbClr>
                    </a:solidFill>
                    <a:latin typeface="Tahoma"/>
                  </a:rPr>
                  <a:t>14%</a:t>
                </a:r>
                <a:endParaRPr lang="ru-RU" sz="1499" b="1">
                  <a:solidFill>
                    <a:srgbClr val="159E97">
                      <a:lumMod val="60000"/>
                      <a:lumOff val="40000"/>
                    </a:srgbClr>
                  </a:solidFill>
                  <a:latin typeface="Tahoma"/>
                </a:endParaRPr>
              </a:p>
            </p:txBody>
          </p:sp>
          <p:sp>
            <p:nvSpPr>
              <p:cNvPr id="87" name="Rectangle 86">
                <a:extLst>
                  <a:ext uri="{FF2B5EF4-FFF2-40B4-BE49-F238E27FC236}">
                    <a16:creationId xmlns:a16="http://schemas.microsoft.com/office/drawing/2014/main" id="{412209BA-1E86-D0AA-1B34-7182635C39B1}"/>
                  </a:ext>
                </a:extLst>
              </p:cNvPr>
              <p:cNvSpPr/>
              <p:nvPr/>
            </p:nvSpPr>
            <p:spPr>
              <a:xfrm>
                <a:off x="5191491" y="754751"/>
                <a:ext cx="1133015" cy="584804"/>
              </a:xfrm>
              <a:prstGeom prst="rect">
                <a:avLst/>
              </a:prstGeom>
            </p:spPr>
            <p:txBody>
              <a:bodyPr wrap="square">
                <a:spAutoFit/>
              </a:bodyPr>
              <a:lstStyle/>
              <a:p>
                <a:pPr algn="ctr" defTabSz="685303">
                  <a:defRPr/>
                </a:pPr>
                <a:r>
                  <a:rPr lang="en-US" sz="749" dirty="0">
                    <a:solidFill>
                      <a:srgbClr val="FFFFFF"/>
                    </a:solidFill>
                    <a:latin typeface="Tahoma"/>
                    <a:cs typeface="Segoe UI" pitchFamily="34" charset="0"/>
                  </a:rPr>
                  <a:t>started adopting 2+ years ago</a:t>
                </a:r>
                <a:r>
                  <a:rPr lang="en-US" sz="749" baseline="30000" dirty="0">
                    <a:solidFill>
                      <a:srgbClr val="FFFFFF"/>
                    </a:solidFill>
                    <a:latin typeface="Tahoma"/>
                    <a:cs typeface="Segoe UI" pitchFamily="34" charset="0"/>
                  </a:rPr>
                  <a:t>1</a:t>
                </a:r>
                <a:endParaRPr lang="ru-RU" sz="749" baseline="30000" dirty="0">
                  <a:solidFill>
                    <a:srgbClr val="FFFFFF"/>
                  </a:solidFill>
                  <a:latin typeface="Tahoma"/>
                </a:endParaRPr>
              </a:p>
            </p:txBody>
          </p:sp>
        </p:grpSp>
      </p:grpSp>
      <p:grpSp>
        <p:nvGrpSpPr>
          <p:cNvPr id="44" name="Group 43">
            <a:extLst>
              <a:ext uri="{FF2B5EF4-FFF2-40B4-BE49-F238E27FC236}">
                <a16:creationId xmlns:a16="http://schemas.microsoft.com/office/drawing/2014/main" id="{8022A6D3-7AD6-3E1D-EAC3-B766C2D60E4C}"/>
              </a:ext>
            </a:extLst>
          </p:cNvPr>
          <p:cNvGrpSpPr/>
          <p:nvPr/>
        </p:nvGrpSpPr>
        <p:grpSpPr>
          <a:xfrm>
            <a:off x="1246160" y="1229859"/>
            <a:ext cx="573131" cy="1696940"/>
            <a:chOff x="1701323" y="1377273"/>
            <a:chExt cx="764877" cy="2264681"/>
          </a:xfrm>
        </p:grpSpPr>
        <p:sp>
          <p:nvSpPr>
            <p:cNvPr id="77" name="Oval 76">
              <a:extLst>
                <a:ext uri="{FF2B5EF4-FFF2-40B4-BE49-F238E27FC236}">
                  <a16:creationId xmlns:a16="http://schemas.microsoft.com/office/drawing/2014/main" id="{2D991840-9C38-E15D-D19A-F8227BCC853C}"/>
                </a:ext>
              </a:extLst>
            </p:cNvPr>
            <p:cNvSpPr>
              <a:spLocks noChangeAspect="1"/>
            </p:cNvSpPr>
            <p:nvPr/>
          </p:nvSpPr>
          <p:spPr bwMode="auto">
            <a:xfrm>
              <a:off x="1992657" y="3044341"/>
              <a:ext cx="182211" cy="184749"/>
            </a:xfrm>
            <a:prstGeom prst="ellipse">
              <a:avLst/>
            </a:prstGeom>
            <a:solidFill>
              <a:schemeClr val="bg1"/>
            </a:solidFill>
            <a:ln w="38100" algn="ctr">
              <a:solidFill>
                <a:schemeClr val="accent3">
                  <a:lumMod val="60000"/>
                  <a:lumOff val="40000"/>
                </a:schemeClr>
              </a:solidFill>
              <a:round/>
              <a:headEnd/>
              <a:tailEnd/>
            </a:ln>
            <a:effectLst>
              <a:glow rad="63500">
                <a:srgbClr val="00E296">
                  <a:alpha val="34000"/>
                </a:srgbClr>
              </a:glow>
            </a:effectLst>
          </p:spPr>
          <p:txBody>
            <a:bodyPr wrap="square"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509">
                <a:defRPr/>
              </a:pPr>
              <a:endParaRPr lang="en-US" sz="1598" b="1" kern="0">
                <a:solidFill>
                  <a:srgbClr val="FFFFFF"/>
                </a:solidFill>
                <a:latin typeface="Tahoma" panose="020B0604030504040204" pitchFamily="34" charset="0"/>
              </a:endParaRPr>
            </a:p>
          </p:txBody>
        </p:sp>
        <p:sp>
          <p:nvSpPr>
            <p:cNvPr id="78" name="TextBox 77">
              <a:extLst>
                <a:ext uri="{FF2B5EF4-FFF2-40B4-BE49-F238E27FC236}">
                  <a16:creationId xmlns:a16="http://schemas.microsoft.com/office/drawing/2014/main" id="{41EE6419-36AB-FFF4-04D5-50FA02340825}"/>
                </a:ext>
              </a:extLst>
            </p:cNvPr>
            <p:cNvSpPr txBox="1"/>
            <p:nvPr/>
          </p:nvSpPr>
          <p:spPr>
            <a:xfrm>
              <a:off x="1701323" y="1377273"/>
              <a:ext cx="764877" cy="677222"/>
            </a:xfrm>
            <a:prstGeom prst="rect">
              <a:avLst/>
            </a:prstGeom>
          </p:spPr>
          <p:txBody>
            <a:bodyPr wrap="square" rtlCol="0" anchor="ctr">
              <a:spAutoFit/>
            </a:bodyPr>
            <a:lstStyle/>
            <a:p>
              <a:pPr algn="ctr" defTabSz="685303">
                <a:defRPr/>
              </a:pPr>
              <a:r>
                <a:rPr lang="en-US" sz="899">
                  <a:solidFill>
                    <a:srgbClr val="FFFFFF"/>
                  </a:solidFill>
                  <a:latin typeface="Tahoma"/>
                </a:rPr>
                <a:t>v1.0</a:t>
              </a:r>
              <a:br>
                <a:rPr lang="en-US" sz="899">
                  <a:solidFill>
                    <a:srgbClr val="FFFFFF"/>
                  </a:solidFill>
                  <a:latin typeface="Tahoma"/>
                </a:rPr>
              </a:br>
              <a:r>
                <a:rPr lang="en-US" sz="899">
                  <a:solidFill>
                    <a:srgbClr val="FFFFFF"/>
                  </a:solidFill>
                  <a:latin typeface="Tahoma"/>
                </a:rPr>
                <a:t>July 2015</a:t>
              </a:r>
            </a:p>
          </p:txBody>
        </p:sp>
        <p:sp>
          <p:nvSpPr>
            <p:cNvPr id="79" name="Freeform: Shape 101">
              <a:extLst>
                <a:ext uri="{FF2B5EF4-FFF2-40B4-BE49-F238E27FC236}">
                  <a16:creationId xmlns:a16="http://schemas.microsoft.com/office/drawing/2014/main" id="{B6803741-491E-E076-F4D3-909CA33E0397}"/>
                </a:ext>
              </a:extLst>
            </p:cNvPr>
            <p:cNvSpPr/>
            <p:nvPr/>
          </p:nvSpPr>
          <p:spPr bwMode="auto">
            <a:xfrm flipH="1">
              <a:off x="1981943" y="1871474"/>
              <a:ext cx="103905" cy="1162520"/>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endParaRPr lang="ru-RU" sz="1799">
                <a:solidFill>
                  <a:srgbClr val="FFFFFF"/>
                </a:solidFill>
                <a:latin typeface="Tahoma"/>
              </a:endParaRPr>
            </a:p>
          </p:txBody>
        </p:sp>
        <p:sp>
          <p:nvSpPr>
            <p:cNvPr id="80" name="Freeform: Shape 109">
              <a:extLst>
                <a:ext uri="{FF2B5EF4-FFF2-40B4-BE49-F238E27FC236}">
                  <a16:creationId xmlns:a16="http://schemas.microsoft.com/office/drawing/2014/main" id="{230DF509-C157-D2E1-9A9D-13E311A5EEE2}"/>
                </a:ext>
              </a:extLst>
            </p:cNvPr>
            <p:cNvSpPr/>
            <p:nvPr/>
          </p:nvSpPr>
          <p:spPr bwMode="auto">
            <a:xfrm rot="10800000" flipH="1">
              <a:off x="2085850" y="3205340"/>
              <a:ext cx="123643" cy="436614"/>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r>
                <a:rPr lang="en-US" sz="1799">
                  <a:solidFill>
                    <a:srgbClr val="FFFFFF"/>
                  </a:solidFill>
                  <a:latin typeface="Tahoma"/>
                </a:rPr>
                <a:t> </a:t>
              </a:r>
              <a:endParaRPr lang="ru-RU" sz="1799">
                <a:solidFill>
                  <a:srgbClr val="FFFFFF"/>
                </a:solidFill>
                <a:latin typeface="Tahoma"/>
              </a:endParaRPr>
            </a:p>
          </p:txBody>
        </p:sp>
      </p:grpSp>
      <p:grpSp>
        <p:nvGrpSpPr>
          <p:cNvPr id="45" name="Group 44">
            <a:extLst>
              <a:ext uri="{FF2B5EF4-FFF2-40B4-BE49-F238E27FC236}">
                <a16:creationId xmlns:a16="http://schemas.microsoft.com/office/drawing/2014/main" id="{EFBA2546-245D-021D-1543-0570213D001E}"/>
              </a:ext>
            </a:extLst>
          </p:cNvPr>
          <p:cNvGrpSpPr/>
          <p:nvPr/>
        </p:nvGrpSpPr>
        <p:grpSpPr>
          <a:xfrm>
            <a:off x="3474428" y="1229861"/>
            <a:ext cx="672608" cy="1696940"/>
            <a:chOff x="4724506" y="1377275"/>
            <a:chExt cx="897636" cy="2264679"/>
          </a:xfrm>
        </p:grpSpPr>
        <p:sp>
          <p:nvSpPr>
            <p:cNvPr id="72" name="Oval 71">
              <a:extLst>
                <a:ext uri="{FF2B5EF4-FFF2-40B4-BE49-F238E27FC236}">
                  <a16:creationId xmlns:a16="http://schemas.microsoft.com/office/drawing/2014/main" id="{B2744CFC-E09F-CD66-7545-398EE43B324D}"/>
                </a:ext>
              </a:extLst>
            </p:cNvPr>
            <p:cNvSpPr>
              <a:spLocks noChangeAspect="1"/>
            </p:cNvSpPr>
            <p:nvPr/>
          </p:nvSpPr>
          <p:spPr bwMode="auto">
            <a:xfrm>
              <a:off x="5082219" y="3044341"/>
              <a:ext cx="182211" cy="184749"/>
            </a:xfrm>
            <a:prstGeom prst="ellipse">
              <a:avLst/>
            </a:prstGeom>
            <a:solidFill>
              <a:schemeClr val="bg1"/>
            </a:solidFill>
            <a:ln w="38100" algn="ctr">
              <a:solidFill>
                <a:schemeClr val="accent3">
                  <a:lumMod val="60000"/>
                  <a:lumOff val="40000"/>
                </a:schemeClr>
              </a:solidFill>
              <a:round/>
              <a:headEnd/>
              <a:tailEnd/>
            </a:ln>
            <a:effectLst>
              <a:glow rad="63500">
                <a:srgbClr val="00E296">
                  <a:alpha val="34000"/>
                </a:srgbClr>
              </a:glow>
            </a:effectLst>
          </p:spPr>
          <p:txBody>
            <a:bodyPr wrap="square"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509">
                <a:defRPr/>
              </a:pPr>
              <a:endParaRPr lang="en-US" sz="1598" b="1" kern="0">
                <a:solidFill>
                  <a:srgbClr val="FFFFFF"/>
                </a:solidFill>
                <a:latin typeface="Tahoma" panose="020B0604030504040204" pitchFamily="34" charset="0"/>
              </a:endParaRPr>
            </a:p>
          </p:txBody>
        </p:sp>
        <p:sp>
          <p:nvSpPr>
            <p:cNvPr id="73" name="TextBox 72">
              <a:extLst>
                <a:ext uri="{FF2B5EF4-FFF2-40B4-BE49-F238E27FC236}">
                  <a16:creationId xmlns:a16="http://schemas.microsoft.com/office/drawing/2014/main" id="{DF553CBD-EDD0-C139-839A-7269B336E4A5}"/>
                </a:ext>
              </a:extLst>
            </p:cNvPr>
            <p:cNvSpPr txBox="1"/>
            <p:nvPr/>
          </p:nvSpPr>
          <p:spPr>
            <a:xfrm>
              <a:off x="4724506" y="1377275"/>
              <a:ext cx="897636" cy="677222"/>
            </a:xfrm>
            <a:prstGeom prst="rect">
              <a:avLst/>
            </a:prstGeom>
          </p:spPr>
          <p:txBody>
            <a:bodyPr wrap="square" rtlCol="0" anchor="ctr">
              <a:spAutoFit/>
            </a:bodyPr>
            <a:lstStyle/>
            <a:p>
              <a:pPr algn="ctr" defTabSz="685303">
                <a:defRPr/>
              </a:pPr>
              <a:r>
                <a:rPr lang="en-US" sz="899">
                  <a:solidFill>
                    <a:srgbClr val="FFFFFF"/>
                  </a:solidFill>
                  <a:latin typeface="Tahoma"/>
                </a:rPr>
                <a:t>v1.9</a:t>
              </a:r>
              <a:br>
                <a:rPr lang="en-US" sz="899">
                  <a:solidFill>
                    <a:srgbClr val="FFFFFF"/>
                  </a:solidFill>
                  <a:latin typeface="Tahoma"/>
                </a:rPr>
              </a:br>
              <a:r>
                <a:rPr lang="en-US" sz="899">
                  <a:solidFill>
                    <a:srgbClr val="FFFFFF"/>
                  </a:solidFill>
                  <a:latin typeface="Tahoma"/>
                </a:rPr>
                <a:t>Dec. 2017</a:t>
              </a:r>
            </a:p>
          </p:txBody>
        </p:sp>
        <p:sp>
          <p:nvSpPr>
            <p:cNvPr id="74" name="Freeform: Shape 101">
              <a:extLst>
                <a:ext uri="{FF2B5EF4-FFF2-40B4-BE49-F238E27FC236}">
                  <a16:creationId xmlns:a16="http://schemas.microsoft.com/office/drawing/2014/main" id="{19E560A5-B63E-7031-BA27-C4C260441809}"/>
                </a:ext>
              </a:extLst>
            </p:cNvPr>
            <p:cNvSpPr/>
            <p:nvPr/>
          </p:nvSpPr>
          <p:spPr bwMode="auto">
            <a:xfrm flipH="1">
              <a:off x="5071505" y="1871474"/>
              <a:ext cx="103905" cy="1162520"/>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endParaRPr lang="ru-RU" sz="1799">
                <a:solidFill>
                  <a:srgbClr val="FFFFFF"/>
                </a:solidFill>
                <a:latin typeface="Tahoma"/>
              </a:endParaRPr>
            </a:p>
          </p:txBody>
        </p:sp>
        <p:sp>
          <p:nvSpPr>
            <p:cNvPr id="75" name="Freeform: Shape 109">
              <a:extLst>
                <a:ext uri="{FF2B5EF4-FFF2-40B4-BE49-F238E27FC236}">
                  <a16:creationId xmlns:a16="http://schemas.microsoft.com/office/drawing/2014/main" id="{2EB25E96-7CB2-7DF0-C918-179095565337}"/>
                </a:ext>
              </a:extLst>
            </p:cNvPr>
            <p:cNvSpPr/>
            <p:nvPr/>
          </p:nvSpPr>
          <p:spPr bwMode="auto">
            <a:xfrm rot="10800000" flipH="1">
              <a:off x="5175412" y="3205340"/>
              <a:ext cx="123643" cy="436614"/>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r>
                <a:rPr lang="en-US" sz="1799">
                  <a:solidFill>
                    <a:srgbClr val="FFFFFF"/>
                  </a:solidFill>
                  <a:latin typeface="Tahoma"/>
                </a:rPr>
                <a:t> </a:t>
              </a:r>
              <a:endParaRPr lang="ru-RU" sz="1799">
                <a:solidFill>
                  <a:srgbClr val="FFFFFF"/>
                </a:solidFill>
                <a:latin typeface="Tahoma"/>
              </a:endParaRPr>
            </a:p>
          </p:txBody>
        </p:sp>
      </p:grpSp>
      <p:grpSp>
        <p:nvGrpSpPr>
          <p:cNvPr id="49" name="Group 48">
            <a:extLst>
              <a:ext uri="{FF2B5EF4-FFF2-40B4-BE49-F238E27FC236}">
                <a16:creationId xmlns:a16="http://schemas.microsoft.com/office/drawing/2014/main" id="{E91ECF8F-72DE-B7E0-B562-3ECADDC190F7}"/>
              </a:ext>
            </a:extLst>
          </p:cNvPr>
          <p:cNvGrpSpPr/>
          <p:nvPr/>
        </p:nvGrpSpPr>
        <p:grpSpPr>
          <a:xfrm>
            <a:off x="4681656" y="1229859"/>
            <a:ext cx="628066" cy="1696940"/>
            <a:chOff x="6360338" y="1377273"/>
            <a:chExt cx="838191" cy="2264681"/>
          </a:xfrm>
        </p:grpSpPr>
        <p:sp>
          <p:nvSpPr>
            <p:cNvPr id="67" name="Oval 66">
              <a:extLst>
                <a:ext uri="{FF2B5EF4-FFF2-40B4-BE49-F238E27FC236}">
                  <a16:creationId xmlns:a16="http://schemas.microsoft.com/office/drawing/2014/main" id="{EC577463-0E63-1B99-1663-3755E12A5386}"/>
                </a:ext>
              </a:extLst>
            </p:cNvPr>
            <p:cNvSpPr>
              <a:spLocks noChangeAspect="1"/>
            </p:cNvSpPr>
            <p:nvPr/>
          </p:nvSpPr>
          <p:spPr bwMode="auto">
            <a:xfrm>
              <a:off x="6689345" y="3044341"/>
              <a:ext cx="182211" cy="184749"/>
            </a:xfrm>
            <a:prstGeom prst="ellipse">
              <a:avLst/>
            </a:prstGeom>
            <a:solidFill>
              <a:schemeClr val="bg1"/>
            </a:solidFill>
            <a:ln w="38100" algn="ctr">
              <a:solidFill>
                <a:schemeClr val="accent3">
                  <a:lumMod val="60000"/>
                  <a:lumOff val="40000"/>
                </a:schemeClr>
              </a:solidFill>
              <a:round/>
              <a:headEnd/>
              <a:tailEnd/>
            </a:ln>
            <a:effectLst>
              <a:glow rad="63500">
                <a:srgbClr val="00E296">
                  <a:alpha val="34000"/>
                </a:srgbClr>
              </a:glow>
            </a:effectLst>
          </p:spPr>
          <p:txBody>
            <a:bodyPr wrap="square"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509">
                <a:defRPr/>
              </a:pPr>
              <a:endParaRPr lang="en-US" sz="1598" b="1" kern="0">
                <a:solidFill>
                  <a:srgbClr val="FFFFFF"/>
                </a:solidFill>
                <a:latin typeface="Tahoma" panose="020B0604030504040204" pitchFamily="34" charset="0"/>
              </a:endParaRPr>
            </a:p>
          </p:txBody>
        </p:sp>
        <p:sp>
          <p:nvSpPr>
            <p:cNvPr id="68" name="TextBox 67">
              <a:extLst>
                <a:ext uri="{FF2B5EF4-FFF2-40B4-BE49-F238E27FC236}">
                  <a16:creationId xmlns:a16="http://schemas.microsoft.com/office/drawing/2014/main" id="{8F06C3FA-F8A7-BAED-4EB0-8368FC58209E}"/>
                </a:ext>
              </a:extLst>
            </p:cNvPr>
            <p:cNvSpPr txBox="1"/>
            <p:nvPr/>
          </p:nvSpPr>
          <p:spPr>
            <a:xfrm>
              <a:off x="6360338" y="1377273"/>
              <a:ext cx="838191" cy="677222"/>
            </a:xfrm>
            <a:prstGeom prst="rect">
              <a:avLst/>
            </a:prstGeom>
          </p:spPr>
          <p:txBody>
            <a:bodyPr wrap="square" rtlCol="0" anchor="ctr">
              <a:spAutoFit/>
            </a:bodyPr>
            <a:lstStyle/>
            <a:p>
              <a:pPr algn="ctr" defTabSz="685303">
                <a:defRPr/>
              </a:pPr>
              <a:r>
                <a:rPr lang="en-US" sz="899">
                  <a:solidFill>
                    <a:srgbClr val="FFFFFF"/>
                  </a:solidFill>
                  <a:latin typeface="Tahoma"/>
                </a:rPr>
                <a:t>v1.13</a:t>
              </a:r>
              <a:br>
                <a:rPr lang="en-US" sz="899">
                  <a:solidFill>
                    <a:srgbClr val="FFFFFF"/>
                  </a:solidFill>
                  <a:latin typeface="Tahoma"/>
                </a:rPr>
              </a:br>
              <a:r>
                <a:rPr lang="en-US" sz="899">
                  <a:solidFill>
                    <a:srgbClr val="FFFFFF"/>
                  </a:solidFill>
                  <a:latin typeface="Tahoma"/>
                </a:rPr>
                <a:t>Dec. 2018</a:t>
              </a:r>
            </a:p>
          </p:txBody>
        </p:sp>
        <p:sp>
          <p:nvSpPr>
            <p:cNvPr id="69" name="Freeform: Shape 101">
              <a:extLst>
                <a:ext uri="{FF2B5EF4-FFF2-40B4-BE49-F238E27FC236}">
                  <a16:creationId xmlns:a16="http://schemas.microsoft.com/office/drawing/2014/main" id="{920D505A-FF05-EFD1-592B-4F59C27C8BB5}"/>
                </a:ext>
              </a:extLst>
            </p:cNvPr>
            <p:cNvSpPr/>
            <p:nvPr/>
          </p:nvSpPr>
          <p:spPr bwMode="auto">
            <a:xfrm flipH="1">
              <a:off x="6678631" y="1871474"/>
              <a:ext cx="103905" cy="1162520"/>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endParaRPr lang="ru-RU" sz="1799">
                <a:solidFill>
                  <a:srgbClr val="FFFFFF"/>
                </a:solidFill>
                <a:latin typeface="Tahoma"/>
              </a:endParaRPr>
            </a:p>
          </p:txBody>
        </p:sp>
        <p:sp>
          <p:nvSpPr>
            <p:cNvPr id="70" name="Freeform: Shape 109">
              <a:extLst>
                <a:ext uri="{FF2B5EF4-FFF2-40B4-BE49-F238E27FC236}">
                  <a16:creationId xmlns:a16="http://schemas.microsoft.com/office/drawing/2014/main" id="{0D7E1DE3-F62A-8288-4484-FA94504AB441}"/>
                </a:ext>
              </a:extLst>
            </p:cNvPr>
            <p:cNvSpPr/>
            <p:nvPr/>
          </p:nvSpPr>
          <p:spPr bwMode="auto">
            <a:xfrm rot="10800000" flipH="1">
              <a:off x="6782538" y="3205340"/>
              <a:ext cx="123643" cy="436614"/>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r>
                <a:rPr lang="en-US" sz="1799">
                  <a:solidFill>
                    <a:srgbClr val="FFFFFF"/>
                  </a:solidFill>
                  <a:latin typeface="Tahoma"/>
                </a:rPr>
                <a:t> </a:t>
              </a:r>
              <a:endParaRPr lang="ru-RU" sz="1799">
                <a:solidFill>
                  <a:srgbClr val="FFFFFF"/>
                </a:solidFill>
                <a:latin typeface="Tahoma"/>
              </a:endParaRPr>
            </a:p>
          </p:txBody>
        </p:sp>
      </p:grpSp>
      <p:grpSp>
        <p:nvGrpSpPr>
          <p:cNvPr id="50" name="Group 49">
            <a:extLst>
              <a:ext uri="{FF2B5EF4-FFF2-40B4-BE49-F238E27FC236}">
                <a16:creationId xmlns:a16="http://schemas.microsoft.com/office/drawing/2014/main" id="{9E63B327-76B1-4A74-3599-B417A37AC1DC}"/>
              </a:ext>
            </a:extLst>
          </p:cNvPr>
          <p:cNvGrpSpPr/>
          <p:nvPr/>
        </p:nvGrpSpPr>
        <p:grpSpPr>
          <a:xfrm>
            <a:off x="5901140" y="1229861"/>
            <a:ext cx="672608" cy="1696940"/>
            <a:chOff x="8049596" y="1377275"/>
            <a:chExt cx="897636" cy="2264679"/>
          </a:xfrm>
        </p:grpSpPr>
        <p:sp>
          <p:nvSpPr>
            <p:cNvPr id="62" name="Oval 61">
              <a:extLst>
                <a:ext uri="{FF2B5EF4-FFF2-40B4-BE49-F238E27FC236}">
                  <a16:creationId xmlns:a16="http://schemas.microsoft.com/office/drawing/2014/main" id="{822181F8-8B7C-7BE4-CD47-08B3CA085CCE}"/>
                </a:ext>
              </a:extLst>
            </p:cNvPr>
            <p:cNvSpPr>
              <a:spLocks noChangeAspect="1"/>
            </p:cNvSpPr>
            <p:nvPr/>
          </p:nvSpPr>
          <p:spPr bwMode="auto">
            <a:xfrm>
              <a:off x="8407310" y="3044341"/>
              <a:ext cx="182211" cy="184749"/>
            </a:xfrm>
            <a:prstGeom prst="ellipse">
              <a:avLst/>
            </a:prstGeom>
            <a:solidFill>
              <a:schemeClr val="bg1"/>
            </a:solidFill>
            <a:ln w="38100" algn="ctr">
              <a:solidFill>
                <a:schemeClr val="accent3">
                  <a:lumMod val="60000"/>
                  <a:lumOff val="40000"/>
                </a:schemeClr>
              </a:solidFill>
              <a:round/>
              <a:headEnd/>
              <a:tailEnd/>
            </a:ln>
            <a:effectLst>
              <a:glow rad="63500">
                <a:srgbClr val="00E296">
                  <a:alpha val="34000"/>
                </a:srgbClr>
              </a:glow>
            </a:effectLst>
          </p:spPr>
          <p:txBody>
            <a:bodyPr wrap="square"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509">
                <a:defRPr/>
              </a:pPr>
              <a:endParaRPr lang="en-US" sz="1598" b="1" kern="0">
                <a:solidFill>
                  <a:srgbClr val="FFFFFF"/>
                </a:solidFill>
                <a:latin typeface="Tahoma" panose="020B0604030504040204" pitchFamily="34" charset="0"/>
              </a:endParaRPr>
            </a:p>
          </p:txBody>
        </p:sp>
        <p:sp>
          <p:nvSpPr>
            <p:cNvPr id="63" name="TextBox 62">
              <a:extLst>
                <a:ext uri="{FF2B5EF4-FFF2-40B4-BE49-F238E27FC236}">
                  <a16:creationId xmlns:a16="http://schemas.microsoft.com/office/drawing/2014/main" id="{2881C63E-DED1-9243-838F-9591D5E8AC27}"/>
                </a:ext>
              </a:extLst>
            </p:cNvPr>
            <p:cNvSpPr txBox="1"/>
            <p:nvPr/>
          </p:nvSpPr>
          <p:spPr>
            <a:xfrm>
              <a:off x="8049596" y="1377275"/>
              <a:ext cx="897636" cy="677222"/>
            </a:xfrm>
            <a:prstGeom prst="rect">
              <a:avLst/>
            </a:prstGeom>
          </p:spPr>
          <p:txBody>
            <a:bodyPr wrap="square" rtlCol="0" anchor="ctr">
              <a:spAutoFit/>
            </a:bodyPr>
            <a:lstStyle/>
            <a:p>
              <a:pPr algn="ctr" defTabSz="685303">
                <a:defRPr/>
              </a:pPr>
              <a:r>
                <a:rPr lang="en-US" sz="899">
                  <a:solidFill>
                    <a:srgbClr val="FFFFFF"/>
                  </a:solidFill>
                  <a:latin typeface="Tahoma"/>
                </a:rPr>
                <a:t>v1.20</a:t>
              </a:r>
              <a:br>
                <a:rPr lang="en-US" sz="899">
                  <a:solidFill>
                    <a:srgbClr val="FFFFFF"/>
                  </a:solidFill>
                  <a:latin typeface="Tahoma"/>
                </a:rPr>
              </a:br>
              <a:r>
                <a:rPr lang="en-US" sz="899">
                  <a:solidFill>
                    <a:srgbClr val="FFFFFF"/>
                  </a:solidFill>
                  <a:latin typeface="Tahoma"/>
                </a:rPr>
                <a:t>Dec. 2020</a:t>
              </a:r>
            </a:p>
          </p:txBody>
        </p:sp>
        <p:sp>
          <p:nvSpPr>
            <p:cNvPr id="64" name="Freeform: Shape 101">
              <a:extLst>
                <a:ext uri="{FF2B5EF4-FFF2-40B4-BE49-F238E27FC236}">
                  <a16:creationId xmlns:a16="http://schemas.microsoft.com/office/drawing/2014/main" id="{26069A1B-F37C-FE55-5714-72C20DE702C9}"/>
                </a:ext>
              </a:extLst>
            </p:cNvPr>
            <p:cNvSpPr/>
            <p:nvPr/>
          </p:nvSpPr>
          <p:spPr bwMode="auto">
            <a:xfrm flipH="1">
              <a:off x="8396596" y="1871474"/>
              <a:ext cx="103905" cy="1162520"/>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endParaRPr lang="ru-RU" sz="1799">
                <a:solidFill>
                  <a:srgbClr val="FFFFFF"/>
                </a:solidFill>
                <a:latin typeface="Tahoma"/>
              </a:endParaRPr>
            </a:p>
          </p:txBody>
        </p:sp>
        <p:sp>
          <p:nvSpPr>
            <p:cNvPr id="65" name="Freeform: Shape 109">
              <a:extLst>
                <a:ext uri="{FF2B5EF4-FFF2-40B4-BE49-F238E27FC236}">
                  <a16:creationId xmlns:a16="http://schemas.microsoft.com/office/drawing/2014/main" id="{C3A9D3CD-443A-3ECB-64C1-4FB031784FCD}"/>
                </a:ext>
              </a:extLst>
            </p:cNvPr>
            <p:cNvSpPr/>
            <p:nvPr/>
          </p:nvSpPr>
          <p:spPr bwMode="auto">
            <a:xfrm rot="10800000" flipH="1">
              <a:off x="8500503" y="3205340"/>
              <a:ext cx="123643" cy="436614"/>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r>
                <a:rPr lang="en-US" sz="1799">
                  <a:solidFill>
                    <a:srgbClr val="FFFFFF"/>
                  </a:solidFill>
                  <a:latin typeface="Tahoma"/>
                </a:rPr>
                <a:t> </a:t>
              </a:r>
              <a:endParaRPr lang="ru-RU" sz="1799">
                <a:solidFill>
                  <a:srgbClr val="FFFFFF"/>
                </a:solidFill>
                <a:latin typeface="Tahoma"/>
              </a:endParaRPr>
            </a:p>
          </p:txBody>
        </p:sp>
      </p:grpSp>
      <p:grpSp>
        <p:nvGrpSpPr>
          <p:cNvPr id="51" name="Group 50">
            <a:extLst>
              <a:ext uri="{FF2B5EF4-FFF2-40B4-BE49-F238E27FC236}">
                <a16:creationId xmlns:a16="http://schemas.microsoft.com/office/drawing/2014/main" id="{529FDBD6-4DA5-5FBB-E98A-D849602FD395}"/>
              </a:ext>
            </a:extLst>
          </p:cNvPr>
          <p:cNvGrpSpPr/>
          <p:nvPr/>
        </p:nvGrpSpPr>
        <p:grpSpPr>
          <a:xfrm>
            <a:off x="2361779" y="1229859"/>
            <a:ext cx="573131" cy="1696940"/>
            <a:chOff x="3239611" y="1377273"/>
            <a:chExt cx="764877" cy="2264681"/>
          </a:xfrm>
        </p:grpSpPr>
        <p:grpSp>
          <p:nvGrpSpPr>
            <p:cNvPr id="55" name="Group 54">
              <a:extLst>
                <a:ext uri="{FF2B5EF4-FFF2-40B4-BE49-F238E27FC236}">
                  <a16:creationId xmlns:a16="http://schemas.microsoft.com/office/drawing/2014/main" id="{C6813BF8-B4E6-8464-577C-A32E69CE66ED}"/>
                </a:ext>
              </a:extLst>
            </p:cNvPr>
            <p:cNvGrpSpPr/>
            <p:nvPr/>
          </p:nvGrpSpPr>
          <p:grpSpPr>
            <a:xfrm>
              <a:off x="3239611" y="1377273"/>
              <a:ext cx="764877" cy="1851817"/>
              <a:chOff x="3251968" y="1377273"/>
              <a:chExt cx="764877" cy="1851817"/>
            </a:xfrm>
          </p:grpSpPr>
          <p:sp>
            <p:nvSpPr>
              <p:cNvPr id="58" name="Oval 57">
                <a:extLst>
                  <a:ext uri="{FF2B5EF4-FFF2-40B4-BE49-F238E27FC236}">
                    <a16:creationId xmlns:a16="http://schemas.microsoft.com/office/drawing/2014/main" id="{CB54A76A-4433-D90E-74CD-851FCADF8A49}"/>
                  </a:ext>
                </a:extLst>
              </p:cNvPr>
              <p:cNvSpPr>
                <a:spLocks noChangeAspect="1"/>
              </p:cNvSpPr>
              <p:nvPr/>
            </p:nvSpPr>
            <p:spPr bwMode="auto">
              <a:xfrm>
                <a:off x="3543302" y="3044341"/>
                <a:ext cx="182211" cy="184749"/>
              </a:xfrm>
              <a:prstGeom prst="ellipse">
                <a:avLst/>
              </a:prstGeom>
              <a:solidFill>
                <a:schemeClr val="bg1"/>
              </a:solidFill>
              <a:ln w="38100" algn="ctr">
                <a:solidFill>
                  <a:schemeClr val="accent3">
                    <a:lumMod val="60000"/>
                    <a:lumOff val="40000"/>
                  </a:schemeClr>
                </a:solidFill>
                <a:round/>
                <a:headEnd/>
                <a:tailEnd/>
              </a:ln>
              <a:effectLst>
                <a:glow rad="63500">
                  <a:srgbClr val="00E296">
                    <a:alpha val="34000"/>
                  </a:srgbClr>
                </a:glow>
              </a:effectLst>
            </p:spPr>
            <p:txBody>
              <a:bodyPr wrap="square"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509">
                  <a:defRPr/>
                </a:pPr>
                <a:endParaRPr lang="en-US" sz="1598" b="1" kern="0">
                  <a:solidFill>
                    <a:srgbClr val="FFFFFF"/>
                  </a:solidFill>
                  <a:latin typeface="Tahoma" panose="020B0604030504040204" pitchFamily="34" charset="0"/>
                </a:endParaRPr>
              </a:p>
            </p:txBody>
          </p:sp>
          <p:sp>
            <p:nvSpPr>
              <p:cNvPr id="59" name="TextBox 58">
                <a:extLst>
                  <a:ext uri="{FF2B5EF4-FFF2-40B4-BE49-F238E27FC236}">
                    <a16:creationId xmlns:a16="http://schemas.microsoft.com/office/drawing/2014/main" id="{262B12CB-94B6-CABC-7CAA-35351A83F8E9}"/>
                  </a:ext>
                </a:extLst>
              </p:cNvPr>
              <p:cNvSpPr txBox="1"/>
              <p:nvPr/>
            </p:nvSpPr>
            <p:spPr>
              <a:xfrm>
                <a:off x="3251968" y="1377273"/>
                <a:ext cx="764877" cy="677223"/>
              </a:xfrm>
              <a:prstGeom prst="rect">
                <a:avLst/>
              </a:prstGeom>
            </p:spPr>
            <p:txBody>
              <a:bodyPr wrap="square" rtlCol="0" anchor="ctr">
                <a:spAutoFit/>
              </a:bodyPr>
              <a:lstStyle/>
              <a:p>
                <a:pPr algn="ctr" defTabSz="685303">
                  <a:defRPr/>
                </a:pPr>
                <a:r>
                  <a:rPr lang="en-US" sz="899">
                    <a:solidFill>
                      <a:srgbClr val="FFFFFF"/>
                    </a:solidFill>
                    <a:latin typeface="Tahoma"/>
                  </a:rPr>
                  <a:t>v1.3</a:t>
                </a:r>
                <a:br>
                  <a:rPr lang="en-US" sz="899">
                    <a:solidFill>
                      <a:srgbClr val="FFFFFF"/>
                    </a:solidFill>
                    <a:latin typeface="Tahoma"/>
                  </a:rPr>
                </a:br>
                <a:r>
                  <a:rPr lang="en-US" sz="899">
                    <a:solidFill>
                      <a:srgbClr val="FFFFFF"/>
                    </a:solidFill>
                    <a:latin typeface="Tahoma"/>
                  </a:rPr>
                  <a:t>July 2016</a:t>
                </a:r>
              </a:p>
            </p:txBody>
          </p:sp>
          <p:sp>
            <p:nvSpPr>
              <p:cNvPr id="60" name="Freeform: Shape 101">
                <a:extLst>
                  <a:ext uri="{FF2B5EF4-FFF2-40B4-BE49-F238E27FC236}">
                    <a16:creationId xmlns:a16="http://schemas.microsoft.com/office/drawing/2014/main" id="{C16457F4-7E47-D51F-1816-6C8443D7E0ED}"/>
                  </a:ext>
                </a:extLst>
              </p:cNvPr>
              <p:cNvSpPr/>
              <p:nvPr/>
            </p:nvSpPr>
            <p:spPr bwMode="auto">
              <a:xfrm flipH="1">
                <a:off x="3532588" y="1871474"/>
                <a:ext cx="103905" cy="1162520"/>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endParaRPr lang="ru-RU" sz="1799">
                  <a:solidFill>
                    <a:srgbClr val="FFFFFF"/>
                  </a:solidFill>
                  <a:latin typeface="Tahoma"/>
                </a:endParaRPr>
              </a:p>
            </p:txBody>
          </p:sp>
        </p:grpSp>
        <p:sp>
          <p:nvSpPr>
            <p:cNvPr id="56" name="Freeform: Shape 109">
              <a:extLst>
                <a:ext uri="{FF2B5EF4-FFF2-40B4-BE49-F238E27FC236}">
                  <a16:creationId xmlns:a16="http://schemas.microsoft.com/office/drawing/2014/main" id="{EA2E9B88-AD74-F2B0-5CC8-90E296CB9878}"/>
                </a:ext>
              </a:extLst>
            </p:cNvPr>
            <p:cNvSpPr/>
            <p:nvPr/>
          </p:nvSpPr>
          <p:spPr bwMode="auto">
            <a:xfrm rot="10800000" flipH="1">
              <a:off x="3624138" y="3205340"/>
              <a:ext cx="123643" cy="436614"/>
            </a:xfrm>
            <a:custGeom>
              <a:avLst/>
              <a:gdLst>
                <a:gd name="connsiteX0" fmla="*/ 0 w 0"/>
                <a:gd name="connsiteY0" fmla="*/ 754380 h 754380"/>
                <a:gd name="connsiteX1" fmla="*/ 0 w 0"/>
                <a:gd name="connsiteY1" fmla="*/ 0 h 754380"/>
              </a:gdLst>
              <a:ahLst/>
              <a:cxnLst>
                <a:cxn ang="0">
                  <a:pos x="connsiteX0" y="connsiteY0"/>
                </a:cxn>
                <a:cxn ang="0">
                  <a:pos x="connsiteX1" y="connsiteY1"/>
                </a:cxn>
              </a:cxnLst>
              <a:rect l="l" t="t" r="r" b="b"/>
              <a:pathLst>
                <a:path h="754380">
                  <a:moveTo>
                    <a:pt x="0" y="754380"/>
                  </a:moveTo>
                  <a:lnTo>
                    <a:pt x="0" y="0"/>
                  </a:lnTo>
                </a:path>
              </a:pathLst>
            </a:custGeom>
            <a:noFill/>
            <a:ln w="12700">
              <a:gradFill>
                <a:gsLst>
                  <a:gs pos="0">
                    <a:srgbClr val="00E296">
                      <a:alpha val="0"/>
                    </a:srgbClr>
                  </a:gs>
                  <a:gs pos="100000">
                    <a:srgbClr val="00E29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r>
                <a:rPr lang="en-US" sz="1799">
                  <a:solidFill>
                    <a:srgbClr val="FFFFFF"/>
                  </a:solidFill>
                  <a:latin typeface="Tahoma"/>
                </a:rPr>
                <a:t> </a:t>
              </a:r>
              <a:endParaRPr lang="ru-RU" sz="1799">
                <a:solidFill>
                  <a:srgbClr val="FFFFFF"/>
                </a:solidFill>
                <a:latin typeface="Tahoma"/>
              </a:endParaRPr>
            </a:p>
          </p:txBody>
        </p:sp>
      </p:grpSp>
      <p:sp>
        <p:nvSpPr>
          <p:cNvPr id="52" name="Rectangle: Rounded Corners 29">
            <a:extLst>
              <a:ext uri="{FF2B5EF4-FFF2-40B4-BE49-F238E27FC236}">
                <a16:creationId xmlns:a16="http://schemas.microsoft.com/office/drawing/2014/main" id="{CB1DFB01-0B0B-9B5C-A4A2-74142B698355}"/>
              </a:ext>
            </a:extLst>
          </p:cNvPr>
          <p:cNvSpPr/>
          <p:nvPr/>
        </p:nvSpPr>
        <p:spPr bwMode="auto">
          <a:xfrm>
            <a:off x="1320352" y="1922541"/>
            <a:ext cx="2079344" cy="307003"/>
          </a:xfrm>
          <a:prstGeom prst="roundRect">
            <a:avLst>
              <a:gd name="adj" fmla="val 50000"/>
            </a:avLst>
          </a:prstGeom>
          <a:solidFill>
            <a:schemeClr val="accent1">
              <a:lumMod val="50000"/>
            </a:schemeClr>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303">
              <a:defRPr/>
            </a:pPr>
            <a:r>
              <a:rPr lang="en-US" sz="899">
                <a:solidFill>
                  <a:srgbClr val="FFFFFF"/>
                </a:solidFill>
                <a:latin typeface="Tahoma"/>
              </a:rPr>
              <a:t>Stateless applications</a:t>
            </a:r>
          </a:p>
        </p:txBody>
      </p:sp>
      <p:sp>
        <p:nvSpPr>
          <p:cNvPr id="53" name="Rectangle: Rounded Corners 29">
            <a:extLst>
              <a:ext uri="{FF2B5EF4-FFF2-40B4-BE49-F238E27FC236}">
                <a16:creationId xmlns:a16="http://schemas.microsoft.com/office/drawing/2014/main" id="{CF17BEA6-137E-E246-8BB0-FB7AB17ECFDE}"/>
              </a:ext>
            </a:extLst>
          </p:cNvPr>
          <p:cNvSpPr/>
          <p:nvPr/>
        </p:nvSpPr>
        <p:spPr bwMode="auto">
          <a:xfrm>
            <a:off x="3140506" y="1930294"/>
            <a:ext cx="4814668" cy="297007"/>
          </a:xfrm>
          <a:prstGeom prst="roundRect">
            <a:avLst>
              <a:gd name="adj" fmla="val 50000"/>
            </a:avLst>
          </a:prstGeom>
          <a:solidFill>
            <a:schemeClr val="bg2">
              <a:lumMod val="75000"/>
            </a:schemeClr>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85303">
              <a:defRPr/>
            </a:pPr>
            <a:r>
              <a:rPr lang="en-US" sz="1049" b="1">
                <a:solidFill>
                  <a:srgbClr val="FFFFFF"/>
                </a:solidFill>
                <a:latin typeface="Tahoma"/>
              </a:rPr>
              <a:t>Stateful applications and capabilities</a:t>
            </a:r>
          </a:p>
        </p:txBody>
      </p:sp>
      <p:sp>
        <p:nvSpPr>
          <p:cNvPr id="54" name="Полилиния: фигура 24">
            <a:extLst>
              <a:ext uri="{FF2B5EF4-FFF2-40B4-BE49-F238E27FC236}">
                <a16:creationId xmlns:a16="http://schemas.microsoft.com/office/drawing/2014/main" id="{ED5ECFD1-9674-D64B-928D-32AB947A4F32}"/>
              </a:ext>
            </a:extLst>
          </p:cNvPr>
          <p:cNvSpPr/>
          <p:nvPr/>
        </p:nvSpPr>
        <p:spPr bwMode="auto">
          <a:xfrm>
            <a:off x="8452355" y="2367804"/>
            <a:ext cx="138405" cy="360834"/>
          </a:xfrm>
          <a:custGeom>
            <a:avLst/>
            <a:gdLst>
              <a:gd name="connsiteX0" fmla="*/ 38910 w 966281"/>
              <a:gd name="connsiteY0" fmla="*/ 0 h 1926077"/>
              <a:gd name="connsiteX1" fmla="*/ 966281 w 966281"/>
              <a:gd name="connsiteY1" fmla="*/ 966281 h 1926077"/>
              <a:gd name="connsiteX2" fmla="*/ 0 w 966281"/>
              <a:gd name="connsiteY2" fmla="*/ 1926077 h 1926077"/>
            </a:gdLst>
            <a:ahLst/>
            <a:cxnLst>
              <a:cxn ang="0">
                <a:pos x="connsiteX0" y="connsiteY0"/>
              </a:cxn>
              <a:cxn ang="0">
                <a:pos x="connsiteX1" y="connsiteY1"/>
              </a:cxn>
              <a:cxn ang="0">
                <a:pos x="connsiteX2" y="connsiteY2"/>
              </a:cxn>
            </a:cxnLst>
            <a:rect l="l" t="t" r="r" b="b"/>
            <a:pathLst>
              <a:path w="966281" h="1926077">
                <a:moveTo>
                  <a:pt x="38910" y="0"/>
                </a:moveTo>
                <a:lnTo>
                  <a:pt x="966281" y="966281"/>
                </a:lnTo>
                <a:lnTo>
                  <a:pt x="0" y="1926077"/>
                </a:lnTo>
              </a:path>
            </a:pathLst>
          </a:custGeom>
          <a:noFill/>
          <a:ln w="76200">
            <a:gradFill>
              <a:gsLst>
                <a:gs pos="21000">
                  <a:srgbClr val="190DB7">
                    <a:alpha val="0"/>
                  </a:srgbClr>
                </a:gs>
                <a:gs pos="100000">
                  <a:srgbClr val="00E296"/>
                </a:gs>
              </a:gsLst>
              <a:lin ang="0" scaled="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303">
              <a:defRPr/>
            </a:pPr>
            <a:endParaRPr lang="ru-RU" sz="1012">
              <a:solidFill>
                <a:srgbClr val="FFFFFF"/>
              </a:solidFill>
              <a:latin typeface="Tahoma"/>
            </a:endParaRPr>
          </a:p>
        </p:txBody>
      </p:sp>
      <p:sp>
        <p:nvSpPr>
          <p:cNvPr id="142" name="TextBox 141">
            <a:extLst>
              <a:ext uri="{FF2B5EF4-FFF2-40B4-BE49-F238E27FC236}">
                <a16:creationId xmlns:a16="http://schemas.microsoft.com/office/drawing/2014/main" id="{A51EDDCB-03B1-8F7C-B126-98D316AACB00}"/>
              </a:ext>
            </a:extLst>
          </p:cNvPr>
          <p:cNvSpPr txBox="1"/>
          <p:nvPr/>
        </p:nvSpPr>
        <p:spPr>
          <a:xfrm>
            <a:off x="968980" y="2859546"/>
            <a:ext cx="1130615" cy="345992"/>
          </a:xfrm>
          <a:prstGeom prst="rect">
            <a:avLst/>
          </a:prstGeom>
        </p:spPr>
        <p:txBody>
          <a:bodyPr wrap="square" rtlCol="0" anchor="ctr">
            <a:spAutoFit/>
          </a:bodyPr>
          <a:lstStyle/>
          <a:p>
            <a:pPr algn="ctr" defTabSz="685303">
              <a:defRPr/>
            </a:pPr>
            <a:r>
              <a:rPr lang="en-US" sz="824">
                <a:solidFill>
                  <a:srgbClr val="159E97">
                    <a:lumMod val="60000"/>
                    <a:lumOff val="40000"/>
                  </a:srgbClr>
                </a:solidFill>
                <a:latin typeface="Tahoma"/>
              </a:rPr>
              <a:t>“Cattle”</a:t>
            </a:r>
            <a:br>
              <a:rPr lang="en-US" sz="824">
                <a:solidFill>
                  <a:srgbClr val="159E97">
                    <a:lumMod val="60000"/>
                    <a:lumOff val="40000"/>
                  </a:srgbClr>
                </a:solidFill>
                <a:latin typeface="Tahoma"/>
              </a:rPr>
            </a:br>
            <a:r>
              <a:rPr lang="en-US" sz="824" err="1">
                <a:solidFill>
                  <a:srgbClr val="159E97">
                    <a:lumMod val="60000"/>
                    <a:lumOff val="40000"/>
                  </a:srgbClr>
                </a:solidFill>
                <a:latin typeface="Tahoma"/>
              </a:rPr>
              <a:t>PersistentVolumes</a:t>
            </a:r>
            <a:endParaRPr lang="en-US" sz="824">
              <a:solidFill>
                <a:srgbClr val="159E97">
                  <a:lumMod val="60000"/>
                  <a:lumOff val="40000"/>
                </a:srgbClr>
              </a:solidFill>
              <a:latin typeface="Tahoma"/>
            </a:endParaRPr>
          </a:p>
        </p:txBody>
      </p:sp>
      <p:sp>
        <p:nvSpPr>
          <p:cNvPr id="143" name="TextBox 142">
            <a:extLst>
              <a:ext uri="{FF2B5EF4-FFF2-40B4-BE49-F238E27FC236}">
                <a16:creationId xmlns:a16="http://schemas.microsoft.com/office/drawing/2014/main" id="{2BCFBBE4-C79F-71AC-2229-529F16F5796C}"/>
              </a:ext>
            </a:extLst>
          </p:cNvPr>
          <p:cNvSpPr txBox="1"/>
          <p:nvPr/>
        </p:nvSpPr>
        <p:spPr>
          <a:xfrm>
            <a:off x="3370793" y="2859546"/>
            <a:ext cx="916837" cy="345992"/>
          </a:xfrm>
          <a:prstGeom prst="rect">
            <a:avLst/>
          </a:prstGeom>
        </p:spPr>
        <p:txBody>
          <a:bodyPr wrap="square" rtlCol="0" anchor="ctr">
            <a:spAutoFit/>
          </a:bodyPr>
          <a:lstStyle/>
          <a:p>
            <a:pPr algn="ctr" defTabSz="685303">
              <a:defRPr/>
            </a:pPr>
            <a:r>
              <a:rPr lang="en-US" sz="824" err="1">
                <a:solidFill>
                  <a:srgbClr val="159E97">
                    <a:lumMod val="60000"/>
                    <a:lumOff val="40000"/>
                  </a:srgbClr>
                </a:solidFill>
                <a:latin typeface="Tahoma"/>
              </a:rPr>
              <a:t>StatefulSets</a:t>
            </a:r>
            <a:r>
              <a:rPr lang="en-US" sz="824">
                <a:solidFill>
                  <a:srgbClr val="159E97">
                    <a:lumMod val="60000"/>
                    <a:lumOff val="40000"/>
                  </a:srgbClr>
                </a:solidFill>
                <a:latin typeface="Tahoma"/>
              </a:rPr>
              <a:t> GA</a:t>
            </a:r>
            <a:br>
              <a:rPr lang="en-US" sz="824">
                <a:solidFill>
                  <a:srgbClr val="159E97">
                    <a:lumMod val="60000"/>
                    <a:lumOff val="40000"/>
                  </a:srgbClr>
                </a:solidFill>
                <a:latin typeface="Tahoma"/>
              </a:rPr>
            </a:br>
            <a:r>
              <a:rPr lang="en-US" sz="824">
                <a:solidFill>
                  <a:srgbClr val="159E97">
                    <a:lumMod val="60000"/>
                    <a:lumOff val="40000"/>
                  </a:srgbClr>
                </a:solidFill>
                <a:latin typeface="Tahoma"/>
              </a:rPr>
              <a:t>CSI Alpha</a:t>
            </a:r>
          </a:p>
        </p:txBody>
      </p:sp>
      <p:sp>
        <p:nvSpPr>
          <p:cNvPr id="144" name="TextBox 143">
            <a:extLst>
              <a:ext uri="{FF2B5EF4-FFF2-40B4-BE49-F238E27FC236}">
                <a16:creationId xmlns:a16="http://schemas.microsoft.com/office/drawing/2014/main" id="{3CEC3B17-6058-1341-2853-FADB54F29730}"/>
              </a:ext>
            </a:extLst>
          </p:cNvPr>
          <p:cNvSpPr txBox="1"/>
          <p:nvPr/>
        </p:nvSpPr>
        <p:spPr>
          <a:xfrm>
            <a:off x="5628648" y="2859541"/>
            <a:ext cx="1253765" cy="219163"/>
          </a:xfrm>
          <a:prstGeom prst="rect">
            <a:avLst/>
          </a:prstGeom>
        </p:spPr>
        <p:txBody>
          <a:bodyPr wrap="square" rtlCol="0" anchor="ctr">
            <a:spAutoFit/>
          </a:bodyPr>
          <a:lstStyle/>
          <a:p>
            <a:pPr algn="ctr" defTabSz="685303">
              <a:defRPr/>
            </a:pPr>
            <a:r>
              <a:rPr lang="en-US" sz="824" err="1">
                <a:solidFill>
                  <a:srgbClr val="159E97">
                    <a:lumMod val="60000"/>
                    <a:lumOff val="40000"/>
                  </a:srgbClr>
                </a:solidFill>
                <a:latin typeface="Tahoma"/>
              </a:rPr>
              <a:t>VolumeSnapshot</a:t>
            </a:r>
            <a:r>
              <a:rPr lang="en-US" sz="824">
                <a:solidFill>
                  <a:srgbClr val="159E97">
                    <a:lumMod val="60000"/>
                    <a:lumOff val="40000"/>
                  </a:srgbClr>
                </a:solidFill>
                <a:latin typeface="Tahoma"/>
              </a:rPr>
              <a:t> GA</a:t>
            </a:r>
          </a:p>
        </p:txBody>
      </p:sp>
      <p:sp>
        <p:nvSpPr>
          <p:cNvPr id="145" name="TextBox 144">
            <a:extLst>
              <a:ext uri="{FF2B5EF4-FFF2-40B4-BE49-F238E27FC236}">
                <a16:creationId xmlns:a16="http://schemas.microsoft.com/office/drawing/2014/main" id="{F3303967-D36C-8ED9-E5F1-D77A1FAE7C84}"/>
              </a:ext>
            </a:extLst>
          </p:cNvPr>
          <p:cNvSpPr txBox="1"/>
          <p:nvPr/>
        </p:nvSpPr>
        <p:spPr>
          <a:xfrm>
            <a:off x="2342865" y="2853617"/>
            <a:ext cx="647179" cy="345992"/>
          </a:xfrm>
          <a:prstGeom prst="rect">
            <a:avLst/>
          </a:prstGeom>
        </p:spPr>
        <p:txBody>
          <a:bodyPr wrap="square" rtlCol="0" anchor="ctr">
            <a:spAutoFit/>
          </a:bodyPr>
          <a:lstStyle/>
          <a:p>
            <a:pPr algn="ctr" defTabSz="685303">
              <a:defRPr/>
            </a:pPr>
            <a:r>
              <a:rPr lang="en-US" sz="824">
                <a:solidFill>
                  <a:srgbClr val="159E97">
                    <a:lumMod val="60000"/>
                    <a:lumOff val="40000"/>
                  </a:srgbClr>
                </a:solidFill>
                <a:latin typeface="Tahoma"/>
              </a:rPr>
              <a:t>Pet Sets Alpha</a:t>
            </a:r>
          </a:p>
        </p:txBody>
      </p:sp>
      <p:sp>
        <p:nvSpPr>
          <p:cNvPr id="146" name="TextBox 145">
            <a:extLst>
              <a:ext uri="{FF2B5EF4-FFF2-40B4-BE49-F238E27FC236}">
                <a16:creationId xmlns:a16="http://schemas.microsoft.com/office/drawing/2014/main" id="{797E9D85-34EB-792C-8DAE-B9B1241FF9B3}"/>
              </a:ext>
            </a:extLst>
          </p:cNvPr>
          <p:cNvSpPr txBox="1"/>
          <p:nvPr/>
        </p:nvSpPr>
        <p:spPr>
          <a:xfrm>
            <a:off x="4403528" y="2859546"/>
            <a:ext cx="1219885" cy="345992"/>
          </a:xfrm>
          <a:prstGeom prst="rect">
            <a:avLst/>
          </a:prstGeom>
        </p:spPr>
        <p:txBody>
          <a:bodyPr wrap="square" rtlCol="0" anchor="ctr">
            <a:spAutoFit/>
          </a:bodyPr>
          <a:lstStyle/>
          <a:p>
            <a:pPr algn="ctr" defTabSz="685303">
              <a:defRPr/>
            </a:pPr>
            <a:r>
              <a:rPr lang="en-US" sz="824">
                <a:solidFill>
                  <a:srgbClr val="159E97">
                    <a:lumMod val="60000"/>
                    <a:lumOff val="40000"/>
                  </a:srgbClr>
                </a:solidFill>
                <a:latin typeface="Tahoma"/>
              </a:rPr>
              <a:t>CSI GA</a:t>
            </a:r>
            <a:br>
              <a:rPr lang="en-US" sz="824">
                <a:solidFill>
                  <a:srgbClr val="159E97">
                    <a:lumMod val="60000"/>
                    <a:lumOff val="40000"/>
                  </a:srgbClr>
                </a:solidFill>
                <a:latin typeface="Tahoma"/>
              </a:rPr>
            </a:br>
            <a:r>
              <a:rPr lang="en-US" sz="824">
                <a:solidFill>
                  <a:srgbClr val="159E97">
                    <a:lumMod val="60000"/>
                    <a:lumOff val="40000"/>
                  </a:srgbClr>
                </a:solidFill>
                <a:latin typeface="Tahoma"/>
              </a:rPr>
              <a:t>Operator Framework</a:t>
            </a:r>
          </a:p>
        </p:txBody>
      </p:sp>
      <p:sp>
        <p:nvSpPr>
          <p:cNvPr id="152" name="TextBox 151">
            <a:extLst>
              <a:ext uri="{FF2B5EF4-FFF2-40B4-BE49-F238E27FC236}">
                <a16:creationId xmlns:a16="http://schemas.microsoft.com/office/drawing/2014/main" id="{4E3EA691-23D1-FCF2-8029-6A30FBCC5459}"/>
              </a:ext>
            </a:extLst>
          </p:cNvPr>
          <p:cNvSpPr txBox="1"/>
          <p:nvPr/>
        </p:nvSpPr>
        <p:spPr>
          <a:xfrm>
            <a:off x="7097317" y="2849328"/>
            <a:ext cx="1253765" cy="345992"/>
          </a:xfrm>
          <a:prstGeom prst="rect">
            <a:avLst/>
          </a:prstGeom>
        </p:spPr>
        <p:txBody>
          <a:bodyPr wrap="square" rtlCol="0" anchor="ctr">
            <a:spAutoFit/>
          </a:bodyPr>
          <a:lstStyle/>
          <a:p>
            <a:pPr algn="ctr" defTabSz="685303">
              <a:defRPr/>
            </a:pPr>
            <a:r>
              <a:rPr lang="en-US" sz="824">
                <a:solidFill>
                  <a:srgbClr val="159E97">
                    <a:lumMod val="60000"/>
                    <a:lumOff val="40000"/>
                  </a:srgbClr>
                </a:solidFill>
                <a:latin typeface="Tahoma"/>
              </a:rPr>
              <a:t>Data Service</a:t>
            </a:r>
            <a:br>
              <a:rPr lang="en-US" sz="824">
                <a:solidFill>
                  <a:srgbClr val="159E97">
                    <a:lumMod val="60000"/>
                    <a:lumOff val="40000"/>
                  </a:srgbClr>
                </a:solidFill>
                <a:latin typeface="Tahoma"/>
              </a:rPr>
            </a:br>
            <a:r>
              <a:rPr lang="en-US" sz="824">
                <a:solidFill>
                  <a:srgbClr val="159E97">
                    <a:lumMod val="60000"/>
                    <a:lumOff val="40000"/>
                  </a:srgbClr>
                </a:solidFill>
                <a:latin typeface="Tahoma"/>
              </a:rPr>
              <a:t>Maturity</a:t>
            </a:r>
          </a:p>
        </p:txBody>
      </p:sp>
      <p:sp>
        <p:nvSpPr>
          <p:cNvPr id="2" name="Title 1">
            <a:extLst>
              <a:ext uri="{FF2B5EF4-FFF2-40B4-BE49-F238E27FC236}">
                <a16:creationId xmlns:a16="http://schemas.microsoft.com/office/drawing/2014/main" id="{4E9A7C2D-BE02-3691-DAA4-B1297E2866BC}"/>
              </a:ext>
            </a:extLst>
          </p:cNvPr>
          <p:cNvSpPr>
            <a:spLocks noGrp="1"/>
          </p:cNvSpPr>
          <p:nvPr>
            <p:ph type="title"/>
          </p:nvPr>
        </p:nvSpPr>
        <p:spPr/>
        <p:txBody>
          <a:bodyPr/>
          <a:lstStyle/>
          <a:p>
            <a:r>
              <a:rPr lang="en-US" sz="2398">
                <a:solidFill>
                  <a:srgbClr val="FFFFFF"/>
                </a:solidFill>
                <a:latin typeface="Tahoma"/>
                <a:cs typeface="Arial" charset="0"/>
              </a:rPr>
              <a:t>From Stateless to Stateful</a:t>
            </a:r>
            <a:endParaRPr lang="en-US"/>
          </a:p>
        </p:txBody>
      </p:sp>
      <p:sp>
        <p:nvSpPr>
          <p:cNvPr id="4" name="TextBox 3">
            <a:extLst>
              <a:ext uri="{FF2B5EF4-FFF2-40B4-BE49-F238E27FC236}">
                <a16:creationId xmlns:a16="http://schemas.microsoft.com/office/drawing/2014/main" id="{C3A9775E-2921-2714-4FED-D05A7FDC3C72}"/>
              </a:ext>
            </a:extLst>
          </p:cNvPr>
          <p:cNvSpPr txBox="1"/>
          <p:nvPr/>
        </p:nvSpPr>
        <p:spPr>
          <a:xfrm>
            <a:off x="4310985" y="-118643"/>
            <a:ext cx="0" cy="0"/>
          </a:xfrm>
          <a:prstGeom prst="rect">
            <a:avLst/>
          </a:prstGeom>
          <a:noFill/>
        </p:spPr>
        <p:txBody>
          <a:bodyPr wrap="none" lIns="91355" tIns="0" rIns="91355" bIns="0" rtlCol="0" anchor="t" anchorCtr="0">
            <a:noAutofit/>
          </a:bodyPr>
          <a:lstStyle/>
          <a:p>
            <a:pPr marL="137033" indent="-137033" defTabSz="685303">
              <a:lnSpc>
                <a:spcPct val="90000"/>
              </a:lnSpc>
              <a:spcBef>
                <a:spcPts val="300"/>
              </a:spcBef>
              <a:spcAft>
                <a:spcPts val="300"/>
              </a:spcAft>
              <a:buClr>
                <a:srgbClr val="37A2DE"/>
              </a:buClr>
              <a:buFont typeface="Arial" panose="020B0604020202020204" pitchFamily="34" charset="0"/>
              <a:buChar char="•"/>
            </a:pPr>
            <a:endParaRPr lang="en-US" sz="1399">
              <a:solidFill>
                <a:srgbClr val="302E47"/>
              </a:solidFill>
              <a:latin typeface="Tahoma"/>
            </a:endParaRPr>
          </a:p>
        </p:txBody>
      </p:sp>
      <p:sp>
        <p:nvSpPr>
          <p:cNvPr id="5" name="TextBox 4">
            <a:extLst>
              <a:ext uri="{FF2B5EF4-FFF2-40B4-BE49-F238E27FC236}">
                <a16:creationId xmlns:a16="http://schemas.microsoft.com/office/drawing/2014/main" id="{818BAD1D-9B59-BEDF-6F37-F74ABD217ABC}"/>
              </a:ext>
            </a:extLst>
          </p:cNvPr>
          <p:cNvSpPr txBox="1"/>
          <p:nvPr/>
        </p:nvSpPr>
        <p:spPr>
          <a:xfrm>
            <a:off x="9428744" y="2363386"/>
            <a:ext cx="0" cy="0"/>
          </a:xfrm>
          <a:prstGeom prst="rect">
            <a:avLst/>
          </a:prstGeom>
          <a:noFill/>
        </p:spPr>
        <p:txBody>
          <a:bodyPr wrap="none" lIns="91355" tIns="0" rIns="91355" bIns="0" rtlCol="0" anchor="t" anchorCtr="0">
            <a:noAutofit/>
          </a:bodyPr>
          <a:lstStyle/>
          <a:p>
            <a:pPr marL="137033" indent="-137033" defTabSz="685303">
              <a:lnSpc>
                <a:spcPct val="90000"/>
              </a:lnSpc>
              <a:spcBef>
                <a:spcPts val="300"/>
              </a:spcBef>
              <a:spcAft>
                <a:spcPts val="300"/>
              </a:spcAft>
              <a:buClr>
                <a:srgbClr val="37A2DE"/>
              </a:buClr>
              <a:buFont typeface="Arial" panose="020B0604020202020204" pitchFamily="34" charset="0"/>
              <a:buChar char="•"/>
            </a:pPr>
            <a:endParaRPr lang="en-US" sz="1399">
              <a:solidFill>
                <a:srgbClr val="302E47"/>
              </a:solidFill>
              <a:latin typeface="Tahoma"/>
            </a:endParaRPr>
          </a:p>
        </p:txBody>
      </p:sp>
    </p:spTree>
    <p:extLst>
      <p:ext uri="{BB962C8B-B14F-4D97-AF65-F5344CB8AC3E}">
        <p14:creationId xmlns:p14="http://schemas.microsoft.com/office/powerpoint/2010/main" val="34819091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F8E21945-F7C2-24EF-E818-521E54AF4C03}"/>
              </a:ext>
            </a:extLst>
          </p:cNvPr>
          <p:cNvSpPr txBox="1">
            <a:spLocks/>
          </p:cNvSpPr>
          <p:nvPr/>
        </p:nvSpPr>
        <p:spPr>
          <a:xfrm>
            <a:off x="384877" y="4781540"/>
            <a:ext cx="5484044" cy="314042"/>
          </a:xfrm>
          <a:prstGeom prst="rect">
            <a:avLst/>
          </a:prstGeom>
        </p:spPr>
        <p:txBody>
          <a:bodyPr lIns="0" tIns="0" rIns="0" bIns="0"/>
          <a:lstStyle>
            <a:lvl1pPr marL="0" indent="0" algn="l" defTabSz="686030" rtl="0" eaLnBrk="1" latinLnBrk="0" hangingPunct="1">
              <a:lnSpc>
                <a:spcPct val="100000"/>
              </a:lnSpc>
              <a:spcBef>
                <a:spcPts val="0"/>
              </a:spcBef>
              <a:spcAft>
                <a:spcPts val="900"/>
              </a:spcAft>
              <a:buSzPct val="90000"/>
              <a:buFont typeface="Arial" pitchFamily="34" charset="0"/>
              <a:buNone/>
              <a:defRPr sz="1800" kern="1200" spc="0" baseline="0">
                <a:solidFill>
                  <a:schemeClr val="bg1"/>
                </a:solidFill>
                <a:latin typeface="+mn-lt"/>
                <a:ea typeface="+mn-ea"/>
                <a:cs typeface="+mn-cs"/>
              </a:defRPr>
            </a:lvl1pPr>
            <a:lvl2pPr marL="252000" indent="-252000" algn="l" defTabSz="686030" rtl="0" eaLnBrk="1" latinLnBrk="0" hangingPunct="1">
              <a:lnSpc>
                <a:spcPct val="100000"/>
              </a:lnSpc>
              <a:spcBef>
                <a:spcPts val="0"/>
              </a:spcBef>
              <a:buClr>
                <a:schemeClr val="bg1"/>
              </a:buClr>
              <a:buSzPct val="90000"/>
              <a:buFont typeface="Arial" pitchFamily="34" charset="0"/>
              <a:buChar char="•"/>
              <a:tabLst/>
              <a:defRPr sz="1800" kern="1200" spc="0" baseline="0">
                <a:solidFill>
                  <a:schemeClr val="bg1"/>
                </a:solidFill>
                <a:latin typeface="+mn-lt"/>
                <a:ea typeface="+mn-ea"/>
                <a:cs typeface="+mn-cs"/>
              </a:defRPr>
            </a:lvl2pPr>
            <a:lvl3pPr marL="756000" marR="0" indent="-252000" algn="l" defTabSz="686030" rtl="0" eaLnBrk="1" fontAlgn="auto" latinLnBrk="0" hangingPunct="1">
              <a:lnSpc>
                <a:spcPct val="100000"/>
              </a:lnSpc>
              <a:spcBef>
                <a:spcPts val="0"/>
              </a:spcBef>
              <a:spcAft>
                <a:spcPts val="0"/>
              </a:spcAft>
              <a:buClr>
                <a:schemeClr val="bg1"/>
              </a:buClr>
              <a:buSzPct val="90000"/>
              <a:buFont typeface="Arial" pitchFamily="34" charset="0"/>
              <a:buChar char="•"/>
              <a:tabLst/>
              <a:defRPr sz="1800" kern="1200" spc="0" baseline="0">
                <a:solidFill>
                  <a:schemeClr val="bg1"/>
                </a:solidFill>
                <a:latin typeface="+mn-lt"/>
                <a:ea typeface="+mn-ea"/>
                <a:cs typeface="+mn-cs"/>
              </a:defRPr>
            </a:lvl3pPr>
            <a:lvl4pPr marL="1112462" indent="-167942" algn="l" defTabSz="686030" rtl="0" eaLnBrk="1" latinLnBrk="0" hangingPunct="1">
              <a:lnSpc>
                <a:spcPct val="90000"/>
              </a:lnSpc>
              <a:spcBef>
                <a:spcPct val="20000"/>
              </a:spcBef>
              <a:buSzPct val="90000"/>
              <a:buFont typeface="Arial" pitchFamily="34" charset="0"/>
              <a:buChar char="•"/>
              <a:tabLst>
                <a:tab pos="686057" algn="l"/>
              </a:tabLst>
              <a:defRPr sz="1400" kern="1200" spc="0">
                <a:solidFill>
                  <a:schemeClr val="bg1"/>
                </a:solidFill>
                <a:latin typeface="+mn-lt"/>
                <a:ea typeface="+mn-ea"/>
                <a:cs typeface="+mn-cs"/>
              </a:defRPr>
            </a:lvl4pPr>
            <a:lvl5pPr marL="1285167" indent="-172706" algn="l" defTabSz="686030" rtl="0" eaLnBrk="1" latinLnBrk="0" hangingPunct="1">
              <a:lnSpc>
                <a:spcPct val="90000"/>
              </a:lnSpc>
              <a:spcBef>
                <a:spcPct val="20000"/>
              </a:spcBef>
              <a:buSzPct val="90000"/>
              <a:buFont typeface="Arial" pitchFamily="34" charset="0"/>
              <a:buChar char="•"/>
              <a:defRPr sz="1800" kern="1200">
                <a:solidFill>
                  <a:schemeClr val="bg1"/>
                </a:solidFill>
                <a:latin typeface="+mn-lt"/>
                <a:ea typeface="+mn-ea"/>
                <a:cs typeface="+mn-cs"/>
              </a:defRPr>
            </a:lvl5pPr>
            <a:lvl6pPr marL="188658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596"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12"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627" indent="-171508" algn="l" defTabSz="68603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defTabSz="685396">
              <a:spcAft>
                <a:spcPts val="899"/>
              </a:spcAft>
              <a:defRPr/>
            </a:pPr>
            <a:r>
              <a:rPr lang="en-US" sz="800" dirty="0">
                <a:solidFill>
                  <a:srgbClr val="FFFFFF"/>
                </a:solidFill>
                <a:latin typeface="Tahoma"/>
                <a:hlinkClick r:id="rId3"/>
              </a:rPr>
              <a:t>Datadog Real-World Container Use Report – Nov 2022</a:t>
            </a:r>
            <a:endParaRPr lang="en-US" sz="800" dirty="0">
              <a:solidFill>
                <a:srgbClr val="FFFFFF"/>
              </a:solidFill>
              <a:latin typeface="Tahoma"/>
            </a:endParaRPr>
          </a:p>
        </p:txBody>
      </p:sp>
      <p:sp>
        <p:nvSpPr>
          <p:cNvPr id="8" name="Title 1">
            <a:extLst>
              <a:ext uri="{FF2B5EF4-FFF2-40B4-BE49-F238E27FC236}">
                <a16:creationId xmlns:a16="http://schemas.microsoft.com/office/drawing/2014/main" id="{6D86CB97-1382-1F48-7145-8D7BEBE32ABA}"/>
              </a:ext>
            </a:extLst>
          </p:cNvPr>
          <p:cNvSpPr>
            <a:spLocks noGrp="1"/>
          </p:cNvSpPr>
          <p:nvPr>
            <p:ph type="title"/>
          </p:nvPr>
        </p:nvSpPr>
        <p:spPr>
          <a:xfrm>
            <a:off x="381001" y="191334"/>
            <a:ext cx="7727663" cy="319271"/>
          </a:xfrm>
        </p:spPr>
        <p:txBody>
          <a:bodyPr/>
          <a:lstStyle/>
          <a:p>
            <a:r>
              <a:rPr lang="en-US" sz="2398">
                <a:latin typeface="Tahoma"/>
                <a:cs typeface="Arial" charset="0"/>
              </a:rPr>
              <a:t>As Kubernetes has matured</a:t>
            </a:r>
            <a:endParaRPr lang="en-US"/>
          </a:p>
        </p:txBody>
      </p:sp>
      <p:sp>
        <p:nvSpPr>
          <p:cNvPr id="9" name="Text Placeholder 2">
            <a:extLst>
              <a:ext uri="{FF2B5EF4-FFF2-40B4-BE49-F238E27FC236}">
                <a16:creationId xmlns:a16="http://schemas.microsoft.com/office/drawing/2014/main" id="{0E24F0A6-5654-8C03-EA30-F722912CBEB6}"/>
              </a:ext>
            </a:extLst>
          </p:cNvPr>
          <p:cNvSpPr txBox="1">
            <a:spLocks/>
          </p:cNvSpPr>
          <p:nvPr/>
        </p:nvSpPr>
        <p:spPr>
          <a:xfrm>
            <a:off x="377826" y="557129"/>
            <a:ext cx="7730836" cy="361950"/>
          </a:xfrm>
          <a:prstGeom prst="rect">
            <a:avLst/>
          </a:prstGeom>
        </p:spPr>
        <p:txBody>
          <a:bodyPr/>
          <a:lstStyle>
            <a:lvl1pPr marL="0" indent="0" algn="l" defTabSz="913861" rtl="0" eaLnBrk="1" latinLnBrk="0" hangingPunct="1">
              <a:lnSpc>
                <a:spcPct val="100000"/>
              </a:lnSpc>
              <a:spcBef>
                <a:spcPts val="0"/>
              </a:spcBef>
              <a:spcAft>
                <a:spcPts val="932"/>
              </a:spcAft>
              <a:buSzPct val="90000"/>
              <a:buFont typeface="Arial" pitchFamily="34" charset="0"/>
              <a:buNone/>
              <a:defRPr sz="2398" kern="1200" spc="0" baseline="0">
                <a:solidFill>
                  <a:schemeClr val="bg1"/>
                </a:solidFill>
                <a:latin typeface="+mn-lt"/>
                <a:ea typeface="+mn-ea"/>
                <a:cs typeface="+mn-cs"/>
              </a:defRPr>
            </a:lvl1pPr>
            <a:lvl2pPr marL="355262" indent="-355262" algn="l" defTabSz="913861" rtl="0" eaLnBrk="1" latinLnBrk="0" hangingPunct="1">
              <a:lnSpc>
                <a:spcPct val="100000"/>
              </a:lnSpc>
              <a:spcBef>
                <a:spcPts val="0"/>
              </a:spcBef>
              <a:buClr>
                <a:schemeClr val="tx1">
                  <a:lumMod val="50000"/>
                  <a:lumOff val="50000"/>
                </a:schemeClr>
              </a:buClr>
              <a:buSzPct val="90000"/>
              <a:buFont typeface="Arial" pitchFamily="34" charset="0"/>
              <a:buChar char="•"/>
              <a:tabLst/>
              <a:defRPr sz="2664" kern="1200" spc="0" baseline="0">
                <a:solidFill>
                  <a:schemeClr val="tx1">
                    <a:lumMod val="50000"/>
                    <a:lumOff val="50000"/>
                  </a:schemeClr>
                </a:solidFill>
                <a:latin typeface="+mn-lt"/>
                <a:ea typeface="+mn-ea"/>
                <a:cs typeface="+mn-cs"/>
              </a:defRPr>
            </a:lvl2pPr>
            <a:lvl3pPr marL="913897" indent="-284006" algn="l" defTabSz="913861" rtl="0" eaLnBrk="1" latinLnBrk="0" hangingPunct="1">
              <a:lnSpc>
                <a:spcPct val="90000"/>
              </a:lnSpc>
              <a:spcBef>
                <a:spcPct val="20000"/>
              </a:spcBef>
              <a:buSzPct val="90000"/>
              <a:buFont typeface="Arial" pitchFamily="34" charset="0"/>
              <a:buChar char="•"/>
              <a:defRPr sz="2398" kern="1200" spc="0" baseline="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3pPr>
            <a:lvl4pPr marL="1481911" indent="-223716" algn="l" defTabSz="913861" rtl="0" eaLnBrk="1" latinLnBrk="0" hangingPunct="1">
              <a:lnSpc>
                <a:spcPct val="90000"/>
              </a:lnSpc>
              <a:spcBef>
                <a:spcPct val="20000"/>
              </a:spcBef>
              <a:buSzPct val="90000"/>
              <a:buFont typeface="Arial" pitchFamily="34" charset="0"/>
              <a:buChar char="•"/>
              <a:tabLst>
                <a:tab pos="913897" algn="l"/>
              </a:tabLst>
              <a:defRPr sz="1865" kern="1200" spc="0">
                <a:gradFill flip="none" rotWithShape="1">
                  <a:gsLst>
                    <a:gs pos="0">
                      <a:schemeClr val="bg1">
                        <a:lumMod val="50000"/>
                      </a:schemeClr>
                    </a:gs>
                    <a:gs pos="100000">
                      <a:schemeClr val="bg1">
                        <a:lumMod val="50000"/>
                      </a:schemeClr>
                    </a:gs>
                  </a:gsLst>
                  <a:lin ang="16200000" scaled="0"/>
                  <a:tileRect/>
                </a:gradFill>
                <a:latin typeface="+mn-lt"/>
                <a:ea typeface="+mn-ea"/>
                <a:cs typeface="+mn-cs"/>
              </a:defRPr>
            </a:lvl4pPr>
            <a:lvl5pPr marL="1711971" indent="-230062" algn="l" defTabSz="913861" rtl="0" eaLnBrk="1" latinLnBrk="0" hangingPunct="1">
              <a:lnSpc>
                <a:spcPct val="90000"/>
              </a:lnSpc>
              <a:spcBef>
                <a:spcPct val="20000"/>
              </a:spcBef>
              <a:buSzPct val="90000"/>
              <a:buFont typeface="Arial" pitchFamily="34" charset="0"/>
              <a:buChar char="•"/>
              <a:defRPr sz="239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3116" indent="-228466" algn="l" defTabSz="913861"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2970045" indent="-228466" algn="l" defTabSz="913861"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26976" indent="-228466" algn="l" defTabSz="913861"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883907" indent="-228466" algn="l" defTabSz="913861"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r>
              <a:rPr lang="en-US" sz="1799">
                <a:ln w="3175">
                  <a:noFill/>
                </a:ln>
                <a:solidFill>
                  <a:schemeClr val="tx2">
                    <a:lumMod val="60000"/>
                    <a:lumOff val="40000"/>
                  </a:schemeClr>
                </a:solidFill>
                <a:cs typeface="Arial" charset="0"/>
              </a:rPr>
              <a:t>Stateful applications are common</a:t>
            </a:r>
            <a:endParaRPr lang="en-US" sz="1799">
              <a:solidFill>
                <a:schemeClr val="tx2">
                  <a:lumMod val="60000"/>
                  <a:lumOff val="40000"/>
                </a:schemeClr>
              </a:solidFill>
            </a:endParaRPr>
          </a:p>
        </p:txBody>
      </p:sp>
      <p:pic>
        <p:nvPicPr>
          <p:cNvPr id="1028" name="Picture 4" descr="container-report-2022/2022-container-orchestration-report-FACT-9-1-rev1">
            <a:extLst>
              <a:ext uri="{FF2B5EF4-FFF2-40B4-BE49-F238E27FC236}">
                <a16:creationId xmlns:a16="http://schemas.microsoft.com/office/drawing/2014/main" id="{EF2F880E-19CA-2D42-7FD9-10E40AB65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596" y="1096425"/>
            <a:ext cx="6109295" cy="3628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0250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0AEF7E-0F5F-60B5-1987-EB89BB991502}"/>
              </a:ext>
            </a:extLst>
          </p:cNvPr>
          <p:cNvSpPr>
            <a:spLocks noGrp="1"/>
          </p:cNvSpPr>
          <p:nvPr>
            <p:ph type="title"/>
          </p:nvPr>
        </p:nvSpPr>
        <p:spPr/>
        <p:txBody>
          <a:bodyPr/>
          <a:lstStyle/>
          <a:p>
            <a:pPr>
              <a:spcAft>
                <a:spcPts val="300"/>
              </a:spcAft>
            </a:pPr>
            <a:r>
              <a:rPr lang="en-US" dirty="0"/>
              <a:t>Why </a:t>
            </a:r>
            <a:r>
              <a:rPr lang="en-US" dirty="0" err="1"/>
              <a:t>etcd</a:t>
            </a:r>
            <a:r>
              <a:rPr lang="en-US" dirty="0"/>
              <a:t> Backup is a Poor Strategy</a:t>
            </a:r>
          </a:p>
        </p:txBody>
      </p:sp>
      <p:sp>
        <p:nvSpPr>
          <p:cNvPr id="5" name="Content Placeholder 4">
            <a:extLst>
              <a:ext uri="{FF2B5EF4-FFF2-40B4-BE49-F238E27FC236}">
                <a16:creationId xmlns:a16="http://schemas.microsoft.com/office/drawing/2014/main" id="{6201BC9E-AF70-FE69-DAF3-F55E6F9F57A2}"/>
              </a:ext>
            </a:extLst>
          </p:cNvPr>
          <p:cNvSpPr>
            <a:spLocks noGrp="1"/>
          </p:cNvSpPr>
          <p:nvPr>
            <p:ph sz="half" idx="13"/>
          </p:nvPr>
        </p:nvSpPr>
        <p:spPr/>
        <p:txBody>
          <a:bodyPr/>
          <a:lstStyle/>
          <a:p>
            <a:r>
              <a:rPr lang="en-US" dirty="0"/>
              <a:t>Myth: Backing up </a:t>
            </a:r>
            <a:r>
              <a:rPr lang="en-US" dirty="0" err="1"/>
              <a:t>etcd</a:t>
            </a:r>
            <a:r>
              <a:rPr lang="en-US" dirty="0"/>
              <a:t> is needed for Kubernetes!</a:t>
            </a:r>
            <a:endParaRPr lang="ru-RU" dirty="0"/>
          </a:p>
          <a:p>
            <a:pPr marL="360000" lvl="1"/>
            <a:r>
              <a:rPr lang="en-US" dirty="0"/>
              <a:t>While good for forensic and audits, in practice, nobody:</a:t>
            </a:r>
          </a:p>
          <a:p>
            <a:pPr marL="540000" lvl="2"/>
            <a:r>
              <a:rPr lang="en-US" dirty="0"/>
              <a:t>restores </a:t>
            </a:r>
            <a:r>
              <a:rPr lang="en-US" dirty="0" err="1"/>
              <a:t>etcd</a:t>
            </a:r>
            <a:r>
              <a:rPr lang="en-US" dirty="0"/>
              <a:t> in production</a:t>
            </a:r>
          </a:p>
          <a:p>
            <a:pPr marL="540000" lvl="2"/>
            <a:r>
              <a:rPr lang="en-US" dirty="0"/>
              <a:t>can easily extract </a:t>
            </a:r>
            <a:r>
              <a:rPr lang="en-US" dirty="0" err="1"/>
              <a:t>etcd</a:t>
            </a:r>
            <a:r>
              <a:rPr lang="en-US" dirty="0"/>
              <a:t> content</a:t>
            </a:r>
          </a:p>
          <a:p>
            <a:pPr marL="360000" lvl="1"/>
            <a:r>
              <a:rPr lang="en-US" dirty="0"/>
              <a:t>Because the cluster state will drift constantly,</a:t>
            </a:r>
            <a:br>
              <a:rPr lang="en-US" dirty="0"/>
            </a:br>
            <a:r>
              <a:rPr lang="en-US" dirty="0" err="1"/>
              <a:t>etcd</a:t>
            </a:r>
            <a:r>
              <a:rPr lang="en-US" dirty="0"/>
              <a:t> restoral will fail to bring the cluster back perfectly, requiring further remediation.</a:t>
            </a:r>
          </a:p>
          <a:p>
            <a:pPr lvl="1" indent="0">
              <a:buNone/>
            </a:pPr>
            <a:endParaRPr lang="en-US" dirty="0"/>
          </a:p>
          <a:p>
            <a:r>
              <a:rPr lang="en-US" dirty="0"/>
              <a:t>Conclusion: you are only as good as your last </a:t>
            </a:r>
            <a:r>
              <a:rPr lang="en-US" dirty="0" err="1"/>
              <a:t>etcd</a:t>
            </a:r>
            <a:r>
              <a:rPr lang="en-US" dirty="0"/>
              <a:t> restoral; test this myth.</a:t>
            </a:r>
          </a:p>
        </p:txBody>
      </p:sp>
    </p:spTree>
    <p:extLst>
      <p:ext uri="{BB962C8B-B14F-4D97-AF65-F5344CB8AC3E}">
        <p14:creationId xmlns:p14="http://schemas.microsoft.com/office/powerpoint/2010/main" val="7697980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0AEF7E-0F5F-60B5-1987-EB89BB991502}"/>
              </a:ext>
            </a:extLst>
          </p:cNvPr>
          <p:cNvSpPr>
            <a:spLocks noGrp="1"/>
          </p:cNvSpPr>
          <p:nvPr>
            <p:ph type="title"/>
          </p:nvPr>
        </p:nvSpPr>
        <p:spPr/>
        <p:txBody>
          <a:bodyPr lIns="0" tIns="0" rIns="0" bIns="0" anchor="t"/>
          <a:lstStyle/>
          <a:p>
            <a:pPr>
              <a:spcAft>
                <a:spcPts val="300"/>
              </a:spcAft>
            </a:pPr>
            <a:r>
              <a:rPr lang="en-US" dirty="0">
                <a:cs typeface="Tahoma"/>
              </a:rPr>
              <a:t>What is an Application Consistent Backup?</a:t>
            </a:r>
          </a:p>
        </p:txBody>
      </p:sp>
      <p:sp>
        <p:nvSpPr>
          <p:cNvPr id="5" name="Content Placeholder 4">
            <a:extLst>
              <a:ext uri="{FF2B5EF4-FFF2-40B4-BE49-F238E27FC236}">
                <a16:creationId xmlns:a16="http://schemas.microsoft.com/office/drawing/2014/main" id="{6201BC9E-AF70-FE69-DAF3-F55E6F9F57A2}"/>
              </a:ext>
            </a:extLst>
          </p:cNvPr>
          <p:cNvSpPr>
            <a:spLocks noGrp="1"/>
          </p:cNvSpPr>
          <p:nvPr>
            <p:ph sz="half" idx="13"/>
          </p:nvPr>
        </p:nvSpPr>
        <p:spPr>
          <a:xfrm>
            <a:off x="377826" y="1333490"/>
            <a:ext cx="8385174" cy="3519010"/>
          </a:xfrm>
        </p:spPr>
        <p:txBody>
          <a:bodyPr>
            <a:normAutofit fontScale="92500" lnSpcReduction="10000"/>
          </a:bodyPr>
          <a:lstStyle/>
          <a:p>
            <a:r>
              <a:rPr lang="en-US" dirty="0"/>
              <a:t>Myth: CSI </a:t>
            </a:r>
            <a:r>
              <a:rPr lang="en-US" dirty="0" err="1"/>
              <a:t>VolumeSnapshot</a:t>
            </a:r>
            <a:r>
              <a:rPr lang="en-US" dirty="0"/>
              <a:t> is good enough to backup my Persistent Volumes!</a:t>
            </a:r>
          </a:p>
          <a:p>
            <a:pPr marL="285750" indent="-285750">
              <a:buFont typeface="Arial" panose="020B0604020202020204" pitchFamily="34" charset="0"/>
              <a:buChar char="•"/>
            </a:pPr>
            <a:r>
              <a:rPr lang="en-US" dirty="0"/>
              <a:t>Direct: using Storage Provider volume snapshots</a:t>
            </a:r>
          </a:p>
          <a:p>
            <a:pPr marL="285750" indent="-285750">
              <a:buFont typeface="Arial" panose="020B0604020202020204" pitchFamily="34" charset="0"/>
              <a:buChar char="•"/>
            </a:pPr>
            <a:r>
              <a:rPr lang="en-US" dirty="0"/>
              <a:t>Generic: mount a filesystem, backup every file</a:t>
            </a:r>
          </a:p>
          <a:p>
            <a:pPr marL="285750" indent="-285750">
              <a:buFont typeface="Arial" panose="020B0604020202020204" pitchFamily="34" charset="0"/>
              <a:buChar char="•"/>
            </a:pPr>
            <a:r>
              <a:rPr lang="en-US" dirty="0"/>
              <a:t>Snapshot: CSI </a:t>
            </a:r>
            <a:r>
              <a:rPr lang="en-US" dirty="0" err="1"/>
              <a:t>VolumeSnapshot</a:t>
            </a:r>
            <a:endParaRPr lang="en-US" dirty="0"/>
          </a:p>
          <a:p>
            <a:pPr marL="465750" lvl="1" indent="-285750"/>
            <a:r>
              <a:rPr lang="en-US" dirty="0"/>
              <a:t>Problem: All the above are not crash consistent until the application and data are at rest</a:t>
            </a:r>
          </a:p>
          <a:p>
            <a:pPr marL="285750" indent="-285750">
              <a:buFont typeface="Arial" panose="020B0604020202020204" pitchFamily="34" charset="0"/>
              <a:buChar char="•"/>
            </a:pPr>
            <a:r>
              <a:rPr lang="en-US" dirty="0"/>
              <a:t>Logical: Application utility used for backup (e.g.: </a:t>
            </a:r>
            <a:r>
              <a:rPr lang="en-US" dirty="0" err="1"/>
              <a:t>MySQLdump</a:t>
            </a:r>
            <a:r>
              <a:rPr lang="en-US" dirty="0"/>
              <a:t>)</a:t>
            </a:r>
          </a:p>
          <a:p>
            <a:pPr marL="465750" lvl="1" indent="-285750"/>
            <a:r>
              <a:rPr lang="en-US" dirty="0"/>
              <a:t>Problem: constantly growing monolithic file or BLOB, not incremental</a:t>
            </a:r>
          </a:p>
          <a:p>
            <a:pPr marL="285750" indent="-285750">
              <a:buFont typeface="Arial" panose="020B0604020202020204" pitchFamily="34" charset="0"/>
              <a:buChar char="•"/>
            </a:pPr>
            <a:r>
              <a:rPr lang="en-US" dirty="0"/>
              <a:t>System: Lock application, flush buffers to storage, CSI </a:t>
            </a:r>
            <a:r>
              <a:rPr lang="en-US" dirty="0" err="1"/>
              <a:t>VolumeSnapshot</a:t>
            </a:r>
            <a:r>
              <a:rPr lang="en-US" dirty="0"/>
              <a:t>, and unlock</a:t>
            </a:r>
          </a:p>
          <a:p>
            <a:pPr marL="465750" lvl="1" indent="-285750"/>
            <a:r>
              <a:rPr lang="en-US" dirty="0"/>
              <a:t>Best of both worlds; can be made incremental to save time and storage</a:t>
            </a:r>
          </a:p>
          <a:p>
            <a:pPr marL="465750" lvl="1" indent="-285750"/>
            <a:r>
              <a:rPr lang="en-US" dirty="0"/>
              <a:t>Requires orchestration across multiple domains (app, cluster, storage)!</a:t>
            </a:r>
          </a:p>
          <a:p>
            <a:pPr lvl="1" indent="0">
              <a:buNone/>
            </a:pPr>
            <a:endParaRPr lang="en-US" dirty="0"/>
          </a:p>
          <a:p>
            <a:r>
              <a:rPr lang="en-US" dirty="0"/>
              <a:t>Conclusion: backup on Kubernetes requires orchestration, performance</a:t>
            </a:r>
            <a:r>
              <a:rPr lang="en-US"/>
              <a:t>, storage </a:t>
            </a:r>
            <a:r>
              <a:rPr lang="en-US" dirty="0"/>
              <a:t>efficiency, and application considerations.</a:t>
            </a:r>
          </a:p>
        </p:txBody>
      </p:sp>
      <p:graphicFrame>
        <p:nvGraphicFramePr>
          <p:cNvPr id="2" name="Diagram 1">
            <a:extLst>
              <a:ext uri="{FF2B5EF4-FFF2-40B4-BE49-F238E27FC236}">
                <a16:creationId xmlns:a16="http://schemas.microsoft.com/office/drawing/2014/main" id="{6D64D067-4E3C-9768-8808-ABF611375126}"/>
              </a:ext>
            </a:extLst>
          </p:cNvPr>
          <p:cNvGraphicFramePr/>
          <p:nvPr>
            <p:extLst>
              <p:ext uri="{D42A27DB-BD31-4B8C-83A1-F6EECF244321}">
                <p14:modId xmlns:p14="http://schemas.microsoft.com/office/powerpoint/2010/main" val="2145448313"/>
              </p:ext>
            </p:extLst>
          </p:nvPr>
        </p:nvGraphicFramePr>
        <p:xfrm>
          <a:off x="1522413" y="-259230"/>
          <a:ext cx="6096000" cy="2249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582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EC01-20E8-4774-C631-66DDBC7C6878}"/>
              </a:ext>
            </a:extLst>
          </p:cNvPr>
          <p:cNvSpPr>
            <a:spLocks noGrp="1"/>
          </p:cNvSpPr>
          <p:nvPr>
            <p:ph type="title"/>
          </p:nvPr>
        </p:nvSpPr>
        <p:spPr/>
        <p:txBody>
          <a:bodyPr/>
          <a:lstStyle/>
          <a:p>
            <a:r>
              <a:rPr lang="en-US" dirty="0"/>
              <a:t>Kubernetes Challenges for Backup and Recovery</a:t>
            </a:r>
          </a:p>
        </p:txBody>
      </p:sp>
      <p:sp>
        <p:nvSpPr>
          <p:cNvPr id="3" name="Text Placeholder 2">
            <a:extLst>
              <a:ext uri="{FF2B5EF4-FFF2-40B4-BE49-F238E27FC236}">
                <a16:creationId xmlns:a16="http://schemas.microsoft.com/office/drawing/2014/main" id="{A5B76CB1-3BD8-C993-1521-21E501F8F65A}"/>
              </a:ext>
            </a:extLst>
          </p:cNvPr>
          <p:cNvSpPr>
            <a:spLocks noGrp="1"/>
          </p:cNvSpPr>
          <p:nvPr>
            <p:ph type="body" idx="1"/>
          </p:nvPr>
        </p:nvSpPr>
        <p:spPr>
          <a:xfrm>
            <a:off x="298078" y="1062308"/>
            <a:ext cx="3978511" cy="627256"/>
          </a:xfrm>
        </p:spPr>
        <p:txBody>
          <a:bodyPr/>
          <a:lstStyle/>
          <a:p>
            <a:r>
              <a:rPr lang="en-US" dirty="0"/>
              <a:t>Infrastructure Challenges</a:t>
            </a:r>
          </a:p>
        </p:txBody>
      </p:sp>
      <p:sp>
        <p:nvSpPr>
          <p:cNvPr id="4" name="Content Placeholder 3">
            <a:extLst>
              <a:ext uri="{FF2B5EF4-FFF2-40B4-BE49-F238E27FC236}">
                <a16:creationId xmlns:a16="http://schemas.microsoft.com/office/drawing/2014/main" id="{4A94DA28-5D2F-EA6A-845A-F2A39016E1A4}"/>
              </a:ext>
            </a:extLst>
          </p:cNvPr>
          <p:cNvSpPr>
            <a:spLocks noGrp="1"/>
          </p:cNvSpPr>
          <p:nvPr>
            <p:ph sz="half" idx="2"/>
          </p:nvPr>
        </p:nvSpPr>
        <p:spPr>
          <a:xfrm>
            <a:off x="298077" y="1697020"/>
            <a:ext cx="4687393" cy="2935672"/>
          </a:xfrm>
        </p:spPr>
        <p:txBody>
          <a:bodyPr>
            <a:normAutofit/>
          </a:bodyPr>
          <a:lstStyle/>
          <a:p>
            <a:pPr algn="l">
              <a:buFont typeface="Arial" panose="020B0604020202020204" pitchFamily="34" charset="0"/>
              <a:buChar char="•"/>
            </a:pPr>
            <a:r>
              <a:rPr lang="en-US" b="0" i="0" u="none" strike="noStrike" dirty="0">
                <a:solidFill>
                  <a:srgbClr val="333333"/>
                </a:solidFill>
                <a:effectLst/>
                <a:latin typeface="Open Sans" panose="020B0606030504020204" pitchFamily="34" charset="0"/>
              </a:rPr>
              <a:t>Switch from AWS S3 to Azure blob storage?</a:t>
            </a:r>
          </a:p>
          <a:p>
            <a:pPr algn="l">
              <a:buFont typeface="Arial" panose="020B0604020202020204" pitchFamily="34" charset="0"/>
              <a:buChar char="•"/>
            </a:pPr>
            <a:r>
              <a:rPr lang="en-US" b="0" i="0" u="none" strike="noStrike" dirty="0">
                <a:solidFill>
                  <a:srgbClr val="333333"/>
                </a:solidFill>
                <a:effectLst/>
                <a:latin typeface="Open Sans" panose="020B0606030504020204" pitchFamily="34" charset="0"/>
              </a:rPr>
              <a:t>Deal with operations </a:t>
            </a:r>
            <a:r>
              <a:rPr lang="en-US" dirty="0">
                <a:solidFill>
                  <a:srgbClr val="333333"/>
                </a:solidFill>
                <a:latin typeface="Open Sans" panose="020B0606030504020204" pitchFamily="34" charset="0"/>
              </a:rPr>
              <a:t>over a fragile network connection</a:t>
            </a:r>
            <a:r>
              <a:rPr lang="en-US" b="0" i="0" u="none" strike="noStrike" dirty="0">
                <a:solidFill>
                  <a:srgbClr val="333333"/>
                </a:solidFill>
                <a:effectLst/>
                <a:latin typeface="Open Sans" panose="020B0606030504020204" pitchFamily="34" charset="0"/>
              </a:rPr>
              <a:t>? (Mobile, edge)</a:t>
            </a:r>
          </a:p>
          <a:p>
            <a:pPr algn="l">
              <a:buFont typeface="Arial" panose="020B0604020202020204" pitchFamily="34" charset="0"/>
              <a:buChar char="•"/>
            </a:pPr>
            <a:r>
              <a:rPr lang="en-US" b="0" i="0" u="none" strike="noStrike" dirty="0">
                <a:solidFill>
                  <a:srgbClr val="333333"/>
                </a:solidFill>
                <a:effectLst/>
                <a:latin typeface="Open Sans" panose="020B0606030504020204" pitchFamily="34" charset="0"/>
              </a:rPr>
              <a:t>Manage incremental backup of your PVC?</a:t>
            </a:r>
          </a:p>
          <a:p>
            <a:pPr algn="l">
              <a:buFont typeface="Arial" panose="020B0604020202020204" pitchFamily="34" charset="0"/>
              <a:buChar char="•"/>
            </a:pPr>
            <a:r>
              <a:rPr lang="en-US" b="0" i="0" u="none" strike="noStrike" dirty="0">
                <a:solidFill>
                  <a:srgbClr val="333333"/>
                </a:solidFill>
                <a:effectLst/>
                <a:latin typeface="Open Sans" panose="020B0606030504020204" pitchFamily="34" charset="0"/>
              </a:rPr>
              <a:t>Discover the content of a secret, deployment,</a:t>
            </a:r>
            <a:br>
              <a:rPr lang="en-US" b="0" i="0" u="none" strike="noStrike" dirty="0">
                <a:solidFill>
                  <a:srgbClr val="333333"/>
                </a:solidFill>
                <a:effectLst/>
                <a:latin typeface="Open Sans" panose="020B0606030504020204" pitchFamily="34" charset="0"/>
              </a:rPr>
            </a:br>
            <a:r>
              <a:rPr lang="en-US" b="0" i="0" u="none" strike="noStrike" dirty="0">
                <a:solidFill>
                  <a:srgbClr val="333333"/>
                </a:solidFill>
                <a:effectLst/>
                <a:latin typeface="Open Sans" panose="020B0606030504020204" pitchFamily="34" charset="0"/>
              </a:rPr>
              <a:t>or any object without unmaintainable</a:t>
            </a:r>
            <a:br>
              <a:rPr lang="en-US" b="0" i="0" u="none" strike="noStrike" dirty="0">
                <a:solidFill>
                  <a:srgbClr val="333333"/>
                </a:solidFill>
                <a:effectLst/>
                <a:latin typeface="Open Sans" panose="020B0606030504020204" pitchFamily="34" charset="0"/>
              </a:rPr>
            </a:br>
            <a:r>
              <a:rPr lang="en-US" b="0" i="0" u="none" strike="noStrike" dirty="0" err="1">
                <a:solidFill>
                  <a:srgbClr val="333333"/>
                </a:solidFill>
                <a:effectLst/>
                <a:latin typeface="Open Sans" panose="020B0606030504020204" pitchFamily="34" charset="0"/>
              </a:rPr>
              <a:t>JSONpath</a:t>
            </a:r>
            <a:r>
              <a:rPr lang="en-US" b="0" i="0" u="none" strike="noStrike" dirty="0">
                <a:solidFill>
                  <a:srgbClr val="333333"/>
                </a:solidFill>
                <a:effectLst/>
                <a:latin typeface="Open Sans" panose="020B0606030504020204" pitchFamily="34" charset="0"/>
              </a:rPr>
              <a:t> expressions, such as:</a:t>
            </a:r>
            <a:br>
              <a:rPr lang="en-US" b="0" i="0" u="none" strike="noStrike" dirty="0">
                <a:solidFill>
                  <a:srgbClr val="333333"/>
                </a:solidFill>
                <a:effectLst/>
                <a:latin typeface="Open Sans" panose="020B0606030504020204" pitchFamily="34" charset="0"/>
              </a:rPr>
            </a:br>
            <a:br>
              <a:rPr lang="en-US" b="0" i="0" u="none" strike="noStrike" dirty="0">
                <a:solidFill>
                  <a:srgbClr val="333333"/>
                </a:solidFill>
                <a:effectLst/>
                <a:latin typeface="Open Sans" panose="020B0606030504020204" pitchFamily="34" charset="0"/>
              </a:rPr>
            </a:br>
            <a:r>
              <a:rPr lang="en-US" b="0" i="0" u="none" strike="noStrike" dirty="0">
                <a:solidFill>
                  <a:srgbClr val="333333"/>
                </a:solidFill>
                <a:effectLst/>
                <a:latin typeface="Open Sans" panose="020B0606030504020204" pitchFamily="34" charset="0"/>
              </a:rPr>
              <a:t>'.</a:t>
            </a:r>
            <a:r>
              <a:rPr lang="en-US" b="0" i="0" u="none" strike="noStrike" dirty="0" err="1">
                <a:solidFill>
                  <a:srgbClr val="333333"/>
                </a:solidFill>
                <a:effectLst/>
                <a:latin typeface="Open Sans" panose="020B0606030504020204" pitchFamily="34" charset="0"/>
              </a:rPr>
              <a:t>metadata.annotations.kubenetes.io</a:t>
            </a:r>
            <a:r>
              <a:rPr lang="en-US" b="0" i="0" u="none" strike="noStrike" dirty="0">
                <a:solidFill>
                  <a:srgbClr val="333333"/>
                </a:solidFill>
                <a:effectLst/>
                <a:latin typeface="Open Sans" panose="020B0606030504020204" pitchFamily="34" charset="0"/>
              </a:rPr>
              <a:t>/hostname}'</a:t>
            </a:r>
          </a:p>
          <a:p>
            <a:endParaRPr lang="en-US" dirty="0"/>
          </a:p>
        </p:txBody>
      </p:sp>
      <p:sp>
        <p:nvSpPr>
          <p:cNvPr id="5" name="Text Placeholder 4">
            <a:extLst>
              <a:ext uri="{FF2B5EF4-FFF2-40B4-BE49-F238E27FC236}">
                <a16:creationId xmlns:a16="http://schemas.microsoft.com/office/drawing/2014/main" id="{8A74FDE9-EAEC-AF92-99FB-AE64E1B60811}"/>
              </a:ext>
            </a:extLst>
          </p:cNvPr>
          <p:cNvSpPr>
            <a:spLocks noGrp="1"/>
          </p:cNvSpPr>
          <p:nvPr>
            <p:ph type="body" idx="10"/>
          </p:nvPr>
        </p:nvSpPr>
        <p:spPr>
          <a:xfrm>
            <a:off x="4883312" y="1054851"/>
            <a:ext cx="3975100" cy="634713"/>
          </a:xfrm>
        </p:spPr>
        <p:txBody>
          <a:bodyPr/>
          <a:lstStyle/>
          <a:p>
            <a:r>
              <a:rPr lang="en-US" dirty="0"/>
              <a:t>Managing Backup and Recovery</a:t>
            </a:r>
          </a:p>
        </p:txBody>
      </p:sp>
      <p:sp>
        <p:nvSpPr>
          <p:cNvPr id="6" name="Content Placeholder 5">
            <a:extLst>
              <a:ext uri="{FF2B5EF4-FFF2-40B4-BE49-F238E27FC236}">
                <a16:creationId xmlns:a16="http://schemas.microsoft.com/office/drawing/2014/main" id="{24B84574-9FE6-098B-DBDE-0543C50E9DB1}"/>
              </a:ext>
            </a:extLst>
          </p:cNvPr>
          <p:cNvSpPr>
            <a:spLocks noGrp="1"/>
          </p:cNvSpPr>
          <p:nvPr>
            <p:ph sz="half" idx="13"/>
          </p:nvPr>
        </p:nvSpPr>
        <p:spPr>
          <a:xfrm>
            <a:off x="4883311" y="1697020"/>
            <a:ext cx="3975101" cy="2935672"/>
          </a:xfrm>
        </p:spPr>
        <p:txBody>
          <a:bodyPr/>
          <a:lstStyle/>
          <a:p>
            <a:pPr marL="285750" indent="-285750">
              <a:buFont typeface="Arial" panose="020B0604020202020204" pitchFamily="34" charset="0"/>
              <a:buChar char="•"/>
            </a:pPr>
            <a:r>
              <a:rPr lang="en-US" b="0" i="0" u="none" strike="noStrike" dirty="0">
                <a:solidFill>
                  <a:srgbClr val="333333"/>
                </a:solidFill>
                <a:effectLst/>
                <a:latin typeface="Open Sans" panose="020B0606030504020204" pitchFamily="34" charset="0"/>
              </a:rPr>
              <a:t>how do you wait for a scale down or a scale up operation, how do you wait for a status before switching to the next action ?</a:t>
            </a:r>
          </a:p>
          <a:p>
            <a:pPr marL="285750" indent="-285750">
              <a:buFont typeface="Arial" panose="020B0604020202020204" pitchFamily="34" charset="0"/>
              <a:buChar char="•"/>
            </a:pPr>
            <a:r>
              <a:rPr lang="en-US" b="0" i="0" u="none" strike="noStrike" dirty="0">
                <a:solidFill>
                  <a:srgbClr val="333333"/>
                </a:solidFill>
                <a:effectLst/>
                <a:latin typeface="Open Sans" panose="020B0606030504020204" pitchFamily="34" charset="0"/>
              </a:rPr>
              <a:t>how do retrieve in a consistent manner credentials of your backup location ?</a:t>
            </a:r>
          </a:p>
          <a:p>
            <a:pPr marL="285750" indent="-285750">
              <a:buFont typeface="Arial" panose="020B0604020202020204" pitchFamily="34" charset="0"/>
              <a:buChar char="•"/>
            </a:pPr>
            <a:r>
              <a:rPr lang="en-US" b="0" i="0" u="none" strike="noStrike" dirty="0">
                <a:solidFill>
                  <a:srgbClr val="333333"/>
                </a:solidFill>
                <a:effectLst/>
                <a:latin typeface="Open Sans" panose="020B0606030504020204" pitchFamily="34" charset="0"/>
              </a:rPr>
              <a:t>log all operations in a single place?</a:t>
            </a:r>
          </a:p>
          <a:p>
            <a:pPr marL="285750" indent="-285750">
              <a:buFont typeface="Arial" panose="020B0604020202020204" pitchFamily="34" charset="0"/>
              <a:buChar char="•"/>
            </a:pPr>
            <a:endParaRPr lang="en-US" b="0" i="0" u="none" strike="noStrike" dirty="0">
              <a:solidFill>
                <a:srgbClr val="333333"/>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355136005"/>
      </p:ext>
    </p:extLst>
  </p:cSld>
  <p:clrMapOvr>
    <a:masterClrMapping/>
  </p:clrMapOvr>
  <p:transition>
    <p:fade/>
  </p:transition>
</p:sld>
</file>

<file path=ppt/theme/theme1.xml><?xml version="1.0" encoding="utf-8"?>
<a:theme xmlns:a="http://schemas.openxmlformats.org/drawingml/2006/main" name="Key slides">
  <a:themeElements>
    <a:clrScheme name="Kasten Colors 2022 v7">
      <a:dk1>
        <a:srgbClr val="302E47"/>
      </a:dk1>
      <a:lt1>
        <a:srgbClr val="FFFFFF"/>
      </a:lt1>
      <a:dk2>
        <a:srgbClr val="3438CF"/>
      </a:dk2>
      <a:lt2>
        <a:srgbClr val="C2D7FF"/>
      </a:lt2>
      <a:accent1>
        <a:srgbClr val="4C5BDC"/>
      </a:accent1>
      <a:accent2>
        <a:srgbClr val="37A2DE"/>
      </a:accent2>
      <a:accent3>
        <a:srgbClr val="A3D9FF"/>
      </a:accent3>
      <a:accent4>
        <a:srgbClr val="BCD500"/>
      </a:accent4>
      <a:accent5>
        <a:srgbClr val="C20959"/>
      </a:accent5>
      <a:accent6>
        <a:srgbClr val="79159B"/>
      </a:accent6>
      <a:hlink>
        <a:srgbClr val="7C90DB"/>
      </a:hlink>
      <a:folHlink>
        <a:srgbClr val="A9BCD0"/>
      </a:folHlink>
    </a:clrScheme>
    <a:fontScheme name="Custom 7">
      <a:majorFont>
        <a:latin typeface="Tahoma"/>
        <a:ea typeface=""/>
        <a:cs typeface=""/>
      </a:majorFont>
      <a:minorFont>
        <a:latin typeface="Tahoma"/>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accent2"/>
          </a:solidFill>
        </a:ln>
      </a:spPr>
      <a:bodyPr rtlCol="0" anchor="ctr"/>
      <a:lstStyle>
        <a:defPPr algn="ctr">
          <a:defRPr/>
        </a:defPPr>
      </a:lstStyle>
      <a:style>
        <a:lnRef idx="0">
          <a:scrgbClr r="0" g="0" b="0"/>
        </a:lnRef>
        <a:fillRef idx="0">
          <a:scrgbClr r="0" g="0" b="0"/>
        </a:fillRef>
        <a:effectRef idx="0">
          <a:scrgbClr r="0" g="0" b="0"/>
        </a:effectRef>
        <a:fontRef idx="minor">
          <a:schemeClr val="accent2"/>
        </a:fontRef>
      </a:style>
    </a:spDef>
    <a:lnDef>
      <a:spPr>
        <a:ln w="127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spAutoFit/>
      </a:bodyPr>
      <a:lstStyle>
        <a:defPPr algn="ctr">
          <a:defRPr sz="2000" dirty="0" err="1" smtClean="0">
            <a:solidFill>
              <a:schemeClr val="bg1"/>
            </a:solidFill>
            <a:latin typeface="+mn-lt"/>
          </a:defRPr>
        </a:defPPr>
      </a:lstStyle>
    </a:txDef>
  </a:objectDefaults>
  <a:extraClrSchemeLst/>
  <a:extLst>
    <a:ext uri="{05A4C25C-085E-4340-85A3-A5531E510DB2}">
      <thm15:themeFamily xmlns:thm15="http://schemas.microsoft.com/office/thememl/2012/main" name="Kasten_General_Template_june_2021" id="{3ADC32E7-FB48-BF42-99DC-7F77DA1043C3}" vid="{767C5AA6-1507-4F43-BBA9-1EC383BE015E}"/>
    </a:ext>
  </a:extLst>
</a:theme>
</file>

<file path=ppt/theme/theme2.xml><?xml version="1.0" encoding="utf-8"?>
<a:theme xmlns:a="http://schemas.openxmlformats.org/drawingml/2006/main" name="BRIGHT THEME slides (secondary)">
  <a:themeElements>
    <a:clrScheme name="Custom 4">
      <a:dk1>
        <a:srgbClr val="302E47"/>
      </a:dk1>
      <a:lt1>
        <a:srgbClr val="FFFFFF"/>
      </a:lt1>
      <a:dk2>
        <a:srgbClr val="3438CF"/>
      </a:dk2>
      <a:lt2>
        <a:srgbClr val="C2D7FF"/>
      </a:lt2>
      <a:accent1>
        <a:srgbClr val="2437FF"/>
      </a:accent1>
      <a:accent2>
        <a:srgbClr val="BCD500"/>
      </a:accent2>
      <a:accent3>
        <a:srgbClr val="159E97"/>
      </a:accent3>
      <a:accent4>
        <a:srgbClr val="BCD500"/>
      </a:accent4>
      <a:accent5>
        <a:srgbClr val="C20959"/>
      </a:accent5>
      <a:accent6>
        <a:srgbClr val="79159B"/>
      </a:accent6>
      <a:hlink>
        <a:srgbClr val="7C90DB"/>
      </a:hlink>
      <a:folHlink>
        <a:srgbClr val="A9BCD0"/>
      </a:folHlink>
    </a:clrScheme>
    <a:fontScheme name="Custom 7">
      <a:majorFont>
        <a:latin typeface="Tahoma"/>
        <a:ea typeface=""/>
        <a:cs typeface=""/>
      </a:majorFont>
      <a:minorFont>
        <a:latin typeface="Tahoma"/>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accent2"/>
          </a:solidFill>
        </a:ln>
      </a:spPr>
      <a:bodyPr rtlCol="0" anchor="ctr"/>
      <a:lstStyle>
        <a:defPPr algn="ctr">
          <a:defRPr/>
        </a:defPPr>
      </a:lstStyle>
      <a:style>
        <a:lnRef idx="0">
          <a:scrgbClr r="0" g="0" b="0"/>
        </a:lnRef>
        <a:fillRef idx="0">
          <a:scrgbClr r="0" g="0" b="0"/>
        </a:fillRef>
        <a:effectRef idx="0">
          <a:scrgbClr r="0" g="0" b="0"/>
        </a:effectRef>
        <a:fontRef idx="minor">
          <a:schemeClr val="accent2"/>
        </a:fontRef>
      </a:style>
    </a:spDef>
    <a:lnDef>
      <a:spPr>
        <a:ln w="127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tIns="0" rIns="91440" bIns="0" rtlCol="0" anchor="t" anchorCtr="0">
        <a:noAutofit/>
      </a:bodyPr>
      <a:lstStyle>
        <a:defPPr marL="137160" indent="-137160" algn="l">
          <a:lnSpc>
            <a:spcPct val="90000"/>
          </a:lnSpc>
          <a:spcBef>
            <a:spcPts val="300"/>
          </a:spcBef>
          <a:spcAft>
            <a:spcPts val="300"/>
          </a:spcAft>
          <a:buClr>
            <a:schemeClr val="accent4"/>
          </a:buClr>
          <a:buFont typeface="Arial" panose="020B0604020202020204" pitchFamily="34" charset="0"/>
          <a:buChar char="•"/>
          <a:defRPr sz="1400" dirty="0" smtClean="0"/>
        </a:defPPr>
      </a:lstStyle>
    </a:txDef>
  </a:objectDefaults>
  <a:extraClrSchemeLst/>
  <a:extLst>
    <a:ext uri="{05A4C25C-085E-4340-85A3-A5531E510DB2}">
      <thm15:themeFamily xmlns:thm15="http://schemas.microsoft.com/office/thememl/2012/main" name="Kasten_General_Template_june_2021" id="{3ADC32E7-FB48-BF42-99DC-7F77DA1043C3}" vid="{2A668911-AB88-2B45-90B0-A9E7E7491F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f3bd4f-a38a-4bbc-906c-5d69b7d501de">
      <UserInfo>
        <DisplayName>Adam Bergh</DisplayName>
        <AccountId>56</AccountId>
        <AccountType/>
      </UserInfo>
      <UserInfo>
        <DisplayName>Gaurav Rishi</DisplayName>
        <AccountId>33</AccountId>
        <AccountType/>
      </UserInfo>
      <UserInfo>
        <DisplayName>Thomas D. Manville</DisplayName>
        <AccountId>59</AccountId>
        <AccountType/>
      </UserInfo>
      <UserInfo>
        <DisplayName>Matt Bator</DisplayName>
        <AccountId>105</AccountId>
        <AccountType/>
      </UserInfo>
      <UserInfo>
        <DisplayName>Mike Carcerano</DisplayName>
        <AccountId>568</AccountId>
        <AccountType/>
      </UserInfo>
      <UserInfo>
        <DisplayName>Kimberly Harrell</DisplayName>
        <AccountId>581</AccountId>
        <AccountType/>
      </UserInfo>
      <UserInfo>
        <DisplayName>Mark Lavi</DisplayName>
        <AccountId>566</AccountId>
        <AccountType/>
      </UserInfo>
      <UserInfo>
        <DisplayName>April Bacarro</DisplayName>
        <AccountId>43</AccountId>
        <AccountType/>
      </UserInfo>
      <UserInfo>
        <DisplayName>Mark Swalwell</DisplayName>
        <AccountId>424</AccountId>
        <AccountType/>
      </UserInfo>
    </SharedWithUsers>
    <TaxCatchAll xmlns="f4f3bd4f-a38a-4bbc-906c-5d69b7d501de" xsi:nil="true"/>
    <lcf76f155ced4ddcb4097134ff3c332f xmlns="08e74aea-2a52-4df0-aaef-bff0ab6982ab">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Launch xmlns="08e74aea-2a52-4df0-aaef-bff0ab6982ab" xsi:nil="true"/>
    <Contenttype0 xmlns="08e74aea-2a52-4df0-aaef-bff0ab6982a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596C90DA4C714FA1E5D83F005C3E2B" ma:contentTypeVersion="20" ma:contentTypeDescription="Create a new document." ma:contentTypeScope="" ma:versionID="321a00796661b271708573b1bfbde2bb">
  <xsd:schema xmlns:xsd="http://www.w3.org/2001/XMLSchema" xmlns:xs="http://www.w3.org/2001/XMLSchema" xmlns:p="http://schemas.microsoft.com/office/2006/metadata/properties" xmlns:ns1="http://schemas.microsoft.com/sharepoint/v3" xmlns:ns2="08e74aea-2a52-4df0-aaef-bff0ab6982ab" xmlns:ns3="f4f3bd4f-a38a-4bbc-906c-5d69b7d501de" targetNamespace="http://schemas.microsoft.com/office/2006/metadata/properties" ma:root="true" ma:fieldsID="061fed340ae02181e49f5070aea8c41e" ns1:_="" ns2:_="" ns3:_="">
    <xsd:import namespace="http://schemas.microsoft.com/sharepoint/v3"/>
    <xsd:import namespace="08e74aea-2a52-4df0-aaef-bff0ab6982ab"/>
    <xsd:import namespace="f4f3bd4f-a38a-4bbc-906c-5d69b7d501d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LengthInSecond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2:Launch" minOccurs="0"/>
                <xsd:element ref="ns1:_ip_UnifiedCompliancePolicyProperties" minOccurs="0"/>
                <xsd:element ref="ns1:_ip_UnifiedCompliancePolicyUIAction" minOccurs="0"/>
                <xsd:element ref="ns2:Contenttype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e74aea-2a52-4df0-aaef-bff0ab6982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2f7ecf7-3daf-40a4-b73e-fe1cc035c9ac" ma:termSetId="09814cd3-568e-fe90-9814-8d621ff8fb84" ma:anchorId="fba54fb3-c3e1-fe81-a776-ca4b69148c4d" ma:open="true" ma:isKeyword="false">
      <xsd:complexType>
        <xsd:sequence>
          <xsd:element ref="pc:Terms" minOccurs="0" maxOccurs="1"/>
        </xsd:sequence>
      </xsd:complexType>
    </xsd:element>
    <xsd:element name="Launch" ma:index="24" nillable="true" ma:displayName="Launch" ma:format="Dropdown" ma:internalName="Launch">
      <xsd:simpleType>
        <xsd:restriction base="dms:Text">
          <xsd:maxLength value="255"/>
        </xsd:restriction>
      </xsd:simpleType>
    </xsd:element>
    <xsd:element name="Contenttype0" ma:index="27" nillable="true" ma:displayName="Content type" ma:format="Dropdown" ma:internalName="Contenttype0">
      <xsd:simpleType>
        <xsd:union memberTypes="dms:Text">
          <xsd:simpleType>
            <xsd:restriction base="dms:Choice">
              <xsd:enumeration value="final"/>
              <xsd:enumeration value="WIP"/>
              <xsd:enumeration value="pending"/>
              <xsd:enumeration value="expired"/>
              <xsd:enumeration value="Choice 5"/>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f4f3bd4f-a38a-4bbc-906c-5d69b7d501d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c40c580-8bf5-45f7-95e6-e5d13f6bdbed}" ma:internalName="TaxCatchAll" ma:showField="CatchAllData" ma:web="f4f3bd4f-a38a-4bbc-906c-5d69b7d501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BD9305-F2A6-4227-837C-B4043BC74ECC}">
  <ds:schemaRefs>
    <ds:schemaRef ds:uri="http://schemas.microsoft.com/sharepoint/v3/contenttype/forms"/>
  </ds:schemaRefs>
</ds:datastoreItem>
</file>

<file path=customXml/itemProps2.xml><?xml version="1.0" encoding="utf-8"?>
<ds:datastoreItem xmlns:ds="http://schemas.openxmlformats.org/officeDocument/2006/customXml" ds:itemID="{E4C39AA7-EB4B-4889-9FB7-D13BB39487BC}">
  <ds:schemaRefs>
    <ds:schemaRef ds:uri="http://schemas.microsoft.com/sharepoint/v3"/>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08e74aea-2a52-4df0-aaef-bff0ab6982ab"/>
    <ds:schemaRef ds:uri="f4f3bd4f-a38a-4bbc-906c-5d69b7d501de"/>
    <ds:schemaRef ds:uri="http://purl.org/dc/term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1C6E027-E444-4C8B-AF86-205752ACA33D}">
  <ds:schemaRefs>
    <ds:schemaRef ds:uri="08e74aea-2a52-4df0-aaef-bff0ab6982ab"/>
    <ds:schemaRef ds:uri="f4f3bd4f-a38a-4bbc-906c-5d69b7d501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Key slides</Template>
  <TotalTime>8966</TotalTime>
  <Words>1355</Words>
  <Application>Microsoft Macintosh PowerPoint</Application>
  <PresentationFormat>Custom</PresentationFormat>
  <Paragraphs>166</Paragraphs>
  <Slides>16</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Open Sans</vt:lpstr>
      <vt:lpstr>Tahoma</vt:lpstr>
      <vt:lpstr>Key slides</vt:lpstr>
      <vt:lpstr>BRIGHT THEME slides (secondary)</vt:lpstr>
      <vt:lpstr>PowerPoint Presentation</vt:lpstr>
      <vt:lpstr>PowerPoint Presentation</vt:lpstr>
      <vt:lpstr>Data Protection on Kubernetes</vt:lpstr>
      <vt:lpstr>Kubernetes: Stateful versus Stateless Workloads</vt:lpstr>
      <vt:lpstr>From Stateless to Stateful</vt:lpstr>
      <vt:lpstr>As Kubernetes has matured</vt:lpstr>
      <vt:lpstr>Why etcd Backup is a Poor Strategy</vt:lpstr>
      <vt:lpstr>What is an Application Consistent Backup?</vt:lpstr>
      <vt:lpstr>Kubernetes Challenges for Backup and Recovery</vt:lpstr>
      <vt:lpstr>PowerPoint Presentation</vt:lpstr>
      <vt:lpstr>How Kanister.io Orchestrates Data Protection</vt:lpstr>
      <vt:lpstr>Kanister: in Action</vt:lpstr>
      <vt:lpstr>PowerPoint Presentation</vt:lpstr>
      <vt:lpstr>Resources: Where to Go from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Kasten by Veeam</dc:creator>
  <cp:keywords/>
  <dc:description/>
  <cp:lastModifiedBy>Mark Lavi</cp:lastModifiedBy>
  <cp:revision>136</cp:revision>
  <cp:lastPrinted>2017-05-13T15:11:09Z</cp:lastPrinted>
  <dcterms:created xsi:type="dcterms:W3CDTF">2022-03-29T16:06:34Z</dcterms:created>
  <dcterms:modified xsi:type="dcterms:W3CDTF">2023-08-09T16:49:01Z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CMWhitepaperType">
    <vt:lpwstr/>
  </property>
  <property fmtid="{D5CDD505-2E9C-101B-9397-08002B2CF9AE}" pid="3" name="ECMLanguage">
    <vt:lpwstr>3;#English|07f96b39-8f94-4216-97e6-b78eba3c58e1</vt:lpwstr>
  </property>
  <property fmtid="{D5CDD505-2E9C-101B-9397-08002B2CF9AE}" pid="4" name="i74269a7de984593b031d34cb385df95">
    <vt:lpwstr/>
  </property>
  <property fmtid="{D5CDD505-2E9C-101B-9397-08002B2CF9AE}" pid="5" name="ECMMarketAnalysisType">
    <vt:lpwstr/>
  </property>
  <property fmtid="{D5CDD505-2E9C-101B-9397-08002B2CF9AE}" pid="6" name="ECMVertical">
    <vt:lpwstr/>
  </property>
  <property fmtid="{D5CDD505-2E9C-101B-9397-08002B2CF9AE}" pid="7" name="ECMPartnerCustomer">
    <vt:lpwstr>54;#Customer|6123597a-1913-44dc-9924-b5c9eb8e9234</vt:lpwstr>
  </property>
  <property fmtid="{D5CDD505-2E9C-101B-9397-08002B2CF9AE}" pid="8" name="m5ad6e19f9e2479e8c23350beb1070d4">
    <vt:lpwstr/>
  </property>
  <property fmtid="{D5CDD505-2E9C-101B-9397-08002B2CF9AE}" pid="9" name="TaxKeyword">
    <vt:lpwstr/>
  </property>
  <property fmtid="{D5CDD505-2E9C-101B-9397-08002B2CF9AE}" pid="10" name="pf314b354fff4d4aa1f45915919fefca">
    <vt:lpwstr/>
  </property>
  <property fmtid="{D5CDD505-2E9C-101B-9397-08002B2CF9AE}" pid="11" name="ECMUIType">
    <vt:lpwstr/>
  </property>
  <property fmtid="{D5CDD505-2E9C-101B-9397-08002B2CF9AE}" pid="12" name="ECMPrintGraphicsSubject">
    <vt:lpwstr/>
  </property>
  <property fmtid="{D5CDD505-2E9C-101B-9397-08002B2CF9AE}" pid="13" name="neb7c065c857415f9da8b13e76c99072">
    <vt:lpwstr>Presentations|de4c0233-fbe6-422a-80a4-179d0996851d</vt:lpwstr>
  </property>
  <property fmtid="{D5CDD505-2E9C-101B-9397-08002B2CF9AE}" pid="14" name="ECMAlliances">
    <vt:lpwstr>263;#All Solutions|c9767bc9-9e10-4aa9-8cdd-5882c5154d8e</vt:lpwstr>
  </property>
  <property fmtid="{D5CDD505-2E9C-101B-9397-08002B2CF9AE}" pid="15" name="ECMHypervisor">
    <vt:lpwstr/>
  </property>
  <property fmtid="{D5CDD505-2E9C-101B-9397-08002B2CF9AE}" pid="16" name="j34c59180bf04b139f26e4d7d5575b31">
    <vt:lpwstr/>
  </property>
  <property fmtid="{D5CDD505-2E9C-101B-9397-08002B2CF9AE}" pid="17" name="ECMDesignResourcesSubject">
    <vt:lpwstr/>
  </property>
  <property fmtid="{D5CDD505-2E9C-101B-9397-08002B2CF9AE}" pid="18" name="LikesCount">
    <vt:i4>1</vt:i4>
  </property>
  <property fmtid="{D5CDD505-2E9C-101B-9397-08002B2CF9AE}" pid="19" name="e6ef8ae30fac436c9569166a91d4fc76">
    <vt:lpwstr/>
  </property>
  <property fmtid="{D5CDD505-2E9C-101B-9397-08002B2CF9AE}" pid="20" name="ECMCallScriptType">
    <vt:lpwstr/>
  </property>
  <property fmtid="{D5CDD505-2E9C-101B-9397-08002B2CF9AE}" pid="21" name="ECMMarketingStage">
    <vt:lpwstr/>
  </property>
  <property fmtid="{D5CDD505-2E9C-101B-9397-08002B2CF9AE}" pid="22" name="ContentTypeId">
    <vt:lpwstr>0x01010068596C90DA4C714FA1E5D83F005C3E2B</vt:lpwstr>
  </property>
  <property fmtid="{D5CDD505-2E9C-101B-9397-08002B2CF9AE}" pid="23" name="oed54f3a74e34a46ae004ab2cb3bf7e8">
    <vt:lpwstr/>
  </property>
  <property fmtid="{D5CDD505-2E9C-101B-9397-08002B2CF9AE}" pid="24" name="ECMPresentationsGraphicsSubject">
    <vt:lpwstr>238;#Documentation|c2d16c76-e873-4401-a322-baf22aa78fcd;#239;#Campaign|844b0e98-48d0-4ab4-8824-d30f597ac69c;#240;#Event|882cd065-e920-4da8-bd24-2f3a4430f981;#251;#Exhibition|933cf78d-aff3-4ec9-8a0b-8bdb50cf5d67;#255;#Sales Enablement|fee4eaef-77df-455f-8b</vt:lpwstr>
  </property>
  <property fmtid="{D5CDD505-2E9C-101B-9397-08002B2CF9AE}" pid="25" name="o5f5e85b64a34e65ad33464cb6c0b918">
    <vt:lpwstr>Documentation|c2d16c76-e873-4401-a322-baf22aa78fcd;Campaign|844b0e98-48d0-4ab4-8824-d30f597ac69c;Event|882cd065-e920-4da8-bd24-2f3a4430f981;Exhibition|933cf78d-aff3-4ec9-8a0b-8bdb50cf5d67;Sales Enablement|fee4eaef-77df-455f-8b12-efecfc4effc0</vt:lpwstr>
  </property>
  <property fmtid="{D5CDD505-2E9C-101B-9397-08002B2CF9AE}" pid="26" name="ECMInternalExternal">
    <vt:lpwstr>110;#Internal (Veeam)|70588c4f-df11-4018-95c2-d32a8f0632bb</vt:lpwstr>
  </property>
  <property fmtid="{D5CDD505-2E9C-101B-9397-08002B2CF9AE}" pid="27" name="ECMGraphicsType">
    <vt:lpwstr/>
  </property>
  <property fmtid="{D5CDD505-2E9C-101B-9397-08002B2CF9AE}" pid="28" name="TaxKeywordTaxHTField">
    <vt:lpwstr/>
  </property>
  <property fmtid="{D5CDD505-2E9C-101B-9397-08002B2CF9AE}" pid="29" name="ECMParentDoc">
    <vt:lpwstr>, </vt:lpwstr>
  </property>
  <property fmtid="{D5CDD505-2E9C-101B-9397-08002B2CF9AE}" pid="30" name="Disposition_x0020_Type">
    <vt:lpwstr/>
  </property>
  <property fmtid="{D5CDD505-2E9C-101B-9397-08002B2CF9AE}" pid="31" name="ECMProduct">
    <vt:lpwstr>259;#N/A|b72144cb-7888-4a2d-81fa-9da212a1619f</vt:lpwstr>
  </property>
  <property fmtid="{D5CDD505-2E9C-101B-9397-08002B2CF9AE}" pid="32" name="ECMStageOfSale">
    <vt:lpwstr>52;#1-Qualify|47022983-abe8-463e-ae6c-9db6a793a786;#63;#2-Identify|bcea8331-d022-4da7-b580-3c5d590c963a;#111;#3-Propose|0c3124ce-1c63-4040-a928-5205805e9eba;#112;#4-Validate Solution|922b3c00-814f-4f2c-b49f-ec9519d895e1;#193;#5-Close|1b26a1e7-5c6e-4170-87</vt:lpwstr>
  </property>
  <property fmtid="{D5CDD505-2E9C-101B-9397-08002B2CF9AE}" pid="33" name="pff748c0bd734496b79ea7ae06c0e132">
    <vt:lpwstr/>
  </property>
  <property fmtid="{D5CDD505-2E9C-101B-9397-08002B2CF9AE}" pid="34" name="f8c6466bdf284165b502514ef0960a93">
    <vt:lpwstr/>
  </property>
  <property fmtid="{D5CDD505-2E9C-101B-9397-08002B2CF9AE}" pid="35" name="ECMVendor">
    <vt:lpwstr/>
  </property>
  <property fmtid="{D5CDD505-2E9C-101B-9397-08002B2CF9AE}" pid="36" name="pd774d1a8be446d397f375a0336488e0">
    <vt:lpwstr/>
  </property>
  <property fmtid="{D5CDD505-2E9C-101B-9397-08002B2CF9AE}" pid="37" name="ECMDisposition">
    <vt:lpwstr/>
  </property>
  <property fmtid="{D5CDD505-2E9C-101B-9397-08002B2CF9AE}" pid="38" name="Link to veeam.com">
    <vt:lpwstr>, </vt:lpwstr>
  </property>
  <property fmtid="{D5CDD505-2E9C-101B-9397-08002B2CF9AE}" pid="39" name="ECMRegion">
    <vt:lpwstr>37;#Global|56018d5f-5315-4f9a-8407-54d0e761a94a</vt:lpwstr>
  </property>
  <property fmtid="{D5CDD505-2E9C-101B-9397-08002B2CF9AE}" pid="40" name="ECMPrintGraphicsType">
    <vt:lpwstr/>
  </property>
  <property fmtid="{D5CDD505-2E9C-101B-9397-08002B2CF9AE}" pid="41" name="ECMWebGraphicsType">
    <vt:lpwstr/>
  </property>
  <property fmtid="{D5CDD505-2E9C-101B-9397-08002B2CF9AE}" pid="42" name="Disposition Type">
    <vt:lpwstr/>
  </property>
  <property fmtid="{D5CDD505-2E9C-101B-9397-08002B2CF9AE}" pid="43" name="ECMIndustrySegment">
    <vt:lpwstr/>
  </property>
  <property fmtid="{D5CDD505-2E9C-101B-9397-08002B2CF9AE}" pid="44" name="d72d41b6328346bbac04a2cb37c4c885">
    <vt:lpwstr/>
  </property>
  <property fmtid="{D5CDD505-2E9C-101B-9397-08002B2CF9AE}" pid="45" name="pdff2c3639cc4f0fac7d1b55534dac16">
    <vt:lpwstr/>
  </property>
  <property fmtid="{D5CDD505-2E9C-101B-9397-08002B2CF9AE}" pid="46" name="ECMCampaignName">
    <vt:lpwstr/>
  </property>
  <property fmtid="{D5CDD505-2E9C-101B-9397-08002B2CF9AE}" pid="47" name="ECMPresentationsGraphicsType">
    <vt:lpwstr>249;#Template|5cf4d992-6a87-462f-98f4-455ae2039662</vt:lpwstr>
  </property>
  <property fmtid="{D5CDD505-2E9C-101B-9397-08002B2CF9AE}" pid="48" name="je6b2c9d664e4a95a3790782edc82042">
    <vt:lpwstr/>
  </property>
  <property fmtid="{D5CDD505-2E9C-101B-9397-08002B2CF9AE}" pid="49" name="ECMCompetitiveType">
    <vt:lpwstr/>
  </property>
  <property fmtid="{D5CDD505-2E9C-101B-9397-08002B2CF9AE}" pid="50" name="Link to Campaign in SF">
    <vt:lpwstr>, </vt:lpwstr>
  </property>
  <property fmtid="{D5CDD505-2E9C-101B-9397-08002B2CF9AE}" pid="51" name="ebe0cd54f2cc46259de1b1d3aff537a0">
    <vt:lpwstr/>
  </property>
  <property fmtid="{D5CDD505-2E9C-101B-9397-08002B2CF9AE}" pid="52" name="ECMTargetedBuyerPerson">
    <vt:lpwstr/>
  </property>
  <property fmtid="{D5CDD505-2E9C-101B-9397-08002B2CF9AE}" pid="53" name="ECMBroadNarrowAudience">
    <vt:lpwstr/>
  </property>
  <property fmtid="{D5CDD505-2E9C-101B-9397-08002B2CF9AE}" pid="54" name="ECMGuidelinesType">
    <vt:lpwstr/>
  </property>
  <property fmtid="{D5CDD505-2E9C-101B-9397-08002B2CF9AE}" pid="55" name="eaa3a7d15bed42669d645562376fe50b">
    <vt:lpwstr/>
  </property>
  <property fmtid="{D5CDD505-2E9C-101B-9397-08002B2CF9AE}" pid="56" name="c1e74be1eae249c58b0d9b737e0870a5">
    <vt:lpwstr/>
  </property>
  <property fmtid="{D5CDD505-2E9C-101B-9397-08002B2CF9AE}" pid="57" name="p0cfc8a4168949819f0998e437ec9051">
    <vt:lpwstr/>
  </property>
  <property fmtid="{D5CDD505-2E9C-101B-9397-08002B2CF9AE}" pid="58" name="n3287bb41ba64452b2830fcc408704c9">
    <vt:lpwstr/>
  </property>
  <property fmtid="{D5CDD505-2E9C-101B-9397-08002B2CF9AE}" pid="59" name="m439c7bec22e426ab1454bd2998b8711">
    <vt:lpwstr/>
  </property>
  <property fmtid="{D5CDD505-2E9C-101B-9397-08002B2CF9AE}" pid="60" name="ECMApplicationRecovery">
    <vt:lpwstr/>
  </property>
  <property fmtid="{D5CDD505-2E9C-101B-9397-08002B2CF9AE}" pid="61" name="ECMCheatSheetType">
    <vt:lpwstr/>
  </property>
  <property fmtid="{D5CDD505-2E9C-101B-9397-08002B2CF9AE}" pid="62" name="ECMAudience">
    <vt:lpwstr>171;#ALL|ad0e3522-d098-49cb-9fa5-82217f4767c5</vt:lpwstr>
  </property>
  <property fmtid="{D5CDD505-2E9C-101B-9397-08002B2CF9AE}" pid="63" name="ECMUISubject">
    <vt:lpwstr/>
  </property>
  <property fmtid="{D5CDD505-2E9C-101B-9397-08002B2CF9AE}" pid="64" name="jd36fb717478479e835e22d281dd20a3">
    <vt:lpwstr/>
  </property>
  <property fmtid="{D5CDD505-2E9C-101B-9397-08002B2CF9AE}" pid="65" name="Link to ProPartner">
    <vt:lpwstr>, </vt:lpwstr>
  </property>
  <property fmtid="{D5CDD505-2E9C-101B-9397-08002B2CF9AE}" pid="66" name="becc5d3b2da9439b90dc674b28110750">
    <vt:lpwstr/>
  </property>
  <property fmtid="{D5CDD505-2E9C-101B-9397-08002B2CF9AE}" pid="67" name="i69dcc2a6214460aa01b1136dd585917">
    <vt:lpwstr/>
  </property>
  <property fmtid="{D5CDD505-2E9C-101B-9397-08002B2CF9AE}" pid="68" name="ECMProductPresentationType">
    <vt:lpwstr/>
  </property>
  <property fmtid="{D5CDD505-2E9C-101B-9397-08002B2CF9AE}" pid="69" name="dc0d93916a9e4e28a485206eb207dc70">
    <vt:lpwstr>Template|5cf4d992-6a87-462f-98f4-455ae2039662</vt:lpwstr>
  </property>
  <property fmtid="{D5CDD505-2E9C-101B-9397-08002B2CF9AE}" pid="70" name="o85c8aad9a314074a476b64376f3fceb">
    <vt:lpwstr/>
  </property>
  <property fmtid="{D5CDD505-2E9C-101B-9397-08002B2CF9AE}" pid="71" name="ECMProductVerion">
    <vt:lpwstr>151;#N/A|13c94ca0-6b62-49d8-bd25-c160e52d2f21</vt:lpwstr>
  </property>
  <property fmtid="{D5CDD505-2E9C-101B-9397-08002B2CF9AE}" pid="72" name="ECMGuidelinesDesignSubject">
    <vt:lpwstr>179;#Presentations|de4c0233-fbe6-422a-80a4-179d0996851d</vt:lpwstr>
  </property>
  <property fmtid="{D5CDD505-2E9C-101B-9397-08002B2CF9AE}" pid="73" name="ECMDesignResourcesType">
    <vt:lpwstr/>
  </property>
  <property fmtid="{D5CDD505-2E9C-101B-9397-08002B2CF9AE}" pid="74" name="ECMWebGraphicsSubject">
    <vt:lpwstr/>
  </property>
  <property fmtid="{D5CDD505-2E9C-101B-9397-08002B2CF9AE}" pid="75" name="_dlc_DocIdItemGuid">
    <vt:lpwstr>1ac20b7d-ec00-4dbe-aef2-b76d891967eb</vt:lpwstr>
  </property>
  <property fmtid="{D5CDD505-2E9C-101B-9397-08002B2CF9AE}" pid="76" name="ECMDatasheetType">
    <vt:lpwstr/>
  </property>
  <property fmtid="{D5CDD505-2E9C-101B-9397-08002B2CF9AE}" pid="77" name="ECMEvent">
    <vt:lpwstr/>
  </property>
  <property fmtid="{D5CDD505-2E9C-101B-9397-08002B2CF9AE}" pid="78" name="ECMCompetitiveProduct">
    <vt:lpwstr/>
  </property>
  <property fmtid="{D5CDD505-2E9C-101B-9397-08002B2CF9AE}" pid="79" name="k3d1248032604096bf36963f0f8276f3">
    <vt:lpwstr/>
  </property>
  <property fmtid="{D5CDD505-2E9C-101B-9397-08002B2CF9AE}" pid="80" name="LikedBy">
    <vt:lpwstr>2;#i:0#.w|amust\eborisova</vt:lpwstr>
  </property>
  <property fmtid="{D5CDD505-2E9C-101B-9397-08002B2CF9AE}" pid="81" name="c07b6a7c25d340ec8c290ead2d7d00b1">
    <vt:lpwstr/>
  </property>
  <property fmtid="{D5CDD505-2E9C-101B-9397-08002B2CF9AE}" pid="82" name="k2148110fdb94449a6b87b8849495725">
    <vt:lpwstr/>
  </property>
  <property fmtid="{D5CDD505-2E9C-101B-9397-08002B2CF9AE}" pid="83" name="ECMFlyerType">
    <vt:lpwstr/>
  </property>
  <property fmtid="{D5CDD505-2E9C-101B-9397-08002B2CF9AE}" pid="84" name="ECMWebinarType">
    <vt:lpwstr/>
  </property>
  <property fmtid="{D5CDD505-2E9C-101B-9397-08002B2CF9AE}" pid="85" name="o86f45d8573047a98345fda25e79eb23">
    <vt:lpwstr/>
  </property>
  <property fmtid="{D5CDD505-2E9C-101B-9397-08002B2CF9AE}" pid="86" name="b3717f551f6a4808b617198e71622fc9">
    <vt:lpwstr/>
  </property>
  <property fmtid="{D5CDD505-2E9C-101B-9397-08002B2CF9AE}" pid="87" name="ECMPlaybookType">
    <vt:lpwstr/>
  </property>
  <property fmtid="{D5CDD505-2E9C-101B-9397-08002B2CF9AE}" pid="88" name="ECMFAQType">
    <vt:lpwstr/>
  </property>
  <property fmtid="{D5CDD505-2E9C-101B-9397-08002B2CF9AE}" pid="89" name="MediaServiceImageTags">
    <vt:lpwstr/>
  </property>
</Properties>
</file>