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9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24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1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8917-0A3C-415F-B256-8D91A2B20049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8FF736-F9F6-46C4-B261-1E7428E6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EB07D6-EA09-41FA-8493-33355CC34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4" y="944259"/>
            <a:ext cx="8721657" cy="245825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Проектиране и разработване на Система за отглеждане на растения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2DAED15-EEF6-4F17-BFF3-9C8FB548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720" y="4684615"/>
            <a:ext cx="8825658" cy="861420"/>
          </a:xfrm>
        </p:spPr>
        <p:txBody>
          <a:bodyPr>
            <a:normAutofit/>
          </a:bodyPr>
          <a:lstStyle/>
          <a:p>
            <a:r>
              <a:rPr lang="bg-BG" sz="2000" dirty="0"/>
              <a:t>Изготвена от: Димо Апостолов, Камен </a:t>
            </a:r>
            <a:r>
              <a:rPr lang="bg-BG" sz="2000" dirty="0" err="1"/>
              <a:t>Вакавчиев</a:t>
            </a:r>
            <a:r>
              <a:rPr lang="bg-BG" sz="2000" dirty="0"/>
              <a:t> и Георги Маджаров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909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AAE48D2B-78BD-4273-BB9A-1BDFA143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35" y="516834"/>
            <a:ext cx="7593377" cy="5406803"/>
          </a:xfrm>
        </p:spPr>
      </p:pic>
    </p:spTree>
    <p:extLst>
      <p:ext uri="{BB962C8B-B14F-4D97-AF65-F5344CB8AC3E}">
        <p14:creationId xmlns:p14="http://schemas.microsoft.com/office/powerpoint/2010/main" val="329849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635579-CC38-4157-A3B8-66DFC88F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5" y="2883037"/>
            <a:ext cx="6490252" cy="1325563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81F996-B7CE-41A5-8316-37CC136C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Идеята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0453C51-2561-456D-AC6F-23F46231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7983"/>
            <a:ext cx="8378288" cy="4717774"/>
          </a:xfrm>
        </p:spPr>
      </p:pic>
    </p:spTree>
    <p:extLst>
      <p:ext uri="{BB962C8B-B14F-4D97-AF65-F5344CB8AC3E}">
        <p14:creationId xmlns:p14="http://schemas.microsoft.com/office/powerpoint/2010/main" val="126735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761850-AE11-4C92-AF2A-FC373480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Стъпки по концептуалното разработването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5C663C-C31B-47E7-B9DC-80D543CB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Поливане</a:t>
            </a:r>
          </a:p>
          <a:p>
            <a:r>
              <a:rPr lang="bg-BG" dirty="0"/>
              <a:t>Ниво на вода</a:t>
            </a:r>
          </a:p>
          <a:p>
            <a:r>
              <a:rPr lang="bg-BG" dirty="0"/>
              <a:t>Светлина</a:t>
            </a:r>
          </a:p>
          <a:p>
            <a:r>
              <a:rPr lang="bg-BG" dirty="0"/>
              <a:t>Приложение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BEEE85-521F-4AD9-AFC8-97E5D0B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Схема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CB26DAB-4CB9-41DD-9C58-F5A65BC8A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7" y="1338470"/>
            <a:ext cx="8563795" cy="4531277"/>
          </a:xfrm>
        </p:spPr>
      </p:pic>
    </p:spTree>
    <p:extLst>
      <p:ext uri="{BB962C8B-B14F-4D97-AF65-F5344CB8AC3E}">
        <p14:creationId xmlns:p14="http://schemas.microsoft.com/office/powerpoint/2010/main" val="155276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58E41F-1653-471F-9971-02B28356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Хардуер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514DAC-8C71-4F6C-9B13-6B0B0E63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  <a:p>
            <a:r>
              <a:rPr lang="en-US" dirty="0"/>
              <a:t>HC-SR04</a:t>
            </a:r>
          </a:p>
          <a:p>
            <a:r>
              <a:rPr lang="bg-BG" dirty="0"/>
              <a:t>фото резистор</a:t>
            </a:r>
            <a:endParaRPr lang="en-US" dirty="0"/>
          </a:p>
          <a:p>
            <a:r>
              <a:rPr lang="bg-BG" dirty="0"/>
              <a:t>Сензор за влага версия 1.2</a:t>
            </a:r>
            <a:endParaRPr lang="en-US" dirty="0"/>
          </a:p>
          <a:p>
            <a:r>
              <a:rPr lang="en-US" dirty="0"/>
              <a:t>OMRON G5LE-1 5VDC</a:t>
            </a:r>
          </a:p>
          <a:p>
            <a:r>
              <a:rPr lang="bg-BG" dirty="0"/>
              <a:t>Смартфон с </a:t>
            </a:r>
            <a:r>
              <a:rPr lang="en-US" dirty="0"/>
              <a:t>Android 6.0+</a:t>
            </a:r>
          </a:p>
        </p:txBody>
      </p:sp>
    </p:spTree>
    <p:extLst>
      <p:ext uri="{BB962C8B-B14F-4D97-AF65-F5344CB8AC3E}">
        <p14:creationId xmlns:p14="http://schemas.microsoft.com/office/powerpoint/2010/main" val="33829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A4A083C-A853-4189-A949-087B3141F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924238"/>
            <a:ext cx="8903759" cy="4521440"/>
          </a:xfrm>
        </p:spPr>
      </p:pic>
    </p:spTree>
    <p:extLst>
      <p:ext uri="{BB962C8B-B14F-4D97-AF65-F5344CB8AC3E}">
        <p14:creationId xmlns:p14="http://schemas.microsoft.com/office/powerpoint/2010/main" val="215131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3A0845-5739-4A8C-B72C-E88E2638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сме ползвали от страна на софтуер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931588-5610-4AD9-BA1F-1D4DD188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Spring</a:t>
            </a:r>
            <a:r>
              <a:rPr lang="bg-BG" dirty="0"/>
              <a:t> </a:t>
            </a:r>
            <a:r>
              <a:rPr lang="bg-BG" dirty="0" err="1"/>
              <a:t>boot</a:t>
            </a:r>
            <a:endParaRPr lang="bg-BG" dirty="0"/>
          </a:p>
          <a:p>
            <a:r>
              <a:rPr lang="bg-BG" dirty="0" err="1"/>
              <a:t>Heroku</a:t>
            </a:r>
            <a:endParaRPr lang="bg-BG" dirty="0"/>
          </a:p>
          <a:p>
            <a:r>
              <a:rPr lang="bg-BG" dirty="0" err="1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F230BE3-6008-4252-BCAA-FB082C4F5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201851"/>
            <a:ext cx="2502749" cy="5283583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AB2188D-4AE4-4833-AE38-8BEE14B45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5" y="201851"/>
            <a:ext cx="2502749" cy="528358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7A8443E5-6261-4D05-B1B8-9BED662C1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91" y="201850"/>
            <a:ext cx="2502749" cy="528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717336-FF35-4DC7-898B-35B04F27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Какво бихме добавили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2CE02B-28C6-4C0B-B9DC-FAC8803F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Бихме заменили </a:t>
            </a:r>
            <a:r>
              <a:rPr lang="en-US" dirty="0" err="1"/>
              <a:t>Arduinoto</a:t>
            </a:r>
            <a:r>
              <a:rPr lang="en-US" dirty="0"/>
              <a:t> </a:t>
            </a:r>
            <a:r>
              <a:rPr lang="bg-BG" dirty="0"/>
              <a:t>с  </a:t>
            </a:r>
            <a:r>
              <a:rPr lang="en-US" dirty="0"/>
              <a:t>ESP</a:t>
            </a:r>
            <a:endParaRPr lang="bg-BG" dirty="0"/>
          </a:p>
          <a:p>
            <a:r>
              <a:rPr lang="bg-BG" dirty="0"/>
              <a:t>Бихме добавили на сензор за топлина. Така бихме могли да следим по-добре климатичните обстоятелства които влияят  на растенията.</a:t>
            </a:r>
          </a:p>
          <a:p>
            <a:r>
              <a:rPr lang="en-US" dirty="0"/>
              <a:t> </a:t>
            </a:r>
            <a:r>
              <a:rPr lang="bg-BG" dirty="0"/>
              <a:t>Бързо и лесно добавяне на нови растения и възможността да има </a:t>
            </a:r>
            <a:r>
              <a:rPr lang="bg-BG" dirty="0" err="1"/>
              <a:t>идивидуален</a:t>
            </a:r>
            <a:r>
              <a:rPr lang="bg-BG" dirty="0"/>
              <a:t> профил за всяко растение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7089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110</Words>
  <Application>Microsoft Office PowerPoint</Application>
  <PresentationFormat>Широк екран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Фасети</vt:lpstr>
      <vt:lpstr>Проектиране и разработване на Система за отглеждане на растения </vt:lpstr>
      <vt:lpstr>Идеята</vt:lpstr>
      <vt:lpstr>Стъпки по концептуалното разработването</vt:lpstr>
      <vt:lpstr>Схема</vt:lpstr>
      <vt:lpstr>Хардуер </vt:lpstr>
      <vt:lpstr>Презентация на PowerPoint</vt:lpstr>
      <vt:lpstr>Какво сме ползвали от страна на софтуер </vt:lpstr>
      <vt:lpstr>Презентация на PowerPoint</vt:lpstr>
      <vt:lpstr>Какво бихме добавили</vt:lpstr>
      <vt:lpstr>Презентация на PowerPoint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и разработване на Система за отглеждане на растения</dc:title>
  <dc:creator>Dimo Apostolov</dc:creator>
  <cp:lastModifiedBy>Dimo Apostolov</cp:lastModifiedBy>
  <cp:revision>9</cp:revision>
  <dcterms:created xsi:type="dcterms:W3CDTF">2020-06-16T08:12:26Z</dcterms:created>
  <dcterms:modified xsi:type="dcterms:W3CDTF">2020-06-16T11:35:52Z</dcterms:modified>
</cp:coreProperties>
</file>