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2" d="100"/>
          <a:sy n="92" d="100"/>
        </p:scale>
        <p:origin x="30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1DD1-740E-4757-8FA9-F2FDB9660D0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BF3A-BB56-4E06-9783-9E7E1C607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1DD1-740E-4757-8FA9-F2FDB9660D0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BF3A-BB56-4E06-9783-9E7E1C607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1DD1-740E-4757-8FA9-F2FDB9660D0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BF3A-BB56-4E06-9783-9E7E1C607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5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1DD1-740E-4757-8FA9-F2FDB9660D0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BF3A-BB56-4E06-9783-9E7E1C607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1DD1-740E-4757-8FA9-F2FDB9660D0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BF3A-BB56-4E06-9783-9E7E1C607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3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1DD1-740E-4757-8FA9-F2FDB9660D0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BF3A-BB56-4E06-9783-9E7E1C607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7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1DD1-740E-4757-8FA9-F2FDB9660D0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BF3A-BB56-4E06-9783-9E7E1C607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7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1DD1-740E-4757-8FA9-F2FDB9660D0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BF3A-BB56-4E06-9783-9E7E1C607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8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1DD1-740E-4757-8FA9-F2FDB9660D0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BF3A-BB56-4E06-9783-9E7E1C607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0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1DD1-740E-4757-8FA9-F2FDB9660D0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BF3A-BB56-4E06-9783-9E7E1C607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1DD1-740E-4757-8FA9-F2FDB9660D0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0BF3A-BB56-4E06-9783-9E7E1C607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1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51DD1-740E-4757-8FA9-F2FDB9660D02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0BF3A-BB56-4E06-9783-9E7E1C6073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6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th-TH" dirty="0" smtClean="0"/>
              <a:t>กำลังไฟฟ้า </a:t>
            </a:r>
            <a:r>
              <a:rPr lang="en-US" dirty="0" smtClean="0"/>
              <a:t>Electric Power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59797" y="1618429"/>
            <a:ext cx="9314792" cy="52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301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6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-303213" y="0"/>
            <a:ext cx="12495213" cy="70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368213" cy="695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088523" cy="674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8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515600" cy="68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Angsana New</vt:lpstr>
      <vt:lpstr>Arial</vt:lpstr>
      <vt:lpstr>Calibri</vt:lpstr>
      <vt:lpstr>Calibri Light</vt:lpstr>
      <vt:lpstr>Office Theme</vt:lpstr>
      <vt:lpstr>   กำลังไฟฟ้า Electric Power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กำลังไฟฟ้า Electric Power</dc:title>
  <dc:creator>win7</dc:creator>
  <cp:lastModifiedBy>win7</cp:lastModifiedBy>
  <cp:revision>7</cp:revision>
  <dcterms:created xsi:type="dcterms:W3CDTF">2018-01-11T13:04:27Z</dcterms:created>
  <dcterms:modified xsi:type="dcterms:W3CDTF">2023-01-19T08:39:30Z</dcterms:modified>
</cp:coreProperties>
</file>