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1A94F-F90B-4E90-889F-34FE27210487}" v="1" dt="2023-08-26T12:09:59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ji jadav" userId="b0bb21b7c45dfff9" providerId="LiveId" clId="{7561A94F-F90B-4E90-889F-34FE27210487}"/>
    <pc:docChg chg="modSld">
      <pc:chgData name="kanji jadav" userId="b0bb21b7c45dfff9" providerId="LiveId" clId="{7561A94F-F90B-4E90-889F-34FE27210487}" dt="2023-08-26T12:09:59.884" v="0" actId="1076"/>
      <pc:docMkLst>
        <pc:docMk/>
      </pc:docMkLst>
      <pc:sldChg chg="modSp">
        <pc:chgData name="kanji jadav" userId="b0bb21b7c45dfff9" providerId="LiveId" clId="{7561A94F-F90B-4E90-889F-34FE27210487}" dt="2023-08-26T12:09:59.884" v="0" actId="1076"/>
        <pc:sldMkLst>
          <pc:docMk/>
          <pc:sldMk cId="531267275" sldId="256"/>
        </pc:sldMkLst>
        <pc:picChg chg="mod">
          <ac:chgData name="kanji jadav" userId="b0bb21b7c45dfff9" providerId="LiveId" clId="{7561A94F-F90B-4E90-889F-34FE27210487}" dt="2023-08-26T12:09:59.884" v="0" actId="1076"/>
          <ac:picMkLst>
            <pc:docMk/>
            <pc:sldMk cId="531267275" sldId="256"/>
            <ac:picMk id="31" creationId="{A6A9CB60-F113-4B1A-726A-BE62897CDA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4A33-3230-A371-0904-ED4842B7B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E9CCF-2781-F43D-9F02-448C009F1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B3B4-887B-FBE7-818C-99356B82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BE0B-CD34-4DD1-8FAD-F99185E82832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1D6A-BA29-B302-7527-1D6C257A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9F73-58BD-ED14-BF0F-9242A24B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305A-E399-4637-B5F1-A8254C39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1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5437-D52D-1BFC-7F1F-DD0680C4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2B69B-64DB-0CA6-ED3F-478EB9F7D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BE50-94D5-E400-B3DB-D0B4D2F4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BE0B-CD34-4DD1-8FAD-F99185E82832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32626-1746-0D84-DA35-7BEC19D2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A280-D14C-BFFA-9989-8AEDDABC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305A-E399-4637-B5F1-A8254C39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287F9-97AC-8C3A-870A-393FF72EF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73CFB-95F7-D23A-526A-873F4B103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28D87-43B7-A98F-FAD2-E0457F23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BE0B-CD34-4DD1-8FAD-F99185E82832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DAF4B-E62B-A709-52EA-267D5CC7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E663-091F-5450-725F-CEDB25E3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305A-E399-4637-B5F1-A8254C39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1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6E37-4F94-A5F8-93F0-E67EC732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F39B-CA14-22D9-3C3E-F6AD5EFE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EB0F-7ADE-89E5-F270-E76DF144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BE0B-CD34-4DD1-8FAD-F99185E82832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1105-D15E-846B-44A1-29554788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07A0-569A-9819-A8D1-1AC62CE5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305A-E399-4637-B5F1-A8254C39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5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3483-A4C3-5480-0C71-E5BEB356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F1CF-E375-0505-F32A-A83C1897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BD4D-03A8-FCDE-6127-79F8A2CE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BE0B-CD34-4DD1-8FAD-F99185E82832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CB0B-90C2-F926-B3C8-839D2DA1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2E0D-DD21-0BCE-540C-A3710B83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305A-E399-4637-B5F1-A8254C39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5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8A92-B1D6-3210-FCB5-A759879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2A3F-CE4C-29B7-C9E7-4926D8505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DBA28-6724-9184-F013-35CE58F4E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CDDE5-774A-37B3-D4F7-2B8A20D8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BE0B-CD34-4DD1-8FAD-F99185E82832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BB2EB-D303-BAAF-0F81-F5BDAB6E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E8988-74B4-B25C-5C81-8C60BF37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305A-E399-4637-B5F1-A8254C39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1E27-22C6-BB38-7BB9-435301B3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F2BE5-2EDE-E273-82AC-413C447D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60B5E-935F-FD1B-D359-331E6303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7BEA6-24C2-FC6B-E54C-4988FCA17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D7DB-4FB1-0DE5-0C79-9D4398BDB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BB159-D280-1571-52EC-5A8797FB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BE0B-CD34-4DD1-8FAD-F99185E82832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22F0A-11B3-0E5E-3343-5CC3B511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A2590-E827-F59B-A43B-54A45B38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305A-E399-4637-B5F1-A8254C39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7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80E2-E42E-30F5-776E-7F4164FB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AACBE-0C74-1C3C-BF1F-4E87A745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BE0B-CD34-4DD1-8FAD-F99185E82832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10A6A-8ADE-69A6-9A95-CC4BE667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4B8A7-6411-12B5-97CE-D76C3752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305A-E399-4637-B5F1-A8254C39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05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41F5C-B95A-C2FD-32DA-DD6218D9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BE0B-CD34-4DD1-8FAD-F99185E82832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B8D51-7C0B-2254-0E9C-3D6FAC91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8C228-C920-FACA-743D-5F20A198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305A-E399-4637-B5F1-A8254C39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4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AFCB-3F2C-E8AB-9B16-B5900ECB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2A45-DEE4-5A4B-BD72-28FD515C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C46E3-EBD9-8872-F4A8-3C1FB462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E3FB7-4B57-453C-CBB3-31EB136A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BE0B-CD34-4DD1-8FAD-F99185E82832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B30E7-7848-66D8-342D-0806123A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6C1A9-4A3B-4459-2BC2-20BF9018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305A-E399-4637-B5F1-A8254C39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04ED-5FBF-A65E-EB35-484F95F5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00686-A4ED-57A0-9123-834805B2D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73375-A2AB-0DA2-890E-F7C37DB4E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3814-6700-EC1D-B7F7-C9357AEF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BE0B-CD34-4DD1-8FAD-F99185E82832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4CB24-63CD-9496-41E1-D9DD72C5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CB372-AB69-3DF9-9221-F89FAD87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305A-E399-4637-B5F1-A8254C39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6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4B1A9-0E19-9C35-5D70-2B0E1EA1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5367F-D966-14BD-26A2-2CD59CBE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9194A-F6AA-D9AF-561F-C91289FF1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BE0B-CD34-4DD1-8FAD-F99185E82832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B41F-6F35-334B-5DC6-8DBC3DCB4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148C-F787-0DCB-8FC6-55FCA1425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0305A-E399-4637-B5F1-A8254C39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31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C7FB43A-3500-6E72-E9A8-254D176A4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9771" y="186613"/>
            <a:ext cx="8142514" cy="65594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spcBef>
                <a:spcPts val="0"/>
              </a:spcBef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585C68-FAC2-1160-D77F-07D856A78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1042194" y="3067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0DC8FF-6921-FDE2-A9FB-5F6E8799B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069771" y="186613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0961537-F5F6-7878-3E6E-D692C1F9C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514392" y="291976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4F8C0C-1A62-3A04-9D1B-DE37D1D81496}"/>
              </a:ext>
            </a:extLst>
          </p:cNvPr>
          <p:cNvSpPr/>
          <p:nvPr/>
        </p:nvSpPr>
        <p:spPr>
          <a:xfrm>
            <a:off x="5514392" y="251910"/>
            <a:ext cx="5411755" cy="474271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6CBF9A7-5DC2-6F21-7CCB-D6637C535D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401069" y="70016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EC8-5EA6-6525-12C8-0018560142C6}"/>
              </a:ext>
            </a:extLst>
          </p:cNvPr>
          <p:cNvSpPr/>
          <p:nvPr/>
        </p:nvSpPr>
        <p:spPr>
          <a:xfrm>
            <a:off x="7395318" y="693807"/>
            <a:ext cx="1765300" cy="3816219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Auto Scaling group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742C5CB-29A5-FA9C-0875-BFBF4DDDA2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795849" y="1554421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0DA1AD9-5D39-B72F-247C-3E87843F58B7}"/>
              </a:ext>
            </a:extLst>
          </p:cNvPr>
          <p:cNvSpPr/>
          <p:nvPr/>
        </p:nvSpPr>
        <p:spPr>
          <a:xfrm>
            <a:off x="7585818" y="2246609"/>
            <a:ext cx="1384300" cy="88900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EDD48-A9BF-5487-21A4-0A1E6A39ED7E}"/>
              </a:ext>
            </a:extLst>
          </p:cNvPr>
          <p:cNvSpPr/>
          <p:nvPr/>
        </p:nvSpPr>
        <p:spPr>
          <a:xfrm>
            <a:off x="7595291" y="3347524"/>
            <a:ext cx="1384300" cy="88900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F3B9F-362F-79C3-6D4B-1611B662E6F1}"/>
              </a:ext>
            </a:extLst>
          </p:cNvPr>
          <p:cNvSpPr/>
          <p:nvPr/>
        </p:nvSpPr>
        <p:spPr>
          <a:xfrm>
            <a:off x="7591569" y="1216956"/>
            <a:ext cx="1384301" cy="88900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8039573-3153-C849-024E-81CDB9845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763895" y="2591186"/>
            <a:ext cx="381000" cy="381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925CABD-292A-9604-7A7A-DBAB8A3DCE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757797" y="3700102"/>
            <a:ext cx="381000" cy="381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B3909C2-3BF9-30E7-E087-982A6AB0B871}"/>
              </a:ext>
            </a:extLst>
          </p:cNvPr>
          <p:cNvSpPr txBox="1"/>
          <p:nvPr/>
        </p:nvSpPr>
        <p:spPr>
          <a:xfrm>
            <a:off x="8144895" y="1544385"/>
            <a:ext cx="64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E1DB3-3150-E021-4C9C-4B193295C94F}"/>
              </a:ext>
            </a:extLst>
          </p:cNvPr>
          <p:cNvSpPr txBox="1"/>
          <p:nvPr/>
        </p:nvSpPr>
        <p:spPr>
          <a:xfrm>
            <a:off x="8142136" y="2574414"/>
            <a:ext cx="64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41E8A9-76CF-1A3E-7895-D79E8AEB13DE}"/>
              </a:ext>
            </a:extLst>
          </p:cNvPr>
          <p:cNvSpPr txBox="1"/>
          <p:nvPr/>
        </p:nvSpPr>
        <p:spPr>
          <a:xfrm>
            <a:off x="8121864" y="3711770"/>
            <a:ext cx="64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endParaRPr lang="en-IN" dirty="0"/>
          </a:p>
        </p:txBody>
      </p:sp>
      <p:pic>
        <p:nvPicPr>
          <p:cNvPr id="25" name="Graphic 6">
            <a:extLst>
              <a:ext uri="{FF2B5EF4-FFF2-40B4-BE49-F238E27FC236}">
                <a16:creationId xmlns:a16="http://schemas.microsoft.com/office/drawing/2014/main" id="{2934360F-F40B-E2D0-DDF4-C6A42804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9673760" y="28336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1">
            <a:extLst>
              <a:ext uri="{FF2B5EF4-FFF2-40B4-BE49-F238E27FC236}">
                <a16:creationId xmlns:a16="http://schemas.microsoft.com/office/drawing/2014/main" id="{D65490C2-4BC2-136D-C8B8-86DA1DB97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673760" y="14149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5">
            <a:extLst>
              <a:ext uri="{FF2B5EF4-FFF2-40B4-BE49-F238E27FC236}">
                <a16:creationId xmlns:a16="http://schemas.microsoft.com/office/drawing/2014/main" id="{DFAAD2A2-B28B-F546-F200-455133D9E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0831" y="1036380"/>
            <a:ext cx="16783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B6F72CCC-5D81-E27E-DAFC-E71334373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965" y="367443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29" name="Graphic 17">
            <a:extLst>
              <a:ext uri="{FF2B5EF4-FFF2-40B4-BE49-F238E27FC236}">
                <a16:creationId xmlns:a16="http://schemas.microsoft.com/office/drawing/2014/main" id="{C16992AD-7738-5CF5-3A9C-CEEAFF67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968957" y="52484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6ED60265-782E-EF72-715F-737280C38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060" y="6011885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31" name="Graphic 19">
            <a:extLst>
              <a:ext uri="{FF2B5EF4-FFF2-40B4-BE49-F238E27FC236}">
                <a16:creationId xmlns:a16="http://schemas.microsoft.com/office/drawing/2014/main" id="{A6A9CB60-F113-4B1A-726A-BE62897C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3698236" y="39323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1">
            <a:extLst>
              <a:ext uri="{FF2B5EF4-FFF2-40B4-BE49-F238E27FC236}">
                <a16:creationId xmlns:a16="http://schemas.microsoft.com/office/drawing/2014/main" id="{26DC4DDE-264D-9692-C6AE-D66BA8719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808" y="467600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CloudFront</a:t>
            </a:r>
          </a:p>
        </p:txBody>
      </p:sp>
      <p:pic>
        <p:nvPicPr>
          <p:cNvPr id="33" name="Graphic 21">
            <a:extLst>
              <a:ext uri="{FF2B5EF4-FFF2-40B4-BE49-F238E27FC236}">
                <a16:creationId xmlns:a16="http://schemas.microsoft.com/office/drawing/2014/main" id="{E7338F85-D941-E161-1941-C18BE152E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3691164" y="28829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2">
            <a:extLst>
              <a:ext uri="{FF2B5EF4-FFF2-40B4-BE49-F238E27FC236}">
                <a16:creationId xmlns:a16="http://schemas.microsoft.com/office/drawing/2014/main" id="{BF0F3F1D-5E10-7EDE-86D6-3E2BEAB2D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277" y="254888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2BA68C37-D47B-3599-7850-F1D921A6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3592554" y="9516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BC67D0C0-172E-25DB-86B5-396174C35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1077200" y="26061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A1C5FAD9-1208-19BE-C798-5DF716C0F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710" y="179597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38" name="Graphic 8">
            <a:extLst>
              <a:ext uri="{FF2B5EF4-FFF2-40B4-BE49-F238E27FC236}">
                <a16:creationId xmlns:a16="http://schemas.microsoft.com/office/drawing/2014/main" id="{79B8BA68-F99D-1A83-2B76-870528F9B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3725820" y="54208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52509D64-6000-D393-2CC9-C7E8C43C2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002" y="6178012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E6821D23-F6D2-266A-0D7A-28D742C13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8026221" y="52969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796EE00C-0F39-A814-E251-A9831B8C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949" y="6022301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42" name="Graphic 6">
            <a:extLst>
              <a:ext uri="{FF2B5EF4-FFF2-40B4-BE49-F238E27FC236}">
                <a16:creationId xmlns:a16="http://schemas.microsoft.com/office/drawing/2014/main" id="{394336D1-248E-7FCD-BDFA-783637D3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5792382" y="28829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2">
            <a:extLst>
              <a:ext uri="{FF2B5EF4-FFF2-40B4-BE49-F238E27FC236}">
                <a16:creationId xmlns:a16="http://schemas.microsoft.com/office/drawing/2014/main" id="{B2DC0090-F840-97BB-34E3-31DCF0A00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32" y="370174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grpSp>
        <p:nvGrpSpPr>
          <p:cNvPr id="44" name="Group 23">
            <a:extLst>
              <a:ext uri="{FF2B5EF4-FFF2-40B4-BE49-F238E27FC236}">
                <a16:creationId xmlns:a16="http://schemas.microsoft.com/office/drawing/2014/main" id="{E3E0F1BA-412D-2603-7921-D0C9C2E4035D}"/>
              </a:ext>
            </a:extLst>
          </p:cNvPr>
          <p:cNvGrpSpPr>
            <a:grpSpLocks/>
          </p:cNvGrpSpPr>
          <p:nvPr/>
        </p:nvGrpSpPr>
        <p:grpSpPr bwMode="auto">
          <a:xfrm>
            <a:off x="6554382" y="2326312"/>
            <a:ext cx="958050" cy="1902149"/>
            <a:chOff x="3357944" y="928259"/>
            <a:chExt cx="1627192" cy="1908156"/>
          </a:xfrm>
        </p:grpSpPr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E6012460-F547-4D06-5CB6-658AADF466C2}"/>
                </a:ext>
              </a:extLst>
            </p:cNvPr>
            <p:cNvSpPr/>
            <p:nvPr/>
          </p:nvSpPr>
          <p:spPr>
            <a:xfrm rot="10800000">
              <a:off x="4482922" y="928259"/>
              <a:ext cx="502214" cy="1908156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4C2A1A7-1E23-5728-CFD6-6E67EB87607A}"/>
                </a:ext>
              </a:extLst>
            </p:cNvPr>
            <p:cNvCxnSpPr>
              <a:cxnSpLocks/>
            </p:cNvCxnSpPr>
            <p:nvPr/>
          </p:nvCxnSpPr>
          <p:spPr>
            <a:xfrm>
              <a:off x="3357944" y="1860240"/>
              <a:ext cx="11249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C70B80-0F2F-1447-9D35-67361BC44319}"/>
              </a:ext>
            </a:extLst>
          </p:cNvPr>
          <p:cNvCxnSpPr>
            <a:cxnSpLocks/>
          </p:cNvCxnSpPr>
          <p:nvPr/>
        </p:nvCxnSpPr>
        <p:spPr>
          <a:xfrm>
            <a:off x="7216740" y="3255359"/>
            <a:ext cx="29569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E387D4-9939-8021-D1C5-9FAF0B856446}"/>
              </a:ext>
            </a:extLst>
          </p:cNvPr>
          <p:cNvCxnSpPr>
            <a:cxnSpLocks/>
          </p:cNvCxnSpPr>
          <p:nvPr/>
        </p:nvCxnSpPr>
        <p:spPr>
          <a:xfrm>
            <a:off x="8991758" y="1795974"/>
            <a:ext cx="682002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1CE0A9-A114-BBD0-B4CB-3D11A466A56E}"/>
              </a:ext>
            </a:extLst>
          </p:cNvPr>
          <p:cNvCxnSpPr>
            <a:cxnSpLocks/>
          </p:cNvCxnSpPr>
          <p:nvPr/>
        </p:nvCxnSpPr>
        <p:spPr>
          <a:xfrm>
            <a:off x="1738875" y="3206491"/>
            <a:ext cx="1952289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3D5E56-BF00-4581-4F20-9B006C20D72C}"/>
              </a:ext>
            </a:extLst>
          </p:cNvPr>
          <p:cNvCxnSpPr>
            <a:cxnSpLocks/>
          </p:cNvCxnSpPr>
          <p:nvPr/>
        </p:nvCxnSpPr>
        <p:spPr>
          <a:xfrm flipV="1">
            <a:off x="8979591" y="3131205"/>
            <a:ext cx="694099" cy="4406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BB3B21-9DF4-94C3-4377-6AE0E26D5BD7}"/>
              </a:ext>
            </a:extLst>
          </p:cNvPr>
          <p:cNvCxnSpPr>
            <a:cxnSpLocks/>
          </p:cNvCxnSpPr>
          <p:nvPr/>
        </p:nvCxnSpPr>
        <p:spPr>
          <a:xfrm flipV="1">
            <a:off x="6273280" y="4994620"/>
            <a:ext cx="0" cy="23811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7ED4B7-2570-2E92-4538-566CEC45553F}"/>
              </a:ext>
            </a:extLst>
          </p:cNvPr>
          <p:cNvCxnSpPr>
            <a:cxnSpLocks/>
          </p:cNvCxnSpPr>
          <p:nvPr/>
        </p:nvCxnSpPr>
        <p:spPr>
          <a:xfrm flipV="1">
            <a:off x="8401313" y="5040930"/>
            <a:ext cx="0" cy="23811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6C89AC-0E1D-A046-DF1E-7B097A6B641B}"/>
              </a:ext>
            </a:extLst>
          </p:cNvPr>
          <p:cNvCxnSpPr>
            <a:cxnSpLocks/>
          </p:cNvCxnSpPr>
          <p:nvPr/>
        </p:nvCxnSpPr>
        <p:spPr>
          <a:xfrm flipV="1">
            <a:off x="4106820" y="4886194"/>
            <a:ext cx="0" cy="53462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E3D841-62F5-AC85-6FC8-95EC38B935F1}"/>
              </a:ext>
            </a:extLst>
          </p:cNvPr>
          <p:cNvCxnSpPr>
            <a:cxnSpLocks/>
          </p:cNvCxnSpPr>
          <p:nvPr/>
        </p:nvCxnSpPr>
        <p:spPr>
          <a:xfrm>
            <a:off x="1778324" y="3422777"/>
            <a:ext cx="1791197" cy="89107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951A96-747D-F99D-D225-19DF29FBC26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778324" y="1332659"/>
            <a:ext cx="1814230" cy="158281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1">
            <a:extLst>
              <a:ext uri="{FF2B5EF4-FFF2-40B4-BE49-F238E27FC236}">
                <a16:creationId xmlns:a16="http://schemas.microsoft.com/office/drawing/2014/main" id="{0C604E76-63D7-66C1-E2CC-23A97A1E7975}"/>
              </a:ext>
            </a:extLst>
          </p:cNvPr>
          <p:cNvSpPr/>
          <p:nvPr/>
        </p:nvSpPr>
        <p:spPr>
          <a:xfrm rot="16200000" flipH="1" flipV="1">
            <a:off x="6567408" y="3124915"/>
            <a:ext cx="1621734" cy="54027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1" name="Freeform 60">
            <a:extLst>
              <a:ext uri="{FF2B5EF4-FFF2-40B4-BE49-F238E27FC236}">
                <a16:creationId xmlns:a16="http://schemas.microsoft.com/office/drawing/2014/main" id="{88A26BA5-24D3-B25B-A278-1F0EA6792BAA}"/>
              </a:ext>
            </a:extLst>
          </p:cNvPr>
          <p:cNvSpPr/>
          <p:nvPr/>
        </p:nvSpPr>
        <p:spPr>
          <a:xfrm rot="10800000" flipH="1" flipV="1">
            <a:off x="4460236" y="5794310"/>
            <a:ext cx="225789" cy="8306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B7C522A-2D90-1C9A-C74B-8B691D5DF075}"/>
              </a:ext>
            </a:extLst>
          </p:cNvPr>
          <p:cNvCxnSpPr>
            <a:cxnSpLocks/>
          </p:cNvCxnSpPr>
          <p:nvPr/>
        </p:nvCxnSpPr>
        <p:spPr>
          <a:xfrm>
            <a:off x="8991758" y="1927062"/>
            <a:ext cx="675808" cy="1097532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A8BFC4B-9787-62BE-8DC2-58E14F62B2FE}"/>
              </a:ext>
            </a:extLst>
          </p:cNvPr>
          <p:cNvCxnSpPr>
            <a:cxnSpLocks/>
          </p:cNvCxnSpPr>
          <p:nvPr/>
        </p:nvCxnSpPr>
        <p:spPr>
          <a:xfrm>
            <a:off x="4487820" y="3248977"/>
            <a:ext cx="1282684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6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kanji jadav</dc:creator>
  <cp:lastModifiedBy>kanji jadav</cp:lastModifiedBy>
  <cp:revision>1</cp:revision>
  <dcterms:created xsi:type="dcterms:W3CDTF">2023-08-25T15:20:01Z</dcterms:created>
  <dcterms:modified xsi:type="dcterms:W3CDTF">2023-08-26T12:10:10Z</dcterms:modified>
</cp:coreProperties>
</file>