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69" r:id="rId2"/>
    <p:sldId id="268" r:id="rId3"/>
  </p:sldIdLst>
  <p:sldSz cx="9144000" cy="6858000" type="screen4x3"/>
  <p:notesSz cx="6807200" cy="99393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CFFCC"/>
    <a:srgbClr val="99CCFF"/>
    <a:srgbClr val="FFCC99"/>
    <a:srgbClr val="FFFFCC"/>
    <a:srgbClr val="FF00FF"/>
    <a:srgbClr val="FF3399"/>
    <a:srgbClr val="C3C2BE"/>
    <a:srgbClr val="939393"/>
    <a:srgbClr val="AA6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6429" autoAdjust="0"/>
  </p:normalViewPr>
  <p:slideViewPr>
    <p:cSldViewPr>
      <p:cViewPr varScale="1">
        <p:scale>
          <a:sx n="88" d="100"/>
          <a:sy n="88" d="100"/>
        </p:scale>
        <p:origin x="9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186"/>
            <a:ext cx="4991947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</a:t>
            </a:r>
            <a:r>
              <a:rPr lang="en-US" altLang="ja-JP" noProof="0"/>
              <a:t> </a:t>
            </a:r>
            <a:r>
              <a:rPr lang="ja-JP" altLang="en-US" noProof="0"/>
              <a:t>テキストの書式設定</a:t>
            </a:r>
            <a:endParaRPr lang="en-US" altLang="ja-JP" noProof="0"/>
          </a:p>
          <a:p>
            <a:pPr lvl="1"/>
            <a:r>
              <a:rPr lang="ja-JP" altLang="en-US" noProof="0"/>
              <a:t>第</a:t>
            </a:r>
            <a:r>
              <a:rPr lang="en-US" altLang="ja-JP" noProof="0"/>
              <a:t> 2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2"/>
            <a:r>
              <a:rPr lang="ja-JP" altLang="en-US" noProof="0"/>
              <a:t>第</a:t>
            </a:r>
            <a:r>
              <a:rPr lang="en-US" altLang="ja-JP" noProof="0"/>
              <a:t> 3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3"/>
            <a:r>
              <a:rPr lang="ja-JP" altLang="en-US" noProof="0"/>
              <a:t>第</a:t>
            </a:r>
            <a:r>
              <a:rPr lang="en-US" altLang="ja-JP" noProof="0"/>
              <a:t> 4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4"/>
            <a:r>
              <a:rPr lang="ja-JP" altLang="en-US" noProof="0"/>
              <a:t>第</a:t>
            </a:r>
            <a:r>
              <a:rPr lang="en-US" altLang="ja-JP" noProof="0"/>
              <a:t> 5 </a:t>
            </a:r>
            <a:r>
              <a:rPr lang="ja-JP" altLang="en-US" noProof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pitchFamily="-1" charset="0"/>
                <a:ea typeface="ＭＳ Ｐゴシック" pitchFamily="-1" charset="-128"/>
                <a:cs typeface="ＭＳ Ｐゴシック" pitchFamily="-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2371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C8DE36CC-405C-4D6C-9349-2FEFCAC503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441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7" descr="kyudai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8" y="5954713"/>
            <a:ext cx="2309812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9" descr="grade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990600"/>
            <a:ext cx="91662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85925"/>
            <a:ext cx="7772400" cy="5334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415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BFE3E-CEFC-49F9-BEAB-0874829FF83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96050"/>
            <a:ext cx="8610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九州大学UIプロジェクト Kyudai Taro,2007</a:t>
            </a:r>
          </a:p>
        </p:txBody>
      </p:sp>
    </p:spTree>
    <p:extLst>
      <p:ext uri="{BB962C8B-B14F-4D97-AF65-F5344CB8AC3E}">
        <p14:creationId xmlns:p14="http://schemas.microsoft.com/office/powerpoint/2010/main" val="39887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838200"/>
            <a:ext cx="2057400" cy="52578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838200"/>
            <a:ext cx="6019800" cy="52578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7435E-E5F1-4BC4-A74F-E37A7C88EA8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96050"/>
            <a:ext cx="8610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九州大学UIプロジェクト Kyudai Taro,2007</a:t>
            </a:r>
          </a:p>
        </p:txBody>
      </p:sp>
    </p:spTree>
    <p:extLst>
      <p:ext uri="{BB962C8B-B14F-4D97-AF65-F5344CB8AC3E}">
        <p14:creationId xmlns:p14="http://schemas.microsoft.com/office/powerpoint/2010/main" val="403110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42593-9434-41B0-84E6-4692607437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96050"/>
            <a:ext cx="8610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九州大学UIプロジェクト Kyudai Taro,2007</a:t>
            </a:r>
          </a:p>
        </p:txBody>
      </p:sp>
    </p:spTree>
    <p:extLst>
      <p:ext uri="{BB962C8B-B14F-4D97-AF65-F5344CB8AC3E}">
        <p14:creationId xmlns:p14="http://schemas.microsoft.com/office/powerpoint/2010/main" val="181362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E0DD9-EC94-4055-990B-44AA069370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96050"/>
            <a:ext cx="8610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九州大学UIプロジェクト Kyudai Taro,2007</a:t>
            </a:r>
          </a:p>
        </p:txBody>
      </p:sp>
    </p:spTree>
    <p:extLst>
      <p:ext uri="{BB962C8B-B14F-4D97-AF65-F5344CB8AC3E}">
        <p14:creationId xmlns:p14="http://schemas.microsoft.com/office/powerpoint/2010/main" val="370698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7C48-2539-445D-9A92-1691E1152B4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96050"/>
            <a:ext cx="8610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九州大学UIプロジェクト Kyudai Taro,2007</a:t>
            </a:r>
          </a:p>
        </p:txBody>
      </p:sp>
    </p:spTree>
    <p:extLst>
      <p:ext uri="{BB962C8B-B14F-4D97-AF65-F5344CB8AC3E}">
        <p14:creationId xmlns:p14="http://schemas.microsoft.com/office/powerpoint/2010/main" val="415174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1488E-475B-4506-A2BA-4E1CC15CDF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96050"/>
            <a:ext cx="8610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九州大学UIプロジェクト Kyudai Taro,2007</a:t>
            </a:r>
          </a:p>
        </p:txBody>
      </p:sp>
    </p:spTree>
    <p:extLst>
      <p:ext uri="{BB962C8B-B14F-4D97-AF65-F5344CB8AC3E}">
        <p14:creationId xmlns:p14="http://schemas.microsoft.com/office/powerpoint/2010/main" val="120550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C17E0-1E98-4D25-99FF-649A33514C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96050"/>
            <a:ext cx="8610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九州大学UIプロジェクト Kyudai Taro,2007</a:t>
            </a:r>
          </a:p>
        </p:txBody>
      </p:sp>
    </p:spTree>
    <p:extLst>
      <p:ext uri="{BB962C8B-B14F-4D97-AF65-F5344CB8AC3E}">
        <p14:creationId xmlns:p14="http://schemas.microsoft.com/office/powerpoint/2010/main" val="112187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1736-D24A-40C5-A811-4F35725282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96050"/>
            <a:ext cx="8610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九州大学UIプロジェクト Kyudai Taro,2007</a:t>
            </a:r>
          </a:p>
        </p:txBody>
      </p:sp>
    </p:spTree>
    <p:extLst>
      <p:ext uri="{BB962C8B-B14F-4D97-AF65-F5344CB8AC3E}">
        <p14:creationId xmlns:p14="http://schemas.microsoft.com/office/powerpoint/2010/main" val="60713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393B-AADD-4850-ABE1-5D1F72207EB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96050"/>
            <a:ext cx="8610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九州大学UIプロジェクト Kyudai Taro,2007</a:t>
            </a:r>
          </a:p>
        </p:txBody>
      </p:sp>
    </p:spTree>
    <p:extLst>
      <p:ext uri="{BB962C8B-B14F-4D97-AF65-F5344CB8AC3E}">
        <p14:creationId xmlns:p14="http://schemas.microsoft.com/office/powerpoint/2010/main" val="314897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25325-7BBC-4A57-8F34-E3BB73E14E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96050"/>
            <a:ext cx="8610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九州大学UIプロジェクト Kyudai Taro,2007</a:t>
            </a:r>
          </a:p>
        </p:txBody>
      </p:sp>
    </p:spTree>
    <p:extLst>
      <p:ext uri="{BB962C8B-B14F-4D97-AF65-F5344CB8AC3E}">
        <p14:creationId xmlns:p14="http://schemas.microsoft.com/office/powerpoint/2010/main" val="199352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7" descr="markpattern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6338"/>
            <a:ext cx="91440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82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2500" y="6389688"/>
            <a:ext cx="609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B64AED-DBD9-4F66-BEE0-9E174F7F9A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2" name="図 11" descr="九大ロゴ3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8738"/>
            <a:ext cx="2036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irimaq.kyushu-u.ac.jp/infoShare/fy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94682" y="133263"/>
            <a:ext cx="528452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ja-JP" altLang="en-US" sz="2200" kern="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学術</a:t>
            </a:r>
            <a:r>
              <a:rPr lang="ja-JP" altLang="en-US" sz="2200" kern="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研究・産学官連携 情報ポータル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567825"/>
            <a:ext cx="8388130" cy="36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defRPr/>
            </a:pPr>
            <a:r>
              <a:rPr lang="ja-JP" altLang="en-US" sz="1600" kern="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各業務を行うにあたって、知っておいて欲しい</a:t>
            </a:r>
            <a:r>
              <a:rPr lang="ja-JP" altLang="en-US" sz="1600" b="1" kern="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公知</a:t>
            </a:r>
            <a:r>
              <a:rPr lang="ja-JP" altLang="en-US" sz="1600" kern="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のニュースや情報を共有するポータルサイト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16016" y="5600273"/>
            <a:ext cx="140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部内の情報</a:t>
            </a:r>
            <a:r>
              <a:rPr kumimoji="1" lang="ja-JP" altLang="en-US" sz="1200" b="1" dirty="0"/>
              <a:t>提供者</a:t>
            </a:r>
          </a:p>
        </p:txBody>
      </p:sp>
      <p:cxnSp>
        <p:nvCxnSpPr>
          <p:cNvPr id="47" name="直線矢印コネクタ 46"/>
          <p:cNvCxnSpPr/>
          <p:nvPr/>
        </p:nvCxnSpPr>
        <p:spPr bwMode="auto">
          <a:xfrm flipH="1">
            <a:off x="3779912" y="3105622"/>
            <a:ext cx="12241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0" name="図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963234"/>
            <a:ext cx="597462" cy="597462"/>
          </a:xfrm>
          <a:prstGeom prst="rect">
            <a:avLst/>
          </a:prstGeom>
        </p:spPr>
      </p:pic>
      <p:cxnSp>
        <p:nvCxnSpPr>
          <p:cNvPr id="53" name="直線矢印コネクタ 52"/>
          <p:cNvCxnSpPr/>
          <p:nvPr/>
        </p:nvCxnSpPr>
        <p:spPr bwMode="auto">
          <a:xfrm flipV="1">
            <a:off x="5399348" y="3683567"/>
            <a:ext cx="0" cy="1026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図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09" y="4089418"/>
            <a:ext cx="346729" cy="217905"/>
          </a:xfrm>
          <a:prstGeom prst="rect">
            <a:avLst/>
          </a:prstGeom>
          <a:effectLst/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44" y="2852472"/>
            <a:ext cx="524350" cy="759087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5595020" y="4891226"/>
            <a:ext cx="142525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" dirty="0" smtClean="0"/>
              <a:t>部内で読んでもらいたいニュース</a:t>
            </a:r>
            <a:r>
              <a:rPr kumimoji="1" lang="ja-JP" altLang="en-US" sz="1150" dirty="0"/>
              <a:t>・情報</a:t>
            </a:r>
            <a:r>
              <a:rPr kumimoji="1" lang="ja-JP" altLang="en-US" sz="1150" dirty="0" smtClean="0"/>
              <a:t>を見つけた場合</a:t>
            </a:r>
            <a:endParaRPr kumimoji="1" lang="ja-JP" altLang="en-US" sz="11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779912" y="3141062"/>
            <a:ext cx="1385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作業担当者</a:t>
            </a:r>
            <a:endParaRPr kumimoji="1" lang="en-US" altLang="ja-JP" sz="1100" b="1" dirty="0"/>
          </a:p>
          <a:p>
            <a:r>
              <a:rPr kumimoji="1" lang="en-US" altLang="ja-JP" sz="1100" b="1" dirty="0"/>
              <a:t>(</a:t>
            </a:r>
            <a:r>
              <a:rPr kumimoji="1" lang="ja-JP" altLang="en-US" sz="1100" b="1" dirty="0"/>
              <a:t>研究戦略推進</a:t>
            </a:r>
            <a:r>
              <a:rPr kumimoji="1" lang="en-US" altLang="ja-JP" sz="1100" b="1" dirty="0"/>
              <a:t>G)</a:t>
            </a:r>
            <a:endParaRPr kumimoji="1" lang="ja-JP" altLang="en-US" sz="11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165597" y="4448145"/>
            <a:ext cx="1634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ポータルサイトに表示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1" y="2058456"/>
            <a:ext cx="3462693" cy="23621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50800" dir="6420000" sx="50000" sy="5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743" y="2391733"/>
            <a:ext cx="2667753" cy="1642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6012160" y="4079611"/>
            <a:ext cx="309634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" dirty="0" smtClean="0"/>
              <a:t>インターネット上のニュース収集サービスを利用</a:t>
            </a:r>
            <a:endParaRPr kumimoji="1" lang="ja-JP" altLang="en-US" sz="1150" dirty="0"/>
          </a:p>
        </p:txBody>
      </p:sp>
      <p:cxnSp>
        <p:nvCxnSpPr>
          <p:cNvPr id="18" name="直線矢印コネクタ 17"/>
          <p:cNvCxnSpPr/>
          <p:nvPr/>
        </p:nvCxnSpPr>
        <p:spPr bwMode="auto">
          <a:xfrm flipH="1">
            <a:off x="5673518" y="3107503"/>
            <a:ext cx="6027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4427984" y="4330551"/>
            <a:ext cx="1077293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" dirty="0" smtClean="0"/>
              <a:t>メール</a:t>
            </a:r>
            <a:r>
              <a:rPr kumimoji="1" lang="ja-JP" altLang="en-US" sz="1150" dirty="0"/>
              <a:t>で送付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3835" y="836712"/>
            <a:ext cx="1910847" cy="36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defRPr/>
            </a:pPr>
            <a:r>
              <a:rPr lang="en-US" altLang="ja-JP" sz="2000" b="1" kern="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 </a:t>
            </a:r>
            <a:r>
              <a:rPr lang="ja-JP" altLang="en-US" sz="2000" b="1" kern="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サイト</a:t>
            </a:r>
            <a:r>
              <a:rPr lang="ja-JP" altLang="en-US" sz="2000" b="1" kern="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概要</a:t>
            </a:r>
            <a:endParaRPr lang="ja-JP" altLang="en-US" sz="2000" b="1" kern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52120" y="3179511"/>
            <a:ext cx="641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記事を選択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519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568" y="2390297"/>
            <a:ext cx="8039100" cy="437760"/>
          </a:xfrm>
        </p:spPr>
        <p:txBody>
          <a:bodyPr/>
          <a:lstStyle/>
          <a:p>
            <a:r>
              <a:rPr kumimoji="1" lang="ja-JP" altLang="en-US" sz="1600" dirty="0" smtClean="0"/>
              <a:t>使用ソフトウェア： </a:t>
            </a:r>
            <a:r>
              <a:rPr lang="en-US" altLang="ja-JP" sz="1600" dirty="0" smtClean="0"/>
              <a:t>WordPress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及び</a:t>
            </a:r>
            <a:r>
              <a:rPr lang="en-US" altLang="ja-JP" sz="1400" dirty="0" smtClean="0"/>
              <a:t>WordPress</a:t>
            </a:r>
            <a:r>
              <a:rPr lang="ja-JP" altLang="en-US" sz="1400" dirty="0" smtClean="0"/>
              <a:t>用の各種プラグイン</a:t>
            </a:r>
            <a:r>
              <a:rPr lang="en-US" altLang="ja-JP" sz="1400" dirty="0" smtClean="0"/>
              <a:t>)</a:t>
            </a:r>
            <a:endParaRPr kumimoji="1" lang="en-US" altLang="ja-JP" sz="1400" dirty="0" smtClean="0"/>
          </a:p>
          <a:p>
            <a:endParaRPr lang="en-US" altLang="ja-JP" sz="1600" dirty="0"/>
          </a:p>
          <a:p>
            <a:endParaRPr kumimoji="1" lang="en-US" altLang="ja-JP" sz="1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C42593-9434-41B0-84E6-4692607437C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804900" y="2828058"/>
            <a:ext cx="8064895" cy="38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4625" indent="-174625"/>
            <a:r>
              <a:rPr lang="en-US" altLang="ja-JP" sz="1400" kern="0" dirty="0" smtClean="0"/>
              <a:t>※</a:t>
            </a:r>
            <a:r>
              <a:rPr lang="ja-JP" altLang="en-US" sz="1400" kern="0" dirty="0" smtClean="0"/>
              <a:t>オープンソースのソフトウェア。ブログやコンテンツ管理システムに広く使用されている。</a:t>
            </a:r>
            <a:endParaRPr lang="en-US" altLang="ja-JP" sz="1400" kern="0" dirty="0" smtClean="0"/>
          </a:p>
          <a:p>
            <a:endParaRPr lang="en-US" altLang="ja-JP" sz="14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1844824"/>
            <a:ext cx="1884531" cy="36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defRPr/>
            </a:pPr>
            <a:r>
              <a:rPr lang="en-US" altLang="ja-JP" sz="2000" b="1" kern="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 </a:t>
            </a:r>
            <a:r>
              <a:rPr lang="ja-JP" altLang="en-US" sz="2000" b="1" kern="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技術仕様</a:t>
            </a:r>
            <a:endParaRPr lang="ja-JP" altLang="en-US" sz="2000" b="1" kern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 bwMode="auto">
          <a:xfrm>
            <a:off x="683568" y="4641712"/>
            <a:ext cx="4176464" cy="4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600" kern="0" dirty="0" smtClean="0"/>
              <a:t>作業担当者： 研究戦略推進</a:t>
            </a:r>
            <a:r>
              <a:rPr lang="ja-JP" altLang="en-US" sz="1600" kern="0" dirty="0"/>
              <a:t>グループ</a:t>
            </a:r>
            <a:r>
              <a:rPr lang="en-US" altLang="ja-JP" sz="1600" kern="0" dirty="0" smtClean="0"/>
              <a:t> </a:t>
            </a:r>
            <a:r>
              <a:rPr lang="ja-JP" altLang="en-US" sz="1600" kern="0" dirty="0" smtClean="0"/>
              <a:t>永山</a:t>
            </a:r>
            <a:endParaRPr lang="en-US" altLang="ja-JP" sz="1600" kern="0" dirty="0" smtClean="0"/>
          </a:p>
          <a:p>
            <a:endParaRPr lang="en-US" altLang="ja-JP" sz="1600" kern="0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4172966"/>
            <a:ext cx="3672408" cy="36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defRPr/>
            </a:pPr>
            <a:r>
              <a:rPr lang="en-US" altLang="ja-JP" sz="2000" b="1" kern="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r>
              <a:rPr lang="en-US" altLang="ja-JP" sz="2000" b="1" kern="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ja-JP" altLang="en-US" sz="2000" b="1" kern="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システム構築、運用・管理</a:t>
            </a:r>
            <a:endParaRPr lang="ja-JP" altLang="en-US" sz="2000" b="1" kern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 bwMode="auto">
          <a:xfrm>
            <a:off x="683568" y="5079471"/>
            <a:ext cx="6048672" cy="7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600" kern="0" dirty="0" smtClean="0"/>
              <a:t>運用内容： ニュースの選択、掲載。</a:t>
            </a:r>
            <a:endParaRPr lang="en-US" altLang="ja-JP" sz="1600" kern="0" dirty="0" smtClean="0"/>
          </a:p>
          <a:p>
            <a:pPr marL="892175" indent="98425"/>
            <a:r>
              <a:rPr lang="en-US" altLang="ja-JP" sz="1600" kern="0" dirty="0" smtClean="0"/>
              <a:t>WordPress</a:t>
            </a:r>
            <a:r>
              <a:rPr lang="ja-JP" altLang="en-US" sz="1600" kern="0" dirty="0" err="1" smtClean="0"/>
              <a:t>、</a:t>
            </a:r>
            <a:r>
              <a:rPr lang="ja-JP" altLang="en-US" sz="1600" kern="0" dirty="0" smtClean="0"/>
              <a:t>テーマ、プラグインの更新作業等</a:t>
            </a:r>
            <a:endParaRPr lang="en-US" altLang="ja-JP" sz="1600" kern="0" dirty="0" smtClean="0"/>
          </a:p>
          <a:p>
            <a:endParaRPr lang="en-US" altLang="ja-JP" sz="1600" kern="0" dirty="0" smtClean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739676" y="900389"/>
            <a:ext cx="5992564" cy="55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1400" kern="0" dirty="0" smtClean="0"/>
              <a:t>サイトアドレス</a:t>
            </a:r>
            <a:r>
              <a:rPr lang="en-US" altLang="ja-JP" sz="1400" kern="0" dirty="0" smtClean="0"/>
              <a:t>: </a:t>
            </a:r>
            <a:r>
              <a:rPr lang="en-US" altLang="ja-JP" sz="1400" kern="0" dirty="0" smtClean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altLang="ja-JP" sz="1600" kern="0" dirty="0" smtClean="0">
                <a:solidFill>
                  <a:srgbClr val="0070C0"/>
                </a:solidFill>
                <a:hlinkClick r:id="rId2"/>
              </a:rPr>
              <a:t>airimaq.kyushu-u.ac.jp/infoShare/fyi</a:t>
            </a:r>
            <a:r>
              <a:rPr lang="en-US" altLang="ja-JP" sz="1400" kern="0" dirty="0" smtClean="0">
                <a:solidFill>
                  <a:srgbClr val="0070C0"/>
                </a:solidFill>
                <a:hlinkClick r:id="rId2"/>
              </a:rPr>
              <a:t>/</a:t>
            </a:r>
            <a:endParaRPr lang="en-US" altLang="ja-JP" sz="1400" kern="0" dirty="0" smtClean="0">
              <a:solidFill>
                <a:srgbClr val="0070C0"/>
              </a:solidFill>
            </a:endParaRPr>
          </a:p>
          <a:p>
            <a:r>
              <a:rPr lang="en-US" altLang="ja-JP" sz="1400" kern="0" dirty="0"/>
              <a:t>※</a:t>
            </a:r>
            <a:r>
              <a:rPr lang="ja-JP" altLang="en-US" sz="1400" kern="0" dirty="0" smtClean="0"/>
              <a:t>または、</a:t>
            </a:r>
            <a:r>
              <a:rPr lang="en-US" altLang="ja-JP" sz="1400" kern="0" dirty="0" smtClean="0"/>
              <a:t>AiRIMaQ</a:t>
            </a:r>
            <a:r>
              <a:rPr lang="ja-JP" altLang="en-US" sz="1400" kern="0" dirty="0" smtClean="0"/>
              <a:t>の</a:t>
            </a:r>
            <a:r>
              <a:rPr lang="en-US" altLang="ja-JP" sz="1400" kern="0" dirty="0" smtClean="0"/>
              <a:t>[</a:t>
            </a:r>
            <a:r>
              <a:rPr lang="ja-JP" altLang="en-US" sz="1400" kern="0" dirty="0" smtClean="0"/>
              <a:t>教職員</a:t>
            </a:r>
            <a:r>
              <a:rPr lang="en-US" altLang="ja-JP" sz="1400" kern="0" dirty="0" smtClean="0"/>
              <a:t>/</a:t>
            </a:r>
            <a:r>
              <a:rPr lang="ja-JP" altLang="en-US" sz="1400" kern="0" dirty="0" smtClean="0"/>
              <a:t>学生限定</a:t>
            </a:r>
            <a:r>
              <a:rPr lang="en-US" altLang="ja-JP" sz="1400" kern="0" dirty="0" smtClean="0"/>
              <a:t>]</a:t>
            </a:r>
            <a:r>
              <a:rPr lang="ja-JP" altLang="en-US" sz="1400" kern="0" dirty="0" smtClean="0"/>
              <a:t>ページ内に貼られたリンク</a:t>
            </a:r>
            <a:r>
              <a:rPr lang="ja-JP" altLang="en-US" sz="1400" kern="0" dirty="0" smtClean="0"/>
              <a:t>から</a:t>
            </a:r>
            <a:endParaRPr lang="ja-JP" altLang="en-US" sz="1400" kern="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66259" y="476672"/>
            <a:ext cx="1884531" cy="36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defRPr/>
            </a:pPr>
            <a:r>
              <a:rPr lang="en-US" altLang="ja-JP" sz="2000" b="1" kern="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en-US" altLang="ja-JP" sz="2000" b="1" kern="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r>
              <a:rPr lang="ja-JP" altLang="en-US" sz="2000" b="1" kern="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アクセス方法</a:t>
            </a:r>
            <a:endParaRPr lang="ja-JP" altLang="en-US" sz="2000" b="1" kern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auto">
          <a:xfrm>
            <a:off x="683568" y="3279272"/>
            <a:ext cx="8039100" cy="4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600" kern="0" dirty="0" smtClean="0"/>
              <a:t>airimaq</a:t>
            </a:r>
            <a:r>
              <a:rPr lang="ja-JP" altLang="en-US" sz="1600" kern="0" dirty="0" smtClean="0"/>
              <a:t>上</a:t>
            </a:r>
            <a:r>
              <a:rPr lang="en-US" altLang="ja-JP" sz="1600" kern="0" dirty="0" smtClean="0"/>
              <a:t>(</a:t>
            </a:r>
            <a:r>
              <a:rPr lang="ja-JP" altLang="en-US" sz="1600" kern="0" dirty="0" smtClean="0"/>
              <a:t>ドメイン</a:t>
            </a:r>
            <a:r>
              <a:rPr lang="en-US" altLang="ja-JP" sz="1600" kern="0" dirty="0" smtClean="0"/>
              <a:t>)</a:t>
            </a:r>
            <a:r>
              <a:rPr lang="ja-JP" altLang="en-US" sz="1600" kern="0" dirty="0" smtClean="0"/>
              <a:t>に設置</a:t>
            </a:r>
            <a:r>
              <a:rPr lang="en-US" altLang="ja-JP" sz="1600" kern="0" dirty="0" smtClean="0"/>
              <a:t>(</a:t>
            </a:r>
            <a:r>
              <a:rPr lang="en-US" altLang="ja-JP" sz="1600" dirty="0" smtClean="0"/>
              <a:t>hosting3</a:t>
            </a:r>
            <a:r>
              <a:rPr lang="ja-JP" altLang="en-US" sz="1600" dirty="0" smtClean="0"/>
              <a:t>サーバ上</a:t>
            </a:r>
            <a:r>
              <a:rPr lang="en-US" altLang="ja-JP" sz="1600" kern="0" dirty="0" smtClean="0"/>
              <a:t>)</a:t>
            </a:r>
          </a:p>
          <a:p>
            <a:endParaRPr lang="en-US" altLang="ja-JP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1329864381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  <a:ea typeface="ＭＳ Ｐゴシック" pitchFamily="-1" charset="-128"/>
            <a:cs typeface="ＭＳ Ｐゴシック" pitchFamily="-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  <a:ea typeface="ＭＳ Ｐゴシック" pitchFamily="-1" charset="-128"/>
            <a:cs typeface="ＭＳ Ｐゴシック" pitchFamily="-1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8238</TotalTime>
  <Words>173</Words>
  <Application>Microsoft Office PowerPoint</Application>
  <PresentationFormat>画面に合わせる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新しいプレゼンテーション</vt:lpstr>
      <vt:lpstr>PowerPoint プレゼンテーション</vt:lpstr>
      <vt:lpstr>PowerPoint プレゼンテーション</vt:lpstr>
    </vt:vector>
  </TitlesOfParts>
  <Company>Ihara .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UIプロジェクトX</dc:title>
  <dc:creator>Ihara . lab</dc:creator>
  <cp:lastModifiedBy>nagayama</cp:lastModifiedBy>
  <cp:revision>357</cp:revision>
  <cp:lastPrinted>2018-05-22T07:20:31Z</cp:lastPrinted>
  <dcterms:created xsi:type="dcterms:W3CDTF">2013-02-26T06:45:37Z</dcterms:created>
  <dcterms:modified xsi:type="dcterms:W3CDTF">2018-05-22T07:31:01Z</dcterms:modified>
</cp:coreProperties>
</file>