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Default Extension="jpeg" ContentType="image/jpeg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22"/>
  </p:notesMasterIdLst>
  <p:sldIdLst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6" r:id="rId13"/>
    <p:sldId id="277" r:id="rId14"/>
    <p:sldId id="269" r:id="rId15"/>
    <p:sldId id="283" r:id="rId16"/>
    <p:sldId id="270" r:id="rId17"/>
    <p:sldId id="271" r:id="rId18"/>
    <p:sldId id="272" r:id="rId19"/>
    <p:sldId id="273" r:id="rId20"/>
    <p:sldId id="275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8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fld id="{D2A48B96-639E-45A3-A0BA-2464DFDB1FAA}" type="datetimeFigureOut">
              <a:rPr lang="zh-CN" altLang="en-US"/>
              <a:pPr/>
              <a:t>2019/8/28</a:t>
            </a:fld>
            <a:endParaRPr lang="zh-CN" altLang="en-US"/>
          </a:p>
        </p:txBody>
      </p:sp>
      <p:sp>
        <p:nvSpPr>
          <p:cNvPr id="2355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sp>
      <p:sp>
        <p:nvSpPr>
          <p:cNvPr id="2355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011E9F-8699-4B6F-B4B4-0743FB7C826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560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2556105-823E-4BE3-A749-BE8E79A59B22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403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/>
            <a:fld id="{D2EB65FA-8441-4686-9865-0E6AD9C767DF}" type="slidenum">
              <a:rPr lang="zh-CN" altLang="en-US" sz="120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pPr algn="r" eaLnBrk="0" hangingPunct="0"/>
              <a:t>10</a:t>
            </a:fld>
            <a:endParaRPr lang="zh-CN" altLang="en-US" sz="120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608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/>
            <a:fld id="{85D70409-B395-48CC-B48F-7EC8343C5A7A}" type="slidenum">
              <a:rPr lang="zh-CN" altLang="en-US" sz="120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pPr algn="r" eaLnBrk="0" hangingPunct="0"/>
              <a:t>11</a:t>
            </a:fld>
            <a:endParaRPr lang="zh-CN" altLang="en-US" sz="120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813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/>
            <a:fld id="{FE506B4A-E104-42AA-929D-6578FD4FA308}" type="slidenum">
              <a:rPr lang="zh-CN" altLang="en-US" sz="120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pPr algn="r" eaLnBrk="0" hangingPunct="0"/>
              <a:t>12</a:t>
            </a:fld>
            <a:endParaRPr lang="zh-CN" altLang="en-US" sz="120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017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/>
            <a:fld id="{91FE7F0D-049A-4561-854C-1050E7F79FFF}" type="slidenum">
              <a:rPr lang="zh-CN" altLang="en-US" sz="120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pPr algn="r" eaLnBrk="0" hangingPunct="0"/>
              <a:t>13</a:t>
            </a:fld>
            <a:endParaRPr lang="zh-CN" altLang="en-US" sz="120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222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/>
            <a:fld id="{615D427B-512F-424F-97F4-C9F9A8A519AB}" type="slidenum">
              <a:rPr lang="zh-CN" altLang="en-US" sz="120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pPr algn="r" eaLnBrk="0" hangingPunct="0"/>
              <a:t>14</a:t>
            </a:fld>
            <a:endParaRPr lang="zh-CN" altLang="en-US" sz="120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427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/>
            <a:fld id="{E2E89700-A0AA-4B21-AD07-7E1D0BDC3411}" type="slidenum">
              <a:rPr lang="zh-CN" altLang="en-US" sz="120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pPr algn="r" eaLnBrk="0" hangingPunct="0"/>
              <a:t>15</a:t>
            </a:fld>
            <a:endParaRPr lang="zh-CN" altLang="en-US" sz="120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632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/>
            <a:fld id="{3DAAAE9A-0BF9-45F8-AB8C-2A293E0CD1CE}" type="slidenum">
              <a:rPr lang="zh-CN" altLang="en-US" sz="120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pPr algn="r" eaLnBrk="0" hangingPunct="0"/>
              <a:t>16</a:t>
            </a:fld>
            <a:endParaRPr lang="zh-CN" altLang="en-US" sz="120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837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/>
            <a:fld id="{067EA0C5-175F-445E-B8A1-324F672B27FD}" type="slidenum">
              <a:rPr lang="zh-CN" altLang="en-US" sz="120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pPr algn="r" eaLnBrk="0" hangingPunct="0"/>
              <a:t>17</a:t>
            </a:fld>
            <a:endParaRPr lang="zh-CN" altLang="en-US" sz="120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041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/>
            <a:fld id="{1F22EC29-72DA-4B0B-8496-1107351A3C40}" type="slidenum">
              <a:rPr lang="zh-CN" altLang="en-US" sz="120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pPr algn="r" eaLnBrk="0" hangingPunct="0"/>
              <a:t>18</a:t>
            </a:fld>
            <a:endParaRPr lang="zh-CN" altLang="en-US" sz="120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246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24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180B4B-7C91-4928-9421-6AF50C42F57C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765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/>
            <a:fld id="{BF6D8FD1-EF6F-4FE6-B370-8D740B968D27}" type="slidenum">
              <a:rPr lang="zh-CN" altLang="en-US" sz="120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pPr algn="r" eaLnBrk="0" hangingPunct="0"/>
              <a:t>2</a:t>
            </a:fld>
            <a:endParaRPr lang="zh-CN" altLang="en-US" sz="120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69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/>
            <a:fld id="{0D2AAFA1-BD19-4C6B-B27C-C1D8E153D83D}" type="slidenum">
              <a:rPr lang="zh-CN" altLang="en-US" sz="120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pPr algn="r" eaLnBrk="0" hangingPunct="0"/>
              <a:t>3</a:t>
            </a:fld>
            <a:endParaRPr lang="zh-CN" altLang="en-US" sz="120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17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/>
            <a:fld id="{9E901014-8458-4FC5-A85D-A2A3B4898A30}" type="slidenum">
              <a:rPr lang="zh-CN" altLang="en-US" sz="120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pPr algn="r" eaLnBrk="0" hangingPunct="0"/>
              <a:t>4</a:t>
            </a:fld>
            <a:endParaRPr lang="zh-CN" altLang="en-US" sz="120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37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/>
            <a:fld id="{5750CD44-93F7-4A25-9C4E-BE3922DCB97C}" type="slidenum">
              <a:rPr lang="zh-CN" altLang="en-US" sz="120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pPr algn="r" eaLnBrk="0" hangingPunct="0"/>
              <a:t>5</a:t>
            </a:fld>
            <a:endParaRPr lang="zh-CN" altLang="en-US" sz="120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/>
            <a:fld id="{B6AAC330-E100-48CA-9013-82FA4B78A821}" type="slidenum">
              <a:rPr lang="zh-CN" altLang="en-US" sz="120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pPr algn="r" eaLnBrk="0" hangingPunct="0"/>
              <a:t>6</a:t>
            </a:fld>
            <a:endParaRPr lang="zh-CN" altLang="en-US" sz="120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7890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/>
            <a:fld id="{10AA2AF0-9990-423E-82EE-5D81F82EE98E}" type="slidenum">
              <a:rPr lang="zh-CN" altLang="en-US" sz="120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pPr algn="r" eaLnBrk="0" hangingPunct="0"/>
              <a:t>7</a:t>
            </a:fld>
            <a:endParaRPr lang="zh-CN" altLang="en-US" sz="120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 eaLnBrk="0" hangingPunct="0"/>
            <a:fld id="{AC18B44C-103C-4C9D-8B84-682B99DE04FD}" type="slidenum">
              <a:rPr lang="zh-CN" altLang="en-US" sz="1200">
                <a:solidFill>
                  <a:srgbClr val="000000"/>
                </a:solidFill>
                <a:latin typeface="Calibri" pitchFamily="34" charset="0"/>
                <a:ea typeface="微软雅黑" pitchFamily="34" charset="-122"/>
                <a:sym typeface="宋体" pitchFamily="2" charset="-122"/>
              </a:rPr>
              <a:pPr algn="r" eaLnBrk="0" hangingPunct="0"/>
              <a:t>8</a:t>
            </a:fld>
            <a:endParaRPr lang="zh-CN" altLang="en-US" sz="1200">
              <a:solidFill>
                <a:srgbClr val="000000"/>
              </a:solidFill>
              <a:latin typeface="Calibri" pitchFamily="34" charset="0"/>
              <a:ea typeface="微软雅黑" pitchFamily="34" charset="-122"/>
              <a:sym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19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4BBB46-033B-4FD7-8728-105E0C693093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0"/>
          <p:cNvSpPr/>
          <p:nvPr/>
        </p:nvSpPr>
        <p:spPr>
          <a:xfrm rot="20700000" flipH="1">
            <a:off x="6426200" y="636588"/>
            <a:ext cx="896938" cy="619125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pSp>
        <p:nvGrpSpPr>
          <p:cNvPr id="5" name="组合 16"/>
          <p:cNvGrpSpPr>
            <a:grpSpLocks/>
          </p:cNvGrpSpPr>
          <p:nvPr/>
        </p:nvGrpSpPr>
        <p:grpSpPr bwMode="auto">
          <a:xfrm>
            <a:off x="581025" y="3287713"/>
            <a:ext cx="1171575" cy="268287"/>
            <a:chOff x="580290" y="3288314"/>
            <a:chExt cx="1172059" cy="267237"/>
          </a:xfrm>
        </p:grpSpPr>
        <p:sp>
          <p:nvSpPr>
            <p:cNvPr id="6" name="椭圆 5"/>
            <p:cNvSpPr/>
            <p:nvPr/>
          </p:nvSpPr>
          <p:spPr>
            <a:xfrm rot="10800000">
              <a:off x="580290" y="3288314"/>
              <a:ext cx="266810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7" name="椭圆 6"/>
            <p:cNvSpPr/>
            <p:nvPr/>
          </p:nvSpPr>
          <p:spPr>
            <a:xfrm rot="10800000">
              <a:off x="1172673" y="3321521"/>
              <a:ext cx="201695" cy="200824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 rot="10800000">
              <a:off x="1618944" y="3354728"/>
              <a:ext cx="133405" cy="13440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grpSp>
        <p:nvGrpSpPr>
          <p:cNvPr id="9" name="组合 17"/>
          <p:cNvGrpSpPr>
            <a:grpSpLocks/>
          </p:cNvGrpSpPr>
          <p:nvPr/>
        </p:nvGrpSpPr>
        <p:grpSpPr bwMode="auto">
          <a:xfrm flipH="1">
            <a:off x="7386638" y="3295650"/>
            <a:ext cx="1173162" cy="266700"/>
            <a:chOff x="580290" y="3288314"/>
            <a:chExt cx="1172059" cy="267237"/>
          </a:xfrm>
        </p:grpSpPr>
        <p:sp>
          <p:nvSpPr>
            <p:cNvPr id="10" name="椭圆 9"/>
            <p:cNvSpPr/>
            <p:nvPr/>
          </p:nvSpPr>
          <p:spPr>
            <a:xfrm rot="10800000">
              <a:off x="580290" y="3288314"/>
              <a:ext cx="266449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11" name="椭圆 19"/>
            <p:cNvSpPr/>
            <p:nvPr/>
          </p:nvSpPr>
          <p:spPr>
            <a:xfrm rot="10800000">
              <a:off x="1173457" y="3321719"/>
              <a:ext cx="199837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1619124" y="3355123"/>
              <a:ext cx="133225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13" name="任意多边形: 形状 6"/>
          <p:cNvSpPr/>
          <p:nvPr/>
        </p:nvSpPr>
        <p:spPr>
          <a:xfrm>
            <a:off x="0" y="4887913"/>
            <a:ext cx="9144000" cy="1970087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4" name="任意多边形: 形状 7"/>
          <p:cNvSpPr/>
          <p:nvPr/>
        </p:nvSpPr>
        <p:spPr>
          <a:xfrm>
            <a:off x="0" y="5421313"/>
            <a:ext cx="9144000" cy="1436687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5" name="任意多边形: 形状 8"/>
          <p:cNvSpPr/>
          <p:nvPr/>
        </p:nvSpPr>
        <p:spPr>
          <a:xfrm>
            <a:off x="0" y="5722938"/>
            <a:ext cx="9144000" cy="1135062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916935" y="2531234"/>
            <a:ext cx="5310130" cy="978729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6935" y="3546953"/>
            <a:ext cx="5310130" cy="42473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pPr/>
              <a:t>2019/8/28</a:t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FDBA81-936F-4F12-95FB-062B4D05EC7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pPr/>
              <a:t>2019/8/28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85DA418-9671-4914-95CB-E1487D79071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0"/>
          <p:cNvSpPr/>
          <p:nvPr/>
        </p:nvSpPr>
        <p:spPr>
          <a:xfrm rot="20700000" flipH="1">
            <a:off x="6426200" y="636588"/>
            <a:ext cx="896938" cy="619125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grpSp>
        <p:nvGrpSpPr>
          <p:cNvPr id="5" name="组合 16"/>
          <p:cNvGrpSpPr>
            <a:grpSpLocks/>
          </p:cNvGrpSpPr>
          <p:nvPr/>
        </p:nvGrpSpPr>
        <p:grpSpPr bwMode="auto">
          <a:xfrm>
            <a:off x="581025" y="3287713"/>
            <a:ext cx="1171575" cy="268287"/>
            <a:chOff x="580290" y="3288314"/>
            <a:chExt cx="1172059" cy="267237"/>
          </a:xfrm>
        </p:grpSpPr>
        <p:sp>
          <p:nvSpPr>
            <p:cNvPr id="6" name="椭圆 5"/>
            <p:cNvSpPr/>
            <p:nvPr/>
          </p:nvSpPr>
          <p:spPr>
            <a:xfrm rot="10800000">
              <a:off x="580290" y="3288314"/>
              <a:ext cx="266810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7" name="椭圆 6"/>
            <p:cNvSpPr/>
            <p:nvPr/>
          </p:nvSpPr>
          <p:spPr>
            <a:xfrm rot="10800000">
              <a:off x="1172673" y="3321521"/>
              <a:ext cx="201695" cy="200824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 rot="10800000">
              <a:off x="1618944" y="3354728"/>
              <a:ext cx="133405" cy="13440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grpSp>
        <p:nvGrpSpPr>
          <p:cNvPr id="9" name="组合 17"/>
          <p:cNvGrpSpPr>
            <a:grpSpLocks/>
          </p:cNvGrpSpPr>
          <p:nvPr/>
        </p:nvGrpSpPr>
        <p:grpSpPr bwMode="auto">
          <a:xfrm flipH="1">
            <a:off x="7386638" y="3295650"/>
            <a:ext cx="1173162" cy="266700"/>
            <a:chOff x="580290" y="3288314"/>
            <a:chExt cx="1172059" cy="267237"/>
          </a:xfrm>
        </p:grpSpPr>
        <p:sp>
          <p:nvSpPr>
            <p:cNvPr id="10" name="椭圆 9"/>
            <p:cNvSpPr/>
            <p:nvPr/>
          </p:nvSpPr>
          <p:spPr>
            <a:xfrm rot="10800000">
              <a:off x="580290" y="3288314"/>
              <a:ext cx="266449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11" name="椭圆 19"/>
            <p:cNvSpPr/>
            <p:nvPr/>
          </p:nvSpPr>
          <p:spPr>
            <a:xfrm rot="10800000">
              <a:off x="1173457" y="3321719"/>
              <a:ext cx="199837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1619124" y="3355123"/>
              <a:ext cx="133225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13" name="任意多边形: 形状 6"/>
          <p:cNvSpPr/>
          <p:nvPr/>
        </p:nvSpPr>
        <p:spPr>
          <a:xfrm>
            <a:off x="0" y="4887913"/>
            <a:ext cx="9144000" cy="1970087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4" name="任意多边形: 形状 7"/>
          <p:cNvSpPr/>
          <p:nvPr/>
        </p:nvSpPr>
        <p:spPr>
          <a:xfrm>
            <a:off x="0" y="5421313"/>
            <a:ext cx="9144000" cy="1436687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5" name="任意多边形: 形状 8"/>
          <p:cNvSpPr/>
          <p:nvPr/>
        </p:nvSpPr>
        <p:spPr>
          <a:xfrm>
            <a:off x="0" y="5722938"/>
            <a:ext cx="9144000" cy="1135062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916935" y="2531234"/>
            <a:ext cx="5310130" cy="978729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6935" y="3546953"/>
            <a:ext cx="5310130" cy="42473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pPr/>
              <a:t>2019/8/28</a:t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C2598-1F31-4383-AC5D-83F9DB7F7B1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pPr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395B6-D03A-4E2F-BD89-AA20404C230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213100" y="3433763"/>
            <a:ext cx="386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581025" y="3287713"/>
            <a:ext cx="1171575" cy="268287"/>
            <a:chOff x="580290" y="3288314"/>
            <a:chExt cx="1172059" cy="267237"/>
          </a:xfrm>
        </p:grpSpPr>
        <p:sp>
          <p:nvSpPr>
            <p:cNvPr id="6" name="椭圆 5"/>
            <p:cNvSpPr/>
            <p:nvPr/>
          </p:nvSpPr>
          <p:spPr>
            <a:xfrm rot="10800000">
              <a:off x="580290" y="3288314"/>
              <a:ext cx="266810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7" name="椭圆 6"/>
            <p:cNvSpPr/>
            <p:nvPr/>
          </p:nvSpPr>
          <p:spPr>
            <a:xfrm rot="10800000">
              <a:off x="1172673" y="3321521"/>
              <a:ext cx="201695" cy="200824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 rot="10800000">
              <a:off x="1618944" y="3354728"/>
              <a:ext cx="133405" cy="13440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grpSp>
        <p:nvGrpSpPr>
          <p:cNvPr id="9" name="组合 14"/>
          <p:cNvGrpSpPr>
            <a:grpSpLocks/>
          </p:cNvGrpSpPr>
          <p:nvPr/>
        </p:nvGrpSpPr>
        <p:grpSpPr bwMode="auto">
          <a:xfrm flipH="1">
            <a:off x="7386638" y="3295650"/>
            <a:ext cx="1173162" cy="266700"/>
            <a:chOff x="580290" y="3288314"/>
            <a:chExt cx="1172059" cy="267237"/>
          </a:xfrm>
        </p:grpSpPr>
        <p:sp>
          <p:nvSpPr>
            <p:cNvPr id="10" name="椭圆 9"/>
            <p:cNvSpPr/>
            <p:nvPr/>
          </p:nvSpPr>
          <p:spPr>
            <a:xfrm rot="10800000">
              <a:off x="580290" y="3288314"/>
              <a:ext cx="266449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11" name="椭圆 10"/>
            <p:cNvSpPr/>
            <p:nvPr/>
          </p:nvSpPr>
          <p:spPr>
            <a:xfrm rot="10800000">
              <a:off x="1173457" y="3321719"/>
              <a:ext cx="199837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1619124" y="3355123"/>
              <a:ext cx="133225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13" name="任意多边形: 形状 6"/>
          <p:cNvSpPr/>
          <p:nvPr/>
        </p:nvSpPr>
        <p:spPr>
          <a:xfrm>
            <a:off x="0" y="4883150"/>
            <a:ext cx="9144000" cy="1974850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4" name="任意多边形: 形状 7"/>
          <p:cNvSpPr/>
          <p:nvPr/>
        </p:nvSpPr>
        <p:spPr>
          <a:xfrm>
            <a:off x="0" y="5413375"/>
            <a:ext cx="9144000" cy="1444625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5" name="任意多边形: 形状 8"/>
          <p:cNvSpPr/>
          <p:nvPr/>
        </p:nvSpPr>
        <p:spPr>
          <a:xfrm>
            <a:off x="0" y="5724525"/>
            <a:ext cx="9144000" cy="1133475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6" name="任意多边形 19"/>
          <p:cNvSpPr/>
          <p:nvPr/>
        </p:nvSpPr>
        <p:spPr>
          <a:xfrm rot="20700000" flipH="1">
            <a:off x="5864225" y="727075"/>
            <a:ext cx="887413" cy="612775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12336" y="2658508"/>
            <a:ext cx="4136159" cy="75713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12336" y="3452786"/>
            <a:ext cx="4136159" cy="42473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pPr/>
              <a:t>2019/8/28</a:t>
            </a:fld>
            <a:endParaRPr lang="zh-CN" altLang="en-US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658802-C324-49DA-843D-B40C33B415B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pPr/>
              <a:t>2019/8/28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BC8DD-C563-4DBB-8139-BADBE1D77A5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6082" y="365126"/>
            <a:ext cx="5814218" cy="1325563"/>
          </a:xfrm>
        </p:spPr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pPr/>
              <a:t>2019/8/28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E070F-858B-41B6-BE5D-946C9531D77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1143000" y="3287713"/>
            <a:ext cx="1173163" cy="268287"/>
            <a:chOff x="580290" y="3288314"/>
            <a:chExt cx="1172059" cy="267237"/>
          </a:xfrm>
        </p:grpSpPr>
        <p:sp>
          <p:nvSpPr>
            <p:cNvPr id="5" name="椭圆 4"/>
            <p:cNvSpPr/>
            <p:nvPr/>
          </p:nvSpPr>
          <p:spPr>
            <a:xfrm rot="10800000">
              <a:off x="580290" y="3288314"/>
              <a:ext cx="266449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" name="椭圆 5"/>
            <p:cNvSpPr/>
            <p:nvPr/>
          </p:nvSpPr>
          <p:spPr>
            <a:xfrm rot="10800000">
              <a:off x="1173456" y="3321521"/>
              <a:ext cx="199837" cy="200824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7" name="椭圆 6"/>
            <p:cNvSpPr/>
            <p:nvPr/>
          </p:nvSpPr>
          <p:spPr>
            <a:xfrm rot="10800000">
              <a:off x="1619124" y="3354728"/>
              <a:ext cx="133225" cy="13440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grpSp>
        <p:nvGrpSpPr>
          <p:cNvPr id="8" name="组合 9"/>
          <p:cNvGrpSpPr>
            <a:grpSpLocks/>
          </p:cNvGrpSpPr>
          <p:nvPr/>
        </p:nvGrpSpPr>
        <p:grpSpPr bwMode="auto">
          <a:xfrm flipH="1">
            <a:off x="6815138" y="3295650"/>
            <a:ext cx="1171575" cy="266700"/>
            <a:chOff x="580290" y="3288314"/>
            <a:chExt cx="1172059" cy="267237"/>
          </a:xfrm>
        </p:grpSpPr>
        <p:sp>
          <p:nvSpPr>
            <p:cNvPr id="9" name="椭圆 8"/>
            <p:cNvSpPr/>
            <p:nvPr/>
          </p:nvSpPr>
          <p:spPr>
            <a:xfrm rot="10800000">
              <a:off x="580290" y="3288314"/>
              <a:ext cx="266810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10" name="椭圆 9"/>
            <p:cNvSpPr/>
            <p:nvPr/>
          </p:nvSpPr>
          <p:spPr>
            <a:xfrm rot="10800000">
              <a:off x="1172673" y="3321719"/>
              <a:ext cx="201695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11" name="椭圆 10"/>
            <p:cNvSpPr/>
            <p:nvPr/>
          </p:nvSpPr>
          <p:spPr>
            <a:xfrm rot="10800000">
              <a:off x="1618944" y="3355123"/>
              <a:ext cx="133405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12" name="任意多边形: 形状 13"/>
          <p:cNvSpPr/>
          <p:nvPr/>
        </p:nvSpPr>
        <p:spPr>
          <a:xfrm>
            <a:off x="0" y="4887913"/>
            <a:ext cx="9144000" cy="1970087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任意多边形: 形状 14"/>
          <p:cNvSpPr/>
          <p:nvPr/>
        </p:nvSpPr>
        <p:spPr>
          <a:xfrm>
            <a:off x="0" y="5421313"/>
            <a:ext cx="9144000" cy="1436687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4" name="任意多边形: 形状 15"/>
          <p:cNvSpPr/>
          <p:nvPr/>
        </p:nvSpPr>
        <p:spPr>
          <a:xfrm>
            <a:off x="0" y="5722938"/>
            <a:ext cx="9144000" cy="1135062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5" name="任意多边形 30"/>
          <p:cNvSpPr/>
          <p:nvPr/>
        </p:nvSpPr>
        <p:spPr>
          <a:xfrm rot="20700000" flipH="1">
            <a:off x="4124325" y="1689100"/>
            <a:ext cx="895350" cy="619125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86050" y="2591560"/>
            <a:ext cx="3771900" cy="978729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3" hasCustomPrompt="1"/>
          </p:nvPr>
        </p:nvSpPr>
        <p:spPr>
          <a:xfrm>
            <a:off x="2686050" y="3610928"/>
            <a:ext cx="37719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单击此处编辑文本</a:t>
            </a:r>
          </a:p>
        </p:txBody>
      </p:sp>
      <p:sp>
        <p:nvSpPr>
          <p:cNvPr id="16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pPr/>
              <a:t>2019/8/28</a:t>
            </a:fld>
            <a:endParaRPr lang="zh-CN" altLang="en-US"/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28F658C-E790-472B-9BFC-D0BC84FCB26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pPr/>
              <a:t>2019/8/28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305F3-7C58-405F-8B08-76781126545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 algn="l">
              <a:defRPr sz="32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noProof="1"/>
              <a:t>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EFD9D74-47D9-4702-A33C-335B63B48DBF}" type="datetimeFigureOut">
              <a:rPr lang="zh-CN" altLang="en-US"/>
              <a:pPr/>
              <a:t>2019/8/28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F206ED-ED73-4A42-9D36-BBCEB2E99AA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pPr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44F895-193F-498B-AB13-DEF20BB0A11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pPr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A6589-B68C-4D71-9499-A13F945A36D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4"/>
            <a:ext cx="7886700" cy="55589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pPr/>
              <a:t>2019/8/28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CD7D374-3A00-479A-934F-1762661655D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213100" y="3433763"/>
            <a:ext cx="3860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10"/>
          <p:cNvGrpSpPr>
            <a:grpSpLocks/>
          </p:cNvGrpSpPr>
          <p:nvPr/>
        </p:nvGrpSpPr>
        <p:grpSpPr bwMode="auto">
          <a:xfrm>
            <a:off x="581025" y="3287713"/>
            <a:ext cx="1171575" cy="268287"/>
            <a:chOff x="580290" y="3288314"/>
            <a:chExt cx="1172059" cy="267237"/>
          </a:xfrm>
        </p:grpSpPr>
        <p:sp>
          <p:nvSpPr>
            <p:cNvPr id="6" name="椭圆 5"/>
            <p:cNvSpPr/>
            <p:nvPr/>
          </p:nvSpPr>
          <p:spPr>
            <a:xfrm rot="10800000">
              <a:off x="580290" y="3288314"/>
              <a:ext cx="266810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7" name="椭圆 6"/>
            <p:cNvSpPr/>
            <p:nvPr/>
          </p:nvSpPr>
          <p:spPr>
            <a:xfrm rot="10800000">
              <a:off x="1172673" y="3321521"/>
              <a:ext cx="201695" cy="200824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8" name="椭圆 7"/>
            <p:cNvSpPr/>
            <p:nvPr/>
          </p:nvSpPr>
          <p:spPr>
            <a:xfrm rot="10800000">
              <a:off x="1618944" y="3354728"/>
              <a:ext cx="133405" cy="13440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grpSp>
        <p:nvGrpSpPr>
          <p:cNvPr id="9" name="组合 14"/>
          <p:cNvGrpSpPr>
            <a:grpSpLocks/>
          </p:cNvGrpSpPr>
          <p:nvPr/>
        </p:nvGrpSpPr>
        <p:grpSpPr bwMode="auto">
          <a:xfrm flipH="1">
            <a:off x="7386638" y="3295650"/>
            <a:ext cx="1173162" cy="266700"/>
            <a:chOff x="580290" y="3288314"/>
            <a:chExt cx="1172059" cy="267237"/>
          </a:xfrm>
        </p:grpSpPr>
        <p:sp>
          <p:nvSpPr>
            <p:cNvPr id="10" name="椭圆 9"/>
            <p:cNvSpPr/>
            <p:nvPr/>
          </p:nvSpPr>
          <p:spPr>
            <a:xfrm rot="10800000">
              <a:off x="580290" y="3288314"/>
              <a:ext cx="266449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11" name="椭圆 10"/>
            <p:cNvSpPr/>
            <p:nvPr/>
          </p:nvSpPr>
          <p:spPr>
            <a:xfrm rot="10800000">
              <a:off x="1173457" y="3321719"/>
              <a:ext cx="199837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1619124" y="3355123"/>
              <a:ext cx="133225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13" name="任意多边形: 形状 6"/>
          <p:cNvSpPr/>
          <p:nvPr/>
        </p:nvSpPr>
        <p:spPr>
          <a:xfrm>
            <a:off x="0" y="4883150"/>
            <a:ext cx="9144000" cy="1974850"/>
          </a:xfrm>
          <a:custGeom>
            <a:avLst/>
            <a:gdLst>
              <a:gd name="connsiteX0" fmla="*/ 4408996 w 12191999"/>
              <a:gd name="connsiteY0" fmla="*/ 0 h 1975365"/>
              <a:gd name="connsiteX1" fmla="*/ 5790561 w 12191999"/>
              <a:gd name="connsiteY1" fmla="*/ 551581 h 1975365"/>
              <a:gd name="connsiteX2" fmla="*/ 5801495 w 12191999"/>
              <a:gd name="connsiteY2" fmla="*/ 563959 h 1975365"/>
              <a:gd name="connsiteX3" fmla="*/ 5826131 w 12191999"/>
              <a:gd name="connsiteY3" fmla="*/ 553912 h 1975365"/>
              <a:gd name="connsiteX4" fmla="*/ 6523038 w 12191999"/>
              <a:gd name="connsiteY4" fmla="*/ 434799 h 1975365"/>
              <a:gd name="connsiteX5" fmla="*/ 7789046 w 12191999"/>
              <a:gd name="connsiteY5" fmla="*/ 878743 h 1975365"/>
              <a:gd name="connsiteX6" fmla="*/ 7859692 w 12191999"/>
              <a:gd name="connsiteY6" fmla="*/ 944547 h 1975365"/>
              <a:gd name="connsiteX7" fmla="*/ 7890845 w 12191999"/>
              <a:gd name="connsiteY7" fmla="*/ 901137 h 1975365"/>
              <a:gd name="connsiteX8" fmla="*/ 9633465 w 12191999"/>
              <a:gd name="connsiteY8" fmla="*/ 116746 h 1975365"/>
              <a:gd name="connsiteX9" fmla="*/ 11376086 w 12191999"/>
              <a:gd name="connsiteY9" fmla="*/ 901137 h 1975365"/>
              <a:gd name="connsiteX10" fmla="*/ 11381374 w 12191999"/>
              <a:gd name="connsiteY10" fmla="*/ 908506 h 1975365"/>
              <a:gd name="connsiteX11" fmla="*/ 11472015 w 12191999"/>
              <a:gd name="connsiteY11" fmla="*/ 824077 h 1975365"/>
              <a:gd name="connsiteX12" fmla="*/ 12041117 w 12191999"/>
              <a:gd name="connsiteY12" fmla="*/ 499246 h 1975365"/>
              <a:gd name="connsiteX13" fmla="*/ 12191999 w 12191999"/>
              <a:gd name="connsiteY13" fmla="*/ 452495 h 1975365"/>
              <a:gd name="connsiteX14" fmla="*/ 12191999 w 12191999"/>
              <a:gd name="connsiteY14" fmla="*/ 1975365 h 1975365"/>
              <a:gd name="connsiteX15" fmla="*/ 0 w 12191999"/>
              <a:gd name="connsiteY15" fmla="*/ 1975365 h 1975365"/>
              <a:gd name="connsiteX16" fmla="*/ 0 w 12191999"/>
              <a:gd name="connsiteY16" fmla="*/ 373214 h 1975365"/>
              <a:gd name="connsiteX17" fmla="*/ 103466 w 12191999"/>
              <a:gd name="connsiteY17" fmla="*/ 416152 h 1975365"/>
              <a:gd name="connsiteX18" fmla="*/ 712248 w 12191999"/>
              <a:gd name="connsiteY18" fmla="*/ 843689 h 1975365"/>
              <a:gd name="connsiteX19" fmla="*/ 815917 w 12191999"/>
              <a:gd name="connsiteY19" fmla="*/ 961054 h 1975365"/>
              <a:gd name="connsiteX20" fmla="*/ 821465 w 12191999"/>
              <a:gd name="connsiteY20" fmla="*/ 955887 h 1975365"/>
              <a:gd name="connsiteX21" fmla="*/ 2307470 w 12191999"/>
              <a:gd name="connsiteY21" fmla="*/ 434799 h 1975365"/>
              <a:gd name="connsiteX22" fmla="*/ 2932400 w 12191999"/>
              <a:gd name="connsiteY22" fmla="*/ 514784 h 1975365"/>
              <a:gd name="connsiteX23" fmla="*/ 3033353 w 12191999"/>
              <a:gd name="connsiteY23" fmla="*/ 546065 h 1975365"/>
              <a:gd name="connsiteX24" fmla="*/ 3142988 w 12191999"/>
              <a:gd name="connsiteY24" fmla="*/ 443944 h 1975365"/>
              <a:gd name="connsiteX25" fmla="*/ 4408996 w 12191999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1999" h="1975365">
                <a:moveTo>
                  <a:pt x="4408996" y="0"/>
                </a:moveTo>
                <a:cubicBezTo>
                  <a:pt x="4965206" y="0"/>
                  <a:pt x="5462174" y="214716"/>
                  <a:pt x="5790561" y="551581"/>
                </a:cubicBezTo>
                <a:lnTo>
                  <a:pt x="5801495" y="563959"/>
                </a:lnTo>
                <a:lnTo>
                  <a:pt x="5826131" y="553912"/>
                </a:lnTo>
                <a:cubicBezTo>
                  <a:pt x="6040333" y="477212"/>
                  <a:pt x="6275835" y="434799"/>
                  <a:pt x="6523038" y="434799"/>
                </a:cubicBezTo>
                <a:cubicBezTo>
                  <a:pt x="7017445" y="434799"/>
                  <a:pt x="7465046" y="604452"/>
                  <a:pt x="7789046" y="878743"/>
                </a:cubicBezTo>
                <a:lnTo>
                  <a:pt x="7859692" y="944547"/>
                </a:lnTo>
                <a:lnTo>
                  <a:pt x="7890845" y="901137"/>
                </a:lnTo>
                <a:cubicBezTo>
                  <a:pt x="8268504" y="427892"/>
                  <a:pt x="8908064" y="116746"/>
                  <a:pt x="9633465" y="116746"/>
                </a:cubicBezTo>
                <a:cubicBezTo>
                  <a:pt x="10358867" y="116746"/>
                  <a:pt x="10998426" y="427892"/>
                  <a:pt x="11376086" y="901137"/>
                </a:cubicBezTo>
                <a:lnTo>
                  <a:pt x="11381374" y="908506"/>
                </a:lnTo>
                <a:lnTo>
                  <a:pt x="11472015" y="824077"/>
                </a:lnTo>
                <a:cubicBezTo>
                  <a:pt x="11634015" y="686932"/>
                  <a:pt x="11826915" y="575946"/>
                  <a:pt x="12041117" y="499246"/>
                </a:cubicBezTo>
                <a:lnTo>
                  <a:pt x="12191999" y="452495"/>
                </a:lnTo>
                <a:lnTo>
                  <a:pt x="12191999" y="1975365"/>
                </a:lnTo>
                <a:lnTo>
                  <a:pt x="0" y="1975365"/>
                </a:lnTo>
                <a:lnTo>
                  <a:pt x="0" y="373214"/>
                </a:lnTo>
                <a:lnTo>
                  <a:pt x="103466" y="416152"/>
                </a:lnTo>
                <a:cubicBezTo>
                  <a:pt x="337103" y="525156"/>
                  <a:pt x="543613" y="670701"/>
                  <a:pt x="712248" y="843689"/>
                </a:cubicBezTo>
                <a:lnTo>
                  <a:pt x="815917" y="961054"/>
                </a:lnTo>
                <a:lnTo>
                  <a:pt x="821465" y="955887"/>
                </a:lnTo>
                <a:cubicBezTo>
                  <a:pt x="1201766" y="633932"/>
                  <a:pt x="1727148" y="434799"/>
                  <a:pt x="2307470" y="434799"/>
                </a:cubicBezTo>
                <a:cubicBezTo>
                  <a:pt x="2525090" y="434799"/>
                  <a:pt x="2734985" y="462802"/>
                  <a:pt x="2932400" y="514784"/>
                </a:cubicBezTo>
                <a:lnTo>
                  <a:pt x="3033353" y="546065"/>
                </a:lnTo>
                <a:lnTo>
                  <a:pt x="3142988" y="443944"/>
                </a:lnTo>
                <a:cubicBezTo>
                  <a:pt x="3466988" y="169652"/>
                  <a:pt x="3914590" y="0"/>
                  <a:pt x="4408996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4" name="任意多边形: 形状 7"/>
          <p:cNvSpPr/>
          <p:nvPr/>
        </p:nvSpPr>
        <p:spPr>
          <a:xfrm>
            <a:off x="0" y="5413375"/>
            <a:ext cx="9144000" cy="1444625"/>
          </a:xfrm>
          <a:custGeom>
            <a:avLst/>
            <a:gdLst>
              <a:gd name="connsiteX0" fmla="*/ 3246538 w 12192001"/>
              <a:gd name="connsiteY0" fmla="*/ 0 h 1445191"/>
              <a:gd name="connsiteX1" fmla="*/ 3888381 w 12192001"/>
              <a:gd name="connsiteY1" fmla="*/ 335498 h 1445191"/>
              <a:gd name="connsiteX2" fmla="*/ 3925176 w 12192001"/>
              <a:gd name="connsiteY2" fmla="*/ 402142 h 1445191"/>
              <a:gd name="connsiteX3" fmla="*/ 4047372 w 12192001"/>
              <a:gd name="connsiteY3" fmla="*/ 336937 h 1445191"/>
              <a:gd name="connsiteX4" fmla="*/ 4348662 w 12192001"/>
              <a:gd name="connsiteY4" fmla="*/ 277137 h 1445191"/>
              <a:gd name="connsiteX5" fmla="*/ 4990506 w 12192001"/>
              <a:gd name="connsiteY5" fmla="*/ 612635 h 1445191"/>
              <a:gd name="connsiteX6" fmla="*/ 4990587 w 12192001"/>
              <a:gd name="connsiteY6" fmla="*/ 612785 h 1445191"/>
              <a:gd name="connsiteX7" fmla="*/ 5017399 w 12192001"/>
              <a:gd name="connsiteY7" fmla="*/ 564223 h 1445191"/>
              <a:gd name="connsiteX8" fmla="*/ 5836210 w 12192001"/>
              <a:gd name="connsiteY8" fmla="*/ 136221 h 1445191"/>
              <a:gd name="connsiteX9" fmla="*/ 6306886 w 12192001"/>
              <a:gd name="connsiteY9" fmla="*/ 253387 h 1445191"/>
              <a:gd name="connsiteX10" fmla="*/ 6347988 w 12192001"/>
              <a:gd name="connsiteY10" fmla="*/ 277935 h 1445191"/>
              <a:gd name="connsiteX11" fmla="*/ 6394194 w 12192001"/>
              <a:gd name="connsiteY11" fmla="*/ 222879 h 1445191"/>
              <a:gd name="connsiteX12" fmla="*/ 6941520 w 12192001"/>
              <a:gd name="connsiteY12" fmla="*/ 0 h 1445191"/>
              <a:gd name="connsiteX13" fmla="*/ 7488846 w 12192001"/>
              <a:gd name="connsiteY13" fmla="*/ 222879 h 1445191"/>
              <a:gd name="connsiteX14" fmla="*/ 7529289 w 12192001"/>
              <a:gd name="connsiteY14" fmla="*/ 271069 h 1445191"/>
              <a:gd name="connsiteX15" fmla="*/ 7537925 w 12192001"/>
              <a:gd name="connsiteY15" fmla="*/ 265911 h 1445191"/>
              <a:gd name="connsiteX16" fmla="*/ 8008603 w 12192001"/>
              <a:gd name="connsiteY16" fmla="*/ 148745 h 1445191"/>
              <a:gd name="connsiteX17" fmla="*/ 8755262 w 12192001"/>
              <a:gd name="connsiteY17" fmla="*/ 484217 h 1445191"/>
              <a:gd name="connsiteX18" fmla="*/ 8852685 w 12192001"/>
              <a:gd name="connsiteY18" fmla="*/ 615575 h 1445191"/>
              <a:gd name="connsiteX19" fmla="*/ 8854308 w 12192001"/>
              <a:gd name="connsiteY19" fmla="*/ 612634 h 1445191"/>
              <a:gd name="connsiteX20" fmla="*/ 9496151 w 12192001"/>
              <a:gd name="connsiteY20" fmla="*/ 277136 h 1445191"/>
              <a:gd name="connsiteX21" fmla="*/ 9928922 w 12192001"/>
              <a:gd name="connsiteY21" fmla="*/ 407095 h 1445191"/>
              <a:gd name="connsiteX22" fmla="*/ 9938225 w 12192001"/>
              <a:gd name="connsiteY22" fmla="*/ 414641 h 1445191"/>
              <a:gd name="connsiteX23" fmla="*/ 9981920 w 12192001"/>
              <a:gd name="connsiteY23" fmla="*/ 335498 h 1445191"/>
              <a:gd name="connsiteX24" fmla="*/ 10623763 w 12192001"/>
              <a:gd name="connsiteY24" fmla="*/ 0 h 1445191"/>
              <a:gd name="connsiteX25" fmla="*/ 11265607 w 12192001"/>
              <a:gd name="connsiteY25" fmla="*/ 335498 h 1445191"/>
              <a:gd name="connsiteX26" fmla="*/ 11291202 w 12192001"/>
              <a:gd name="connsiteY26" fmla="*/ 381858 h 1445191"/>
              <a:gd name="connsiteX27" fmla="*/ 11306415 w 12192001"/>
              <a:gd name="connsiteY27" fmla="*/ 369518 h 1445191"/>
              <a:gd name="connsiteX28" fmla="*/ 11739186 w 12192001"/>
              <a:gd name="connsiteY28" fmla="*/ 239559 h 1445191"/>
              <a:gd name="connsiteX29" fmla="*/ 12171956 w 12192001"/>
              <a:gd name="connsiteY29" fmla="*/ 369518 h 1445191"/>
              <a:gd name="connsiteX30" fmla="*/ 12192001 w 12192001"/>
              <a:gd name="connsiteY30" fmla="*/ 385777 h 1445191"/>
              <a:gd name="connsiteX31" fmla="*/ 12192001 w 12192001"/>
              <a:gd name="connsiteY31" fmla="*/ 1445191 h 1445191"/>
              <a:gd name="connsiteX32" fmla="*/ 0 w 12192001"/>
              <a:gd name="connsiteY32" fmla="*/ 1445191 h 1445191"/>
              <a:gd name="connsiteX33" fmla="*/ 0 w 12192001"/>
              <a:gd name="connsiteY33" fmla="*/ 160691 h 1445191"/>
              <a:gd name="connsiteX34" fmla="*/ 41876 w 12192001"/>
              <a:gd name="connsiteY34" fmla="*/ 184935 h 1445191"/>
              <a:gd name="connsiteX35" fmla="*/ 134451 w 12192001"/>
              <a:gd name="connsiteY35" fmla="*/ 253847 h 1445191"/>
              <a:gd name="connsiteX36" fmla="*/ 135221 w 12192001"/>
              <a:gd name="connsiteY36" fmla="*/ 253387 h 1445191"/>
              <a:gd name="connsiteX37" fmla="*/ 605900 w 12192001"/>
              <a:gd name="connsiteY37" fmla="*/ 136221 h 1445191"/>
              <a:gd name="connsiteX38" fmla="*/ 1450394 w 12192001"/>
              <a:gd name="connsiteY38" fmla="*/ 603610 h 1445191"/>
              <a:gd name="connsiteX39" fmla="*/ 1457193 w 12192001"/>
              <a:gd name="connsiteY39" fmla="*/ 617070 h 1445191"/>
              <a:gd name="connsiteX40" fmla="*/ 1531063 w 12192001"/>
              <a:gd name="connsiteY40" fmla="*/ 529051 h 1445191"/>
              <a:gd name="connsiteX41" fmla="*/ 2118933 w 12192001"/>
              <a:gd name="connsiteY41" fmla="*/ 289663 h 1445191"/>
              <a:gd name="connsiteX42" fmla="*/ 2532753 w 12192001"/>
              <a:gd name="connsiteY42" fmla="*/ 397949 h 1445191"/>
              <a:gd name="connsiteX43" fmla="*/ 2559976 w 12192001"/>
              <a:gd name="connsiteY43" fmla="*/ 416495 h 1445191"/>
              <a:gd name="connsiteX44" fmla="*/ 2604696 w 12192001"/>
              <a:gd name="connsiteY44" fmla="*/ 335498 h 1445191"/>
              <a:gd name="connsiteX45" fmla="*/ 3246538 w 12192001"/>
              <a:gd name="connsiteY4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2192001" h="1445191">
                <a:moveTo>
                  <a:pt x="3246538" y="0"/>
                </a:moveTo>
                <a:cubicBezTo>
                  <a:pt x="3513718" y="0"/>
                  <a:pt x="3749281" y="133083"/>
                  <a:pt x="3888381" y="335498"/>
                </a:cubicBezTo>
                <a:lnTo>
                  <a:pt x="3925176" y="402142"/>
                </a:lnTo>
                <a:lnTo>
                  <a:pt x="4047372" y="336937"/>
                </a:lnTo>
                <a:cubicBezTo>
                  <a:pt x="4139977" y="298430"/>
                  <a:pt x="4241791" y="277137"/>
                  <a:pt x="4348662" y="277137"/>
                </a:cubicBezTo>
                <a:cubicBezTo>
                  <a:pt x="4615842" y="277137"/>
                  <a:pt x="4851406" y="410220"/>
                  <a:pt x="4990506" y="612635"/>
                </a:cubicBezTo>
                <a:lnTo>
                  <a:pt x="4990587" y="612785"/>
                </a:lnTo>
                <a:lnTo>
                  <a:pt x="5017399" y="564223"/>
                </a:lnTo>
                <a:cubicBezTo>
                  <a:pt x="5194852" y="305997"/>
                  <a:pt x="5495363" y="136221"/>
                  <a:pt x="5836210" y="136221"/>
                </a:cubicBezTo>
                <a:cubicBezTo>
                  <a:pt x="6006632" y="136221"/>
                  <a:pt x="6166972" y="178665"/>
                  <a:pt x="6306886" y="253387"/>
                </a:cubicBezTo>
                <a:lnTo>
                  <a:pt x="6347988" y="277935"/>
                </a:lnTo>
                <a:lnTo>
                  <a:pt x="6394194" y="222879"/>
                </a:lnTo>
                <a:cubicBezTo>
                  <a:pt x="6534266" y="85173"/>
                  <a:pt x="6727776" y="0"/>
                  <a:pt x="6941520" y="0"/>
                </a:cubicBezTo>
                <a:cubicBezTo>
                  <a:pt x="7155263" y="0"/>
                  <a:pt x="7348773" y="85173"/>
                  <a:pt x="7488846" y="222879"/>
                </a:cubicBezTo>
                <a:lnTo>
                  <a:pt x="7529289" y="271069"/>
                </a:lnTo>
                <a:lnTo>
                  <a:pt x="7537925" y="265911"/>
                </a:lnTo>
                <a:cubicBezTo>
                  <a:pt x="7677840" y="191189"/>
                  <a:pt x="7838181" y="148745"/>
                  <a:pt x="8008603" y="148745"/>
                </a:cubicBezTo>
                <a:cubicBezTo>
                  <a:pt x="8306843" y="148745"/>
                  <a:pt x="8574203" y="278730"/>
                  <a:pt x="8755262" y="484217"/>
                </a:cubicBezTo>
                <a:lnTo>
                  <a:pt x="8852685" y="615575"/>
                </a:lnTo>
                <a:lnTo>
                  <a:pt x="8854308" y="612634"/>
                </a:lnTo>
                <a:cubicBezTo>
                  <a:pt x="8993408" y="410219"/>
                  <a:pt x="9228971" y="277136"/>
                  <a:pt x="9496151" y="277136"/>
                </a:cubicBezTo>
                <a:cubicBezTo>
                  <a:pt x="9656459" y="277136"/>
                  <a:pt x="9805385" y="325046"/>
                  <a:pt x="9928922" y="407095"/>
                </a:cubicBezTo>
                <a:lnTo>
                  <a:pt x="9938225" y="414641"/>
                </a:lnTo>
                <a:lnTo>
                  <a:pt x="9981920" y="335498"/>
                </a:lnTo>
                <a:cubicBezTo>
                  <a:pt x="10121021" y="133083"/>
                  <a:pt x="10356583" y="0"/>
                  <a:pt x="10623763" y="0"/>
                </a:cubicBezTo>
                <a:cubicBezTo>
                  <a:pt x="10890944" y="0"/>
                  <a:pt x="11126506" y="133083"/>
                  <a:pt x="11265607" y="335498"/>
                </a:cubicBezTo>
                <a:lnTo>
                  <a:pt x="11291202" y="381858"/>
                </a:lnTo>
                <a:lnTo>
                  <a:pt x="11306415" y="369518"/>
                </a:lnTo>
                <a:cubicBezTo>
                  <a:pt x="11429952" y="287469"/>
                  <a:pt x="11578878" y="239559"/>
                  <a:pt x="11739186" y="239559"/>
                </a:cubicBezTo>
                <a:cubicBezTo>
                  <a:pt x="11899494" y="239559"/>
                  <a:pt x="12048420" y="287469"/>
                  <a:pt x="12171956" y="369518"/>
                </a:cubicBezTo>
                <a:lnTo>
                  <a:pt x="12192001" y="385777"/>
                </a:lnTo>
                <a:lnTo>
                  <a:pt x="12192001" y="1445191"/>
                </a:lnTo>
                <a:lnTo>
                  <a:pt x="0" y="1445191"/>
                </a:lnTo>
                <a:lnTo>
                  <a:pt x="0" y="160691"/>
                </a:lnTo>
                <a:lnTo>
                  <a:pt x="41876" y="184935"/>
                </a:lnTo>
                <a:lnTo>
                  <a:pt x="134451" y="253847"/>
                </a:lnTo>
                <a:lnTo>
                  <a:pt x="135221" y="253387"/>
                </a:lnTo>
                <a:cubicBezTo>
                  <a:pt x="275136" y="178665"/>
                  <a:pt x="435476" y="136221"/>
                  <a:pt x="605900" y="136221"/>
                </a:cubicBezTo>
                <a:cubicBezTo>
                  <a:pt x="963788" y="136221"/>
                  <a:pt x="1277208" y="323399"/>
                  <a:pt x="1450394" y="603610"/>
                </a:cubicBezTo>
                <a:lnTo>
                  <a:pt x="1457193" y="617070"/>
                </a:lnTo>
                <a:lnTo>
                  <a:pt x="1531063" y="529051"/>
                </a:lnTo>
                <a:cubicBezTo>
                  <a:pt x="1681511" y="381145"/>
                  <a:pt x="1889354" y="289663"/>
                  <a:pt x="2118933" y="289663"/>
                </a:cubicBezTo>
                <a:cubicBezTo>
                  <a:pt x="2269592" y="289663"/>
                  <a:pt x="2410892" y="329061"/>
                  <a:pt x="2532753" y="397949"/>
                </a:cubicBezTo>
                <a:lnTo>
                  <a:pt x="2559976" y="416495"/>
                </a:lnTo>
                <a:lnTo>
                  <a:pt x="2604696" y="335498"/>
                </a:lnTo>
                <a:cubicBezTo>
                  <a:pt x="2743795" y="133083"/>
                  <a:pt x="2979358" y="0"/>
                  <a:pt x="3246538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5" name="任意多边形: 形状 8"/>
          <p:cNvSpPr/>
          <p:nvPr/>
        </p:nvSpPr>
        <p:spPr>
          <a:xfrm>
            <a:off x="0" y="5724525"/>
            <a:ext cx="9144000" cy="1133475"/>
          </a:xfrm>
          <a:custGeom>
            <a:avLst/>
            <a:gdLst>
              <a:gd name="connsiteX0" fmla="*/ 4783442 w 12192001"/>
              <a:gd name="connsiteY0" fmla="*/ 0 h 1133339"/>
              <a:gd name="connsiteX1" fmla="*/ 5390536 w 12192001"/>
              <a:gd name="connsiteY1" fmla="*/ 268294 h 1133339"/>
              <a:gd name="connsiteX2" fmla="*/ 5418659 w 12192001"/>
              <a:gd name="connsiteY2" fmla="*/ 311359 h 1133339"/>
              <a:gd name="connsiteX3" fmla="*/ 5445718 w 12192001"/>
              <a:gd name="connsiteY3" fmla="*/ 309092 h 1133339"/>
              <a:gd name="connsiteX4" fmla="*/ 5966086 w 12192001"/>
              <a:gd name="connsiteY4" fmla="*/ 539058 h 1133339"/>
              <a:gd name="connsiteX5" fmla="*/ 5998471 w 12192001"/>
              <a:gd name="connsiteY5" fmla="*/ 588645 h 1133339"/>
              <a:gd name="connsiteX6" fmla="*/ 6084786 w 12192001"/>
              <a:gd name="connsiteY6" fmla="*/ 549703 h 1133339"/>
              <a:gd name="connsiteX7" fmla="*/ 6329055 w 12192001"/>
              <a:gd name="connsiteY7" fmla="*/ 508714 h 1133339"/>
              <a:gd name="connsiteX8" fmla="*/ 6382291 w 12192001"/>
              <a:gd name="connsiteY8" fmla="*/ 512618 h 1133339"/>
              <a:gd name="connsiteX9" fmla="*/ 6419886 w 12192001"/>
              <a:gd name="connsiteY9" fmla="*/ 474742 h 1133339"/>
              <a:gd name="connsiteX10" fmla="*/ 6863627 w 12192001"/>
              <a:gd name="connsiteY10" fmla="*/ 321971 h 1133339"/>
              <a:gd name="connsiteX11" fmla="*/ 7107895 w 12192001"/>
              <a:gd name="connsiteY11" fmla="*/ 362960 h 1133339"/>
              <a:gd name="connsiteX12" fmla="*/ 7202810 w 12192001"/>
              <a:gd name="connsiteY12" fmla="*/ 405780 h 1133339"/>
              <a:gd name="connsiteX13" fmla="*/ 7213903 w 12192001"/>
              <a:gd name="connsiteY13" fmla="*/ 398172 h 1133339"/>
              <a:gd name="connsiteX14" fmla="*/ 7564766 w 12192001"/>
              <a:gd name="connsiteY14" fmla="*/ 309092 h 1133339"/>
              <a:gd name="connsiteX15" fmla="*/ 8008506 w 12192001"/>
              <a:gd name="connsiteY15" fmla="*/ 461863 h 1133339"/>
              <a:gd name="connsiteX16" fmla="*/ 8052822 w 12192001"/>
              <a:gd name="connsiteY16" fmla="*/ 506507 h 1133339"/>
              <a:gd name="connsiteX17" fmla="*/ 8060557 w 12192001"/>
              <a:gd name="connsiteY17" fmla="*/ 501203 h 1133339"/>
              <a:gd name="connsiteX18" fmla="*/ 8411422 w 12192001"/>
              <a:gd name="connsiteY18" fmla="*/ 412123 h 1133339"/>
              <a:gd name="connsiteX19" fmla="*/ 8989649 w 12192001"/>
              <a:gd name="connsiteY19" fmla="*/ 730689 h 1133339"/>
              <a:gd name="connsiteX20" fmla="*/ 8994011 w 12192001"/>
              <a:gd name="connsiteY20" fmla="*/ 742369 h 1133339"/>
              <a:gd name="connsiteX21" fmla="*/ 9000624 w 12192001"/>
              <a:gd name="connsiteY21" fmla="*/ 732242 h 1133339"/>
              <a:gd name="connsiteX22" fmla="*/ 9520993 w 12192001"/>
              <a:gd name="connsiteY22" fmla="*/ 502276 h 1133339"/>
              <a:gd name="connsiteX23" fmla="*/ 9736762 w 12192001"/>
              <a:gd name="connsiteY23" fmla="*/ 533926 h 1133339"/>
              <a:gd name="connsiteX24" fmla="*/ 9822666 w 12192001"/>
              <a:gd name="connsiteY24" fmla="*/ 567236 h 1133339"/>
              <a:gd name="connsiteX25" fmla="*/ 9849091 w 12192001"/>
              <a:gd name="connsiteY25" fmla="*/ 526771 h 1133339"/>
              <a:gd name="connsiteX26" fmla="*/ 10216623 w 12192001"/>
              <a:gd name="connsiteY26" fmla="*/ 364348 h 1133339"/>
              <a:gd name="connsiteX27" fmla="*/ 10584155 w 12192001"/>
              <a:gd name="connsiteY27" fmla="*/ 526771 h 1133339"/>
              <a:gd name="connsiteX28" fmla="*/ 10607270 w 12192001"/>
              <a:gd name="connsiteY28" fmla="*/ 562169 h 1133339"/>
              <a:gd name="connsiteX29" fmla="*/ 10634903 w 12192001"/>
              <a:gd name="connsiteY29" fmla="*/ 549703 h 1133339"/>
              <a:gd name="connsiteX30" fmla="*/ 10879171 w 12192001"/>
              <a:gd name="connsiteY30" fmla="*/ 508714 h 1133339"/>
              <a:gd name="connsiteX31" fmla="*/ 11415862 w 12192001"/>
              <a:gd name="connsiteY31" fmla="*/ 759843 h 1133339"/>
              <a:gd name="connsiteX32" fmla="*/ 11427708 w 12192001"/>
              <a:gd name="connsiteY32" fmla="*/ 779672 h 1133339"/>
              <a:gd name="connsiteX33" fmla="*/ 11443598 w 12192001"/>
              <a:gd name="connsiteY33" fmla="*/ 737128 h 1133339"/>
              <a:gd name="connsiteX34" fmla="*/ 12021824 w 12192001"/>
              <a:gd name="connsiteY34" fmla="*/ 418562 h 1133339"/>
              <a:gd name="connsiteX35" fmla="*/ 12148296 w 12192001"/>
              <a:gd name="connsiteY35" fmla="*/ 429159 h 1133339"/>
              <a:gd name="connsiteX36" fmla="*/ 12192001 w 12192001"/>
              <a:gd name="connsiteY36" fmla="*/ 440435 h 1133339"/>
              <a:gd name="connsiteX37" fmla="*/ 12192001 w 12192001"/>
              <a:gd name="connsiteY37" fmla="*/ 1133339 h 1133339"/>
              <a:gd name="connsiteX38" fmla="*/ 0 w 12192001"/>
              <a:gd name="connsiteY38" fmla="*/ 1133339 h 1133339"/>
              <a:gd name="connsiteX39" fmla="*/ 0 w 12192001"/>
              <a:gd name="connsiteY39" fmla="*/ 510365 h 1133339"/>
              <a:gd name="connsiteX40" fmla="*/ 22512 w 12192001"/>
              <a:gd name="connsiteY40" fmla="*/ 508714 h 1133339"/>
              <a:gd name="connsiteX41" fmla="*/ 497027 w 12192001"/>
              <a:gd name="connsiteY41" fmla="*/ 688964 h 1133339"/>
              <a:gd name="connsiteX42" fmla="*/ 501680 w 12192001"/>
              <a:gd name="connsiteY42" fmla="*/ 694269 h 1133339"/>
              <a:gd name="connsiteX43" fmla="*/ 518573 w 12192001"/>
              <a:gd name="connsiteY43" fmla="*/ 668401 h 1133339"/>
              <a:gd name="connsiteX44" fmla="*/ 1083912 w 12192001"/>
              <a:gd name="connsiteY44" fmla="*/ 418562 h 1133339"/>
              <a:gd name="connsiteX45" fmla="*/ 1349289 w 12192001"/>
              <a:gd name="connsiteY45" fmla="*/ 463094 h 1133339"/>
              <a:gd name="connsiteX46" fmla="*/ 1420528 w 12192001"/>
              <a:gd name="connsiteY46" fmla="*/ 495232 h 1133339"/>
              <a:gd name="connsiteX47" fmla="*/ 1453652 w 12192001"/>
              <a:gd name="connsiteY47" fmla="*/ 461863 h 1133339"/>
              <a:gd name="connsiteX48" fmla="*/ 1897391 w 12192001"/>
              <a:gd name="connsiteY48" fmla="*/ 309092 h 1133339"/>
              <a:gd name="connsiteX49" fmla="*/ 2141659 w 12192001"/>
              <a:gd name="connsiteY49" fmla="*/ 350081 h 1133339"/>
              <a:gd name="connsiteX50" fmla="*/ 2242051 w 12192001"/>
              <a:gd name="connsiteY50" fmla="*/ 395372 h 1133339"/>
              <a:gd name="connsiteX51" fmla="*/ 2306042 w 12192001"/>
              <a:gd name="connsiteY51" fmla="*/ 366503 h 1133339"/>
              <a:gd name="connsiteX52" fmla="*/ 2571419 w 12192001"/>
              <a:gd name="connsiteY52" fmla="*/ 321971 h 1133339"/>
              <a:gd name="connsiteX53" fmla="*/ 3199618 w 12192001"/>
              <a:gd name="connsiteY53" fmla="*/ 668067 h 1133339"/>
              <a:gd name="connsiteX54" fmla="*/ 3225139 w 12192001"/>
              <a:gd name="connsiteY54" fmla="*/ 736404 h 1133339"/>
              <a:gd name="connsiteX55" fmla="*/ 3242934 w 12192001"/>
              <a:gd name="connsiteY55" fmla="*/ 731813 h 1133339"/>
              <a:gd name="connsiteX56" fmla="*/ 3369406 w 12192001"/>
              <a:gd name="connsiteY56" fmla="*/ 721216 h 1133339"/>
              <a:gd name="connsiteX57" fmla="*/ 3391102 w 12192001"/>
              <a:gd name="connsiteY57" fmla="*/ 722353 h 1133339"/>
              <a:gd name="connsiteX58" fmla="*/ 3426468 w 12192001"/>
              <a:gd name="connsiteY58" fmla="*/ 627658 h 1133339"/>
              <a:gd name="connsiteX59" fmla="*/ 4004695 w 12192001"/>
              <a:gd name="connsiteY59" fmla="*/ 309092 h 1133339"/>
              <a:gd name="connsiteX60" fmla="*/ 4131167 w 12192001"/>
              <a:gd name="connsiteY60" fmla="*/ 319689 h 1133339"/>
              <a:gd name="connsiteX61" fmla="*/ 4141105 w 12192001"/>
              <a:gd name="connsiteY61" fmla="*/ 322253 h 1133339"/>
              <a:gd name="connsiteX62" fmla="*/ 4176342 w 12192001"/>
              <a:gd name="connsiteY62" fmla="*/ 268294 h 1133339"/>
              <a:gd name="connsiteX63" fmla="*/ 4783442 w 12192001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1" h="1133339">
                <a:moveTo>
                  <a:pt x="4783442" y="0"/>
                </a:moveTo>
                <a:cubicBezTo>
                  <a:pt x="5036157" y="0"/>
                  <a:pt x="5258967" y="106424"/>
                  <a:pt x="5390536" y="268294"/>
                </a:cubicBezTo>
                <a:lnTo>
                  <a:pt x="5418659" y="311359"/>
                </a:lnTo>
                <a:lnTo>
                  <a:pt x="5445718" y="309092"/>
                </a:lnTo>
                <a:cubicBezTo>
                  <a:pt x="5662331" y="309092"/>
                  <a:pt x="5853314" y="400313"/>
                  <a:pt x="5966086" y="539058"/>
                </a:cubicBezTo>
                <a:lnTo>
                  <a:pt x="5998471" y="588645"/>
                </a:lnTo>
                <a:lnTo>
                  <a:pt x="6084786" y="549703"/>
                </a:lnTo>
                <a:cubicBezTo>
                  <a:pt x="6159865" y="523309"/>
                  <a:pt x="6242409" y="508714"/>
                  <a:pt x="6329055" y="508714"/>
                </a:cubicBezTo>
                <a:lnTo>
                  <a:pt x="6382291" y="512618"/>
                </a:lnTo>
                <a:lnTo>
                  <a:pt x="6419886" y="474742"/>
                </a:lnTo>
                <a:cubicBezTo>
                  <a:pt x="6533449" y="380352"/>
                  <a:pt x="6690336" y="321971"/>
                  <a:pt x="6863627" y="321971"/>
                </a:cubicBezTo>
                <a:cubicBezTo>
                  <a:pt x="6950273" y="321971"/>
                  <a:pt x="7032817" y="336566"/>
                  <a:pt x="7107895" y="362960"/>
                </a:cubicBezTo>
                <a:lnTo>
                  <a:pt x="7202810" y="405780"/>
                </a:lnTo>
                <a:lnTo>
                  <a:pt x="7213903" y="398172"/>
                </a:lnTo>
                <a:cubicBezTo>
                  <a:pt x="7314059" y="341931"/>
                  <a:pt x="7434800" y="309092"/>
                  <a:pt x="7564766" y="309092"/>
                </a:cubicBezTo>
                <a:cubicBezTo>
                  <a:pt x="7738057" y="309092"/>
                  <a:pt x="7894943" y="367473"/>
                  <a:pt x="8008506" y="461863"/>
                </a:cubicBezTo>
                <a:lnTo>
                  <a:pt x="8052822" y="506507"/>
                </a:lnTo>
                <a:lnTo>
                  <a:pt x="8060557" y="501203"/>
                </a:lnTo>
                <a:cubicBezTo>
                  <a:pt x="8160713" y="444962"/>
                  <a:pt x="8281454" y="412123"/>
                  <a:pt x="8411422" y="412123"/>
                </a:cubicBezTo>
                <a:cubicBezTo>
                  <a:pt x="8671358" y="412123"/>
                  <a:pt x="8894382" y="543481"/>
                  <a:pt x="8989649" y="730689"/>
                </a:cubicBezTo>
                <a:lnTo>
                  <a:pt x="8994011" y="742369"/>
                </a:lnTo>
                <a:lnTo>
                  <a:pt x="9000624" y="732242"/>
                </a:lnTo>
                <a:cubicBezTo>
                  <a:pt x="9113399" y="593497"/>
                  <a:pt x="9304380" y="502276"/>
                  <a:pt x="9520993" y="502276"/>
                </a:cubicBezTo>
                <a:cubicBezTo>
                  <a:pt x="9596808" y="502276"/>
                  <a:pt x="9669483" y="513450"/>
                  <a:pt x="9736762" y="533926"/>
                </a:cubicBezTo>
                <a:lnTo>
                  <a:pt x="9822666" y="567236"/>
                </a:lnTo>
                <a:lnTo>
                  <a:pt x="9849091" y="526771"/>
                </a:lnTo>
                <a:cubicBezTo>
                  <a:pt x="9928743" y="428776"/>
                  <a:pt x="10063630" y="364348"/>
                  <a:pt x="10216623" y="364348"/>
                </a:cubicBezTo>
                <a:cubicBezTo>
                  <a:pt x="10369615" y="364348"/>
                  <a:pt x="10504503" y="428776"/>
                  <a:pt x="10584155" y="526771"/>
                </a:cubicBezTo>
                <a:lnTo>
                  <a:pt x="10607270" y="562169"/>
                </a:lnTo>
                <a:lnTo>
                  <a:pt x="10634903" y="549703"/>
                </a:lnTo>
                <a:cubicBezTo>
                  <a:pt x="10709981" y="523309"/>
                  <a:pt x="10792525" y="508714"/>
                  <a:pt x="10879171" y="508714"/>
                </a:cubicBezTo>
                <a:cubicBezTo>
                  <a:pt x="11106615" y="508714"/>
                  <a:pt x="11305799" y="609285"/>
                  <a:pt x="11415862" y="759843"/>
                </a:cubicBezTo>
                <a:lnTo>
                  <a:pt x="11427708" y="779672"/>
                </a:lnTo>
                <a:lnTo>
                  <a:pt x="11443598" y="737128"/>
                </a:lnTo>
                <a:cubicBezTo>
                  <a:pt x="11538863" y="549920"/>
                  <a:pt x="11761888" y="418562"/>
                  <a:pt x="12021824" y="418562"/>
                </a:cubicBezTo>
                <a:cubicBezTo>
                  <a:pt x="12065147" y="418562"/>
                  <a:pt x="12107444" y="422211"/>
                  <a:pt x="12148296" y="429159"/>
                </a:cubicBezTo>
                <a:lnTo>
                  <a:pt x="12192001" y="440435"/>
                </a:lnTo>
                <a:lnTo>
                  <a:pt x="12192001" y="1133339"/>
                </a:lnTo>
                <a:lnTo>
                  <a:pt x="0" y="1133339"/>
                </a:lnTo>
                <a:lnTo>
                  <a:pt x="0" y="510365"/>
                </a:lnTo>
                <a:lnTo>
                  <a:pt x="22512" y="508714"/>
                </a:lnTo>
                <a:cubicBezTo>
                  <a:pt x="212048" y="508714"/>
                  <a:pt x="381960" y="578555"/>
                  <a:pt x="497027" y="688964"/>
                </a:cubicBezTo>
                <a:lnTo>
                  <a:pt x="501680" y="694269"/>
                </a:lnTo>
                <a:lnTo>
                  <a:pt x="518573" y="668401"/>
                </a:lnTo>
                <a:cubicBezTo>
                  <a:pt x="641094" y="517666"/>
                  <a:pt x="848579" y="418562"/>
                  <a:pt x="1083912" y="418562"/>
                </a:cubicBezTo>
                <a:cubicBezTo>
                  <a:pt x="1178045" y="418562"/>
                  <a:pt x="1267722" y="434418"/>
                  <a:pt x="1349289" y="463094"/>
                </a:cubicBezTo>
                <a:lnTo>
                  <a:pt x="1420528" y="495232"/>
                </a:lnTo>
                <a:lnTo>
                  <a:pt x="1453652" y="461863"/>
                </a:lnTo>
                <a:cubicBezTo>
                  <a:pt x="1567215" y="367473"/>
                  <a:pt x="1724100" y="309092"/>
                  <a:pt x="1897391" y="309092"/>
                </a:cubicBezTo>
                <a:cubicBezTo>
                  <a:pt x="1984036" y="309092"/>
                  <a:pt x="2066580" y="323687"/>
                  <a:pt x="2141659" y="350081"/>
                </a:cubicBezTo>
                <a:lnTo>
                  <a:pt x="2242051" y="395372"/>
                </a:lnTo>
                <a:lnTo>
                  <a:pt x="2306042" y="366503"/>
                </a:lnTo>
                <a:cubicBezTo>
                  <a:pt x="2387609" y="337827"/>
                  <a:pt x="2477286" y="321971"/>
                  <a:pt x="2571419" y="321971"/>
                </a:cubicBezTo>
                <a:cubicBezTo>
                  <a:pt x="2853820" y="321971"/>
                  <a:pt x="3096119" y="464681"/>
                  <a:pt x="3199618" y="668067"/>
                </a:cubicBezTo>
                <a:lnTo>
                  <a:pt x="3225139" y="736404"/>
                </a:lnTo>
                <a:lnTo>
                  <a:pt x="3242934" y="731813"/>
                </a:lnTo>
                <a:cubicBezTo>
                  <a:pt x="3283786" y="724865"/>
                  <a:pt x="3326083" y="721216"/>
                  <a:pt x="3369406" y="721216"/>
                </a:cubicBezTo>
                <a:lnTo>
                  <a:pt x="3391102" y="722353"/>
                </a:lnTo>
                <a:lnTo>
                  <a:pt x="3426468" y="627658"/>
                </a:lnTo>
                <a:cubicBezTo>
                  <a:pt x="3521734" y="440450"/>
                  <a:pt x="3744758" y="309092"/>
                  <a:pt x="4004695" y="309092"/>
                </a:cubicBezTo>
                <a:cubicBezTo>
                  <a:pt x="4048018" y="309092"/>
                  <a:pt x="4090315" y="312741"/>
                  <a:pt x="4131167" y="319689"/>
                </a:cubicBezTo>
                <a:lnTo>
                  <a:pt x="4141105" y="322253"/>
                </a:lnTo>
                <a:lnTo>
                  <a:pt x="4176342" y="268294"/>
                </a:lnTo>
                <a:cubicBezTo>
                  <a:pt x="4307913" y="106424"/>
                  <a:pt x="4530723" y="0"/>
                  <a:pt x="4783442" y="0"/>
                </a:cubicBez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6" name="任意多边形 19"/>
          <p:cNvSpPr/>
          <p:nvPr/>
        </p:nvSpPr>
        <p:spPr>
          <a:xfrm rot="20700000" flipH="1">
            <a:off x="5864225" y="727075"/>
            <a:ext cx="887413" cy="612775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12336" y="2658508"/>
            <a:ext cx="4136159" cy="75713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12336" y="3452786"/>
            <a:ext cx="4136159" cy="42473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pPr/>
              <a:t>2019/8/28</a:t>
            </a:fld>
            <a:endParaRPr lang="zh-CN" altLang="en-US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12727-35F1-48A6-AF28-9D640D0F31C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pPr/>
              <a:t>2019/8/28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76F567-97D7-445E-A7B7-53D2F31FFB0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6082" y="365126"/>
            <a:ext cx="5814218" cy="1325563"/>
          </a:xfrm>
        </p:spPr>
        <p:txBody>
          <a:bodyPr>
            <a:normAutofit/>
          </a:bodyPr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615609"/>
            <a:ext cx="3868340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pPr/>
              <a:t>2019/8/28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55351E-D3DD-48F7-9062-BC43EC59802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/>
        </p:nvGrpSpPr>
        <p:grpSpPr bwMode="auto">
          <a:xfrm>
            <a:off x="1143000" y="3287713"/>
            <a:ext cx="1173163" cy="268287"/>
            <a:chOff x="580290" y="3288314"/>
            <a:chExt cx="1172059" cy="267237"/>
          </a:xfrm>
        </p:grpSpPr>
        <p:sp>
          <p:nvSpPr>
            <p:cNvPr id="5" name="椭圆 4"/>
            <p:cNvSpPr/>
            <p:nvPr/>
          </p:nvSpPr>
          <p:spPr>
            <a:xfrm rot="10800000">
              <a:off x="580290" y="3288314"/>
              <a:ext cx="266449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" name="椭圆 5"/>
            <p:cNvSpPr/>
            <p:nvPr/>
          </p:nvSpPr>
          <p:spPr>
            <a:xfrm rot="10800000">
              <a:off x="1173456" y="3321521"/>
              <a:ext cx="199837" cy="200824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7" name="椭圆 6"/>
            <p:cNvSpPr/>
            <p:nvPr/>
          </p:nvSpPr>
          <p:spPr>
            <a:xfrm rot="10800000">
              <a:off x="1619124" y="3354728"/>
              <a:ext cx="133225" cy="13440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grpSp>
        <p:nvGrpSpPr>
          <p:cNvPr id="8" name="组合 9"/>
          <p:cNvGrpSpPr>
            <a:grpSpLocks/>
          </p:cNvGrpSpPr>
          <p:nvPr/>
        </p:nvGrpSpPr>
        <p:grpSpPr bwMode="auto">
          <a:xfrm flipH="1">
            <a:off x="6815138" y="3295650"/>
            <a:ext cx="1171575" cy="266700"/>
            <a:chOff x="580290" y="3288314"/>
            <a:chExt cx="1172059" cy="267237"/>
          </a:xfrm>
        </p:grpSpPr>
        <p:sp>
          <p:nvSpPr>
            <p:cNvPr id="9" name="椭圆 8"/>
            <p:cNvSpPr/>
            <p:nvPr/>
          </p:nvSpPr>
          <p:spPr>
            <a:xfrm rot="10800000">
              <a:off x="580290" y="3288314"/>
              <a:ext cx="266810" cy="2672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10" name="椭圆 9"/>
            <p:cNvSpPr/>
            <p:nvPr/>
          </p:nvSpPr>
          <p:spPr>
            <a:xfrm rot="10800000">
              <a:off x="1172673" y="3321719"/>
              <a:ext cx="201695" cy="200428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11" name="椭圆 10"/>
            <p:cNvSpPr/>
            <p:nvPr/>
          </p:nvSpPr>
          <p:spPr>
            <a:xfrm rot="10800000">
              <a:off x="1618944" y="3355123"/>
              <a:ext cx="133405" cy="13361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12" name="任意多边形: 形状 13"/>
          <p:cNvSpPr/>
          <p:nvPr/>
        </p:nvSpPr>
        <p:spPr>
          <a:xfrm>
            <a:off x="0" y="4887913"/>
            <a:ext cx="9144000" cy="1970087"/>
          </a:xfrm>
          <a:custGeom>
            <a:avLst/>
            <a:gdLst>
              <a:gd name="connsiteX0" fmla="*/ 4761693 w 12192001"/>
              <a:gd name="connsiteY0" fmla="*/ 0 h 1975365"/>
              <a:gd name="connsiteX1" fmla="*/ 6041005 w 12192001"/>
              <a:gd name="connsiteY1" fmla="*/ 551581 h 1975365"/>
              <a:gd name="connsiteX2" fmla="*/ 6051129 w 12192001"/>
              <a:gd name="connsiteY2" fmla="*/ 563959 h 1975365"/>
              <a:gd name="connsiteX3" fmla="*/ 6073942 w 12192001"/>
              <a:gd name="connsiteY3" fmla="*/ 553912 h 1975365"/>
              <a:gd name="connsiteX4" fmla="*/ 6719270 w 12192001"/>
              <a:gd name="connsiteY4" fmla="*/ 434799 h 1975365"/>
              <a:gd name="connsiteX5" fmla="*/ 7891577 w 12192001"/>
              <a:gd name="connsiteY5" fmla="*/ 878743 h 1975365"/>
              <a:gd name="connsiteX6" fmla="*/ 7956994 w 12192001"/>
              <a:gd name="connsiteY6" fmla="*/ 944547 h 1975365"/>
              <a:gd name="connsiteX7" fmla="*/ 7985842 w 12192001"/>
              <a:gd name="connsiteY7" fmla="*/ 901137 h 1975365"/>
              <a:gd name="connsiteX8" fmla="*/ 9599486 w 12192001"/>
              <a:gd name="connsiteY8" fmla="*/ 116746 h 1975365"/>
              <a:gd name="connsiteX9" fmla="*/ 11213130 w 12192001"/>
              <a:gd name="connsiteY9" fmla="*/ 901137 h 1975365"/>
              <a:gd name="connsiteX10" fmla="*/ 11218027 w 12192001"/>
              <a:gd name="connsiteY10" fmla="*/ 908506 h 1975365"/>
              <a:gd name="connsiteX11" fmla="*/ 11301959 w 12192001"/>
              <a:gd name="connsiteY11" fmla="*/ 824077 h 1975365"/>
              <a:gd name="connsiteX12" fmla="*/ 12140144 w 12192001"/>
              <a:gd name="connsiteY12" fmla="*/ 410927 h 1975365"/>
              <a:gd name="connsiteX13" fmla="*/ 12192001 w 12192001"/>
              <a:gd name="connsiteY13" fmla="*/ 403692 h 1975365"/>
              <a:gd name="connsiteX14" fmla="*/ 12192001 w 12192001"/>
              <a:gd name="connsiteY14" fmla="*/ 1975365 h 1975365"/>
              <a:gd name="connsiteX15" fmla="*/ 0 w 12192001"/>
              <a:gd name="connsiteY15" fmla="*/ 1975365 h 1975365"/>
              <a:gd name="connsiteX16" fmla="*/ 0 w 12192001"/>
              <a:gd name="connsiteY16" fmla="*/ 204727 h 1975365"/>
              <a:gd name="connsiteX17" fmla="*/ 60384 w 12192001"/>
              <a:gd name="connsiteY17" fmla="*/ 207862 h 1975365"/>
              <a:gd name="connsiteX18" fmla="*/ 1338550 w 12192001"/>
              <a:gd name="connsiteY18" fmla="*/ 843689 h 1975365"/>
              <a:gd name="connsiteX19" fmla="*/ 1434547 w 12192001"/>
              <a:gd name="connsiteY19" fmla="*/ 961054 h 1975365"/>
              <a:gd name="connsiteX20" fmla="*/ 1439685 w 12192001"/>
              <a:gd name="connsiteY20" fmla="*/ 955887 h 1975365"/>
              <a:gd name="connsiteX21" fmla="*/ 2815706 w 12192001"/>
              <a:gd name="connsiteY21" fmla="*/ 434799 h 1975365"/>
              <a:gd name="connsiteX22" fmla="*/ 3394383 w 12192001"/>
              <a:gd name="connsiteY22" fmla="*/ 514784 h 1975365"/>
              <a:gd name="connsiteX23" fmla="*/ 3487865 w 12192001"/>
              <a:gd name="connsiteY23" fmla="*/ 546065 h 1975365"/>
              <a:gd name="connsiteX24" fmla="*/ 3589385 w 12192001"/>
              <a:gd name="connsiteY24" fmla="*/ 443944 h 1975365"/>
              <a:gd name="connsiteX25" fmla="*/ 4761693 w 12192001"/>
              <a:gd name="connsiteY25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1975365">
                <a:moveTo>
                  <a:pt x="4761693" y="0"/>
                </a:moveTo>
                <a:cubicBezTo>
                  <a:pt x="5276735" y="0"/>
                  <a:pt x="5736923" y="214716"/>
                  <a:pt x="6041005" y="551581"/>
                </a:cubicBezTo>
                <a:lnTo>
                  <a:pt x="6051129" y="563959"/>
                </a:lnTo>
                <a:lnTo>
                  <a:pt x="6073942" y="553912"/>
                </a:lnTo>
                <a:cubicBezTo>
                  <a:pt x="6272289" y="477212"/>
                  <a:pt x="6490362" y="434799"/>
                  <a:pt x="6719270" y="434799"/>
                </a:cubicBezTo>
                <a:cubicBezTo>
                  <a:pt x="7177084" y="434799"/>
                  <a:pt x="7591557" y="604452"/>
                  <a:pt x="7891577" y="878743"/>
                </a:cubicBezTo>
                <a:lnTo>
                  <a:pt x="7956994" y="944547"/>
                </a:lnTo>
                <a:lnTo>
                  <a:pt x="7985842" y="901137"/>
                </a:lnTo>
                <a:cubicBezTo>
                  <a:pt x="8335549" y="427892"/>
                  <a:pt x="8927773" y="116746"/>
                  <a:pt x="9599486" y="116746"/>
                </a:cubicBezTo>
                <a:cubicBezTo>
                  <a:pt x="10271198" y="116746"/>
                  <a:pt x="10863422" y="427892"/>
                  <a:pt x="11213130" y="901137"/>
                </a:cubicBezTo>
                <a:lnTo>
                  <a:pt x="11218027" y="908506"/>
                </a:lnTo>
                <a:lnTo>
                  <a:pt x="11301959" y="824077"/>
                </a:lnTo>
                <a:cubicBezTo>
                  <a:pt x="11526974" y="618359"/>
                  <a:pt x="11816369" y="471500"/>
                  <a:pt x="12140144" y="410927"/>
                </a:cubicBezTo>
                <a:lnTo>
                  <a:pt x="12192001" y="40369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60384" y="207862"/>
                </a:lnTo>
                <a:cubicBezTo>
                  <a:pt x="573648" y="261507"/>
                  <a:pt x="1026243" y="497713"/>
                  <a:pt x="1338550" y="843689"/>
                </a:cubicBezTo>
                <a:lnTo>
                  <a:pt x="1434547" y="961054"/>
                </a:lnTo>
                <a:lnTo>
                  <a:pt x="1439685" y="955887"/>
                </a:lnTo>
                <a:cubicBezTo>
                  <a:pt x="1791839" y="633932"/>
                  <a:pt x="2278336" y="434799"/>
                  <a:pt x="2815706" y="434799"/>
                </a:cubicBezTo>
                <a:cubicBezTo>
                  <a:pt x="3017220" y="434799"/>
                  <a:pt x="3211580" y="462802"/>
                  <a:pt x="3394383" y="514784"/>
                </a:cubicBezTo>
                <a:lnTo>
                  <a:pt x="3487865" y="546065"/>
                </a:lnTo>
                <a:lnTo>
                  <a:pt x="3589385" y="443944"/>
                </a:lnTo>
                <a:cubicBezTo>
                  <a:pt x="3889406" y="169652"/>
                  <a:pt x="4303879" y="0"/>
                  <a:pt x="4761693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3" name="任意多边形: 形状 14"/>
          <p:cNvSpPr/>
          <p:nvPr/>
        </p:nvSpPr>
        <p:spPr>
          <a:xfrm>
            <a:off x="0" y="5421313"/>
            <a:ext cx="9144000" cy="1436687"/>
          </a:xfrm>
          <a:custGeom>
            <a:avLst/>
            <a:gdLst>
              <a:gd name="connsiteX0" fmla="*/ 1825119 w 12192000"/>
              <a:gd name="connsiteY0" fmla="*/ 0 h 1445191"/>
              <a:gd name="connsiteX1" fmla="*/ 2676215 w 12192000"/>
              <a:gd name="connsiteY1" fmla="*/ 335498 h 1445191"/>
              <a:gd name="connsiteX2" fmla="*/ 2725007 w 12192000"/>
              <a:gd name="connsiteY2" fmla="*/ 402142 h 1445191"/>
              <a:gd name="connsiteX3" fmla="*/ 2887042 w 12192000"/>
              <a:gd name="connsiteY3" fmla="*/ 336937 h 1445191"/>
              <a:gd name="connsiteX4" fmla="*/ 3286558 w 12192000"/>
              <a:gd name="connsiteY4" fmla="*/ 277137 h 1445191"/>
              <a:gd name="connsiteX5" fmla="*/ 4137654 w 12192000"/>
              <a:gd name="connsiteY5" fmla="*/ 612635 h 1445191"/>
              <a:gd name="connsiteX6" fmla="*/ 4137762 w 12192000"/>
              <a:gd name="connsiteY6" fmla="*/ 612785 h 1445191"/>
              <a:gd name="connsiteX7" fmla="*/ 4173314 w 12192000"/>
              <a:gd name="connsiteY7" fmla="*/ 564223 h 1445191"/>
              <a:gd name="connsiteX8" fmla="*/ 5259074 w 12192000"/>
              <a:gd name="connsiteY8" fmla="*/ 136221 h 1445191"/>
              <a:gd name="connsiteX9" fmla="*/ 5883199 w 12192000"/>
              <a:gd name="connsiteY9" fmla="*/ 253387 h 1445191"/>
              <a:gd name="connsiteX10" fmla="*/ 5937700 w 12192000"/>
              <a:gd name="connsiteY10" fmla="*/ 277935 h 1445191"/>
              <a:gd name="connsiteX11" fmla="*/ 5998970 w 12192000"/>
              <a:gd name="connsiteY11" fmla="*/ 222879 h 1445191"/>
              <a:gd name="connsiteX12" fmla="*/ 6724734 w 12192000"/>
              <a:gd name="connsiteY12" fmla="*/ 0 h 1445191"/>
              <a:gd name="connsiteX13" fmla="*/ 7450498 w 12192000"/>
              <a:gd name="connsiteY13" fmla="*/ 222879 h 1445191"/>
              <a:gd name="connsiteX14" fmla="*/ 7504128 w 12192000"/>
              <a:gd name="connsiteY14" fmla="*/ 271069 h 1445191"/>
              <a:gd name="connsiteX15" fmla="*/ 7515578 w 12192000"/>
              <a:gd name="connsiteY15" fmla="*/ 265911 h 1445191"/>
              <a:gd name="connsiteX16" fmla="*/ 8139707 w 12192000"/>
              <a:gd name="connsiteY16" fmla="*/ 148745 h 1445191"/>
              <a:gd name="connsiteX17" fmla="*/ 9129790 w 12192000"/>
              <a:gd name="connsiteY17" fmla="*/ 484217 h 1445191"/>
              <a:gd name="connsiteX18" fmla="*/ 9258974 w 12192000"/>
              <a:gd name="connsiteY18" fmla="*/ 615575 h 1445191"/>
              <a:gd name="connsiteX19" fmla="*/ 9261126 w 12192000"/>
              <a:gd name="connsiteY19" fmla="*/ 612634 h 1445191"/>
              <a:gd name="connsiteX20" fmla="*/ 10112222 w 12192000"/>
              <a:gd name="connsiteY20" fmla="*/ 277136 h 1445191"/>
              <a:gd name="connsiteX21" fmla="*/ 10686084 w 12192000"/>
              <a:gd name="connsiteY21" fmla="*/ 407095 h 1445191"/>
              <a:gd name="connsiteX22" fmla="*/ 10698420 w 12192000"/>
              <a:gd name="connsiteY22" fmla="*/ 414641 h 1445191"/>
              <a:gd name="connsiteX23" fmla="*/ 10756361 w 12192000"/>
              <a:gd name="connsiteY23" fmla="*/ 335498 h 1445191"/>
              <a:gd name="connsiteX24" fmla="*/ 11607457 w 12192000"/>
              <a:gd name="connsiteY24" fmla="*/ 0 h 1445191"/>
              <a:gd name="connsiteX25" fmla="*/ 12096693 w 12192000"/>
              <a:gd name="connsiteY25" fmla="*/ 91844 h 1445191"/>
              <a:gd name="connsiteX26" fmla="*/ 12192000 w 12192000"/>
              <a:gd name="connsiteY26" fmla="*/ 135942 h 1445191"/>
              <a:gd name="connsiteX27" fmla="*/ 12192000 w 12192000"/>
              <a:gd name="connsiteY27" fmla="*/ 1445191 h 1445191"/>
              <a:gd name="connsiteX28" fmla="*/ 0 w 12192000"/>
              <a:gd name="connsiteY28" fmla="*/ 1445191 h 1445191"/>
              <a:gd name="connsiteX29" fmla="*/ 0 w 12192000"/>
              <a:gd name="connsiteY29" fmla="*/ 326970 h 1445191"/>
              <a:gd name="connsiteX30" fmla="*/ 2069 w 12192000"/>
              <a:gd name="connsiteY30" fmla="*/ 326409 h 1445191"/>
              <a:gd name="connsiteX31" fmla="*/ 329894 w 12192000"/>
              <a:gd name="connsiteY31" fmla="*/ 289663 h 1445191"/>
              <a:gd name="connsiteX32" fmla="*/ 878628 w 12192000"/>
              <a:gd name="connsiteY32" fmla="*/ 397949 h 1445191"/>
              <a:gd name="connsiteX33" fmla="*/ 914726 w 12192000"/>
              <a:gd name="connsiteY33" fmla="*/ 416495 h 1445191"/>
              <a:gd name="connsiteX34" fmla="*/ 974025 w 12192000"/>
              <a:gd name="connsiteY34" fmla="*/ 335498 h 1445191"/>
              <a:gd name="connsiteX35" fmla="*/ 1825119 w 12192000"/>
              <a:gd name="connsiteY35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1445191">
                <a:moveTo>
                  <a:pt x="1825119" y="0"/>
                </a:moveTo>
                <a:cubicBezTo>
                  <a:pt x="2179406" y="0"/>
                  <a:pt x="2491766" y="133083"/>
                  <a:pt x="2676215" y="335498"/>
                </a:cubicBezTo>
                <a:lnTo>
                  <a:pt x="2725007" y="402142"/>
                </a:lnTo>
                <a:lnTo>
                  <a:pt x="2887042" y="336937"/>
                </a:lnTo>
                <a:cubicBezTo>
                  <a:pt x="3009837" y="298430"/>
                  <a:pt x="3144843" y="277137"/>
                  <a:pt x="3286558" y="277137"/>
                </a:cubicBezTo>
                <a:cubicBezTo>
                  <a:pt x="3640842" y="277137"/>
                  <a:pt x="3953203" y="410220"/>
                  <a:pt x="4137654" y="612635"/>
                </a:cubicBezTo>
                <a:lnTo>
                  <a:pt x="4137762" y="612785"/>
                </a:lnTo>
                <a:lnTo>
                  <a:pt x="4173314" y="564223"/>
                </a:lnTo>
                <a:cubicBezTo>
                  <a:pt x="4408621" y="305997"/>
                  <a:pt x="4807103" y="136221"/>
                  <a:pt x="5259074" y="136221"/>
                </a:cubicBezTo>
                <a:cubicBezTo>
                  <a:pt x="5485056" y="136221"/>
                  <a:pt x="5697670" y="178665"/>
                  <a:pt x="5883199" y="253387"/>
                </a:cubicBezTo>
                <a:lnTo>
                  <a:pt x="5937700" y="277935"/>
                </a:lnTo>
                <a:lnTo>
                  <a:pt x="5998970" y="222879"/>
                </a:lnTo>
                <a:cubicBezTo>
                  <a:pt x="6184708" y="85173"/>
                  <a:pt x="6441306" y="0"/>
                  <a:pt x="6724734" y="0"/>
                </a:cubicBezTo>
                <a:cubicBezTo>
                  <a:pt x="7008162" y="0"/>
                  <a:pt x="7264760" y="85173"/>
                  <a:pt x="7450498" y="222879"/>
                </a:cubicBezTo>
                <a:lnTo>
                  <a:pt x="7504128" y="271069"/>
                </a:lnTo>
                <a:lnTo>
                  <a:pt x="7515578" y="265911"/>
                </a:lnTo>
                <a:cubicBezTo>
                  <a:pt x="7701109" y="191189"/>
                  <a:pt x="7913723" y="148745"/>
                  <a:pt x="8139707" y="148745"/>
                </a:cubicBezTo>
                <a:cubicBezTo>
                  <a:pt x="8535178" y="148745"/>
                  <a:pt x="8889702" y="278730"/>
                  <a:pt x="9129790" y="484217"/>
                </a:cubicBezTo>
                <a:lnTo>
                  <a:pt x="9258974" y="615575"/>
                </a:lnTo>
                <a:lnTo>
                  <a:pt x="9261126" y="612634"/>
                </a:lnTo>
                <a:cubicBezTo>
                  <a:pt x="9445576" y="410219"/>
                  <a:pt x="9757936" y="277136"/>
                  <a:pt x="10112222" y="277136"/>
                </a:cubicBezTo>
                <a:cubicBezTo>
                  <a:pt x="10324793" y="277136"/>
                  <a:pt x="10522273" y="325046"/>
                  <a:pt x="10686084" y="407095"/>
                </a:cubicBezTo>
                <a:lnTo>
                  <a:pt x="10698420" y="414641"/>
                </a:lnTo>
                <a:lnTo>
                  <a:pt x="10756361" y="335498"/>
                </a:lnTo>
                <a:cubicBezTo>
                  <a:pt x="10940811" y="133083"/>
                  <a:pt x="11253171" y="0"/>
                  <a:pt x="11607457" y="0"/>
                </a:cubicBezTo>
                <a:cubicBezTo>
                  <a:pt x="11784600" y="0"/>
                  <a:pt x="11951262" y="33271"/>
                  <a:pt x="12096693" y="91844"/>
                </a:cubicBezTo>
                <a:lnTo>
                  <a:pt x="12192000" y="135942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326970"/>
                </a:lnTo>
                <a:lnTo>
                  <a:pt x="2069" y="326409"/>
                </a:lnTo>
                <a:cubicBezTo>
                  <a:pt x="105629" y="302528"/>
                  <a:pt x="215735" y="289663"/>
                  <a:pt x="329894" y="289663"/>
                </a:cubicBezTo>
                <a:cubicBezTo>
                  <a:pt x="529672" y="289663"/>
                  <a:pt x="717038" y="329061"/>
                  <a:pt x="878628" y="397949"/>
                </a:cubicBezTo>
                <a:lnTo>
                  <a:pt x="914726" y="416495"/>
                </a:lnTo>
                <a:lnTo>
                  <a:pt x="974025" y="335498"/>
                </a:lnTo>
                <a:cubicBezTo>
                  <a:pt x="1158473" y="133083"/>
                  <a:pt x="1470835" y="0"/>
                  <a:pt x="182511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accent2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4" name="任意多边形: 形状 15"/>
          <p:cNvSpPr/>
          <p:nvPr/>
        </p:nvSpPr>
        <p:spPr>
          <a:xfrm>
            <a:off x="0" y="5722938"/>
            <a:ext cx="9144000" cy="1135062"/>
          </a:xfrm>
          <a:custGeom>
            <a:avLst/>
            <a:gdLst>
              <a:gd name="connsiteX0" fmla="*/ 4165443 w 12192000"/>
              <a:gd name="connsiteY0" fmla="*/ 0 h 1133339"/>
              <a:gd name="connsiteX1" fmla="*/ 4793789 w 12192000"/>
              <a:gd name="connsiteY1" fmla="*/ 268294 h 1133339"/>
              <a:gd name="connsiteX2" fmla="*/ 4822897 w 12192000"/>
              <a:gd name="connsiteY2" fmla="*/ 311359 h 1133339"/>
              <a:gd name="connsiteX3" fmla="*/ 4850903 w 12192000"/>
              <a:gd name="connsiteY3" fmla="*/ 309092 h 1133339"/>
              <a:gd name="connsiteX4" fmla="*/ 5389486 w 12192000"/>
              <a:gd name="connsiteY4" fmla="*/ 539058 h 1133339"/>
              <a:gd name="connsiteX5" fmla="*/ 5423004 w 12192000"/>
              <a:gd name="connsiteY5" fmla="*/ 588645 h 1133339"/>
              <a:gd name="connsiteX6" fmla="*/ 5512341 w 12192000"/>
              <a:gd name="connsiteY6" fmla="*/ 549703 h 1133339"/>
              <a:gd name="connsiteX7" fmla="*/ 5765161 w 12192000"/>
              <a:gd name="connsiteY7" fmla="*/ 508714 h 1133339"/>
              <a:gd name="connsiteX8" fmla="*/ 5820259 w 12192000"/>
              <a:gd name="connsiteY8" fmla="*/ 512618 h 1133339"/>
              <a:gd name="connsiteX9" fmla="*/ 5859170 w 12192000"/>
              <a:gd name="connsiteY9" fmla="*/ 474742 h 1133339"/>
              <a:gd name="connsiteX10" fmla="*/ 6318443 w 12192000"/>
              <a:gd name="connsiteY10" fmla="*/ 321971 h 1133339"/>
              <a:gd name="connsiteX11" fmla="*/ 6571261 w 12192000"/>
              <a:gd name="connsiteY11" fmla="*/ 362960 h 1133339"/>
              <a:gd name="connsiteX12" fmla="*/ 6669499 w 12192000"/>
              <a:gd name="connsiteY12" fmla="*/ 405780 h 1133339"/>
              <a:gd name="connsiteX13" fmla="*/ 6680980 w 12192000"/>
              <a:gd name="connsiteY13" fmla="*/ 398172 h 1133339"/>
              <a:gd name="connsiteX14" fmla="*/ 7044125 w 12192000"/>
              <a:gd name="connsiteY14" fmla="*/ 309092 h 1133339"/>
              <a:gd name="connsiteX15" fmla="*/ 7503396 w 12192000"/>
              <a:gd name="connsiteY15" fmla="*/ 461863 h 1133339"/>
              <a:gd name="connsiteX16" fmla="*/ 7549263 w 12192000"/>
              <a:gd name="connsiteY16" fmla="*/ 506507 h 1133339"/>
              <a:gd name="connsiteX17" fmla="*/ 7557270 w 12192000"/>
              <a:gd name="connsiteY17" fmla="*/ 501203 h 1133339"/>
              <a:gd name="connsiteX18" fmla="*/ 7920415 w 12192000"/>
              <a:gd name="connsiteY18" fmla="*/ 412123 h 1133339"/>
              <a:gd name="connsiteX19" fmla="*/ 8518883 w 12192000"/>
              <a:gd name="connsiteY19" fmla="*/ 730689 h 1133339"/>
              <a:gd name="connsiteX20" fmla="*/ 8523397 w 12192000"/>
              <a:gd name="connsiteY20" fmla="*/ 742369 h 1133339"/>
              <a:gd name="connsiteX21" fmla="*/ 8530242 w 12192000"/>
              <a:gd name="connsiteY21" fmla="*/ 732242 h 1133339"/>
              <a:gd name="connsiteX22" fmla="*/ 9068825 w 12192000"/>
              <a:gd name="connsiteY22" fmla="*/ 502276 h 1133339"/>
              <a:gd name="connsiteX23" fmla="*/ 9292147 w 12192000"/>
              <a:gd name="connsiteY23" fmla="*/ 533926 h 1133339"/>
              <a:gd name="connsiteX24" fmla="*/ 9381057 w 12192000"/>
              <a:gd name="connsiteY24" fmla="*/ 567236 h 1133339"/>
              <a:gd name="connsiteX25" fmla="*/ 9408408 w 12192000"/>
              <a:gd name="connsiteY25" fmla="*/ 526771 h 1133339"/>
              <a:gd name="connsiteX26" fmla="*/ 9788804 w 12192000"/>
              <a:gd name="connsiteY26" fmla="*/ 364348 h 1133339"/>
              <a:gd name="connsiteX27" fmla="*/ 10169201 w 12192000"/>
              <a:gd name="connsiteY27" fmla="*/ 526771 h 1133339"/>
              <a:gd name="connsiteX28" fmla="*/ 10193126 w 12192000"/>
              <a:gd name="connsiteY28" fmla="*/ 562169 h 1133339"/>
              <a:gd name="connsiteX29" fmla="*/ 10221725 w 12192000"/>
              <a:gd name="connsiteY29" fmla="*/ 549703 h 1133339"/>
              <a:gd name="connsiteX30" fmla="*/ 10474543 w 12192000"/>
              <a:gd name="connsiteY30" fmla="*/ 508714 h 1133339"/>
              <a:gd name="connsiteX31" fmla="*/ 11030020 w 12192000"/>
              <a:gd name="connsiteY31" fmla="*/ 759843 h 1133339"/>
              <a:gd name="connsiteX32" fmla="*/ 11042281 w 12192000"/>
              <a:gd name="connsiteY32" fmla="*/ 779672 h 1133339"/>
              <a:gd name="connsiteX33" fmla="*/ 11058727 w 12192000"/>
              <a:gd name="connsiteY33" fmla="*/ 737128 h 1133339"/>
              <a:gd name="connsiteX34" fmla="*/ 11657193 w 12192000"/>
              <a:gd name="connsiteY34" fmla="*/ 418562 h 1133339"/>
              <a:gd name="connsiteX35" fmla="*/ 11910011 w 12192000"/>
              <a:gd name="connsiteY35" fmla="*/ 459551 h 1133339"/>
              <a:gd name="connsiteX36" fmla="*/ 12013158 w 12192000"/>
              <a:gd name="connsiteY36" fmla="*/ 504512 h 1133339"/>
              <a:gd name="connsiteX37" fmla="*/ 12070208 w 12192000"/>
              <a:gd name="connsiteY37" fmla="*/ 448985 h 1133339"/>
              <a:gd name="connsiteX38" fmla="*/ 12166333 w 12192000"/>
              <a:gd name="connsiteY38" fmla="*/ 385294 h 1133339"/>
              <a:gd name="connsiteX39" fmla="*/ 12192000 w 12192000"/>
              <a:gd name="connsiteY39" fmla="*/ 374106 h 1133339"/>
              <a:gd name="connsiteX40" fmla="*/ 12192000 w 12192000"/>
              <a:gd name="connsiteY40" fmla="*/ 1133339 h 1133339"/>
              <a:gd name="connsiteX41" fmla="*/ 0 w 12192000"/>
              <a:gd name="connsiteY41" fmla="*/ 1133339 h 1133339"/>
              <a:gd name="connsiteX42" fmla="*/ 0 w 12192000"/>
              <a:gd name="connsiteY42" fmla="*/ 486996 h 1133339"/>
              <a:gd name="connsiteX43" fmla="*/ 71 w 12192000"/>
              <a:gd name="connsiteY43" fmla="*/ 486956 h 1133339"/>
              <a:gd name="connsiteX44" fmla="*/ 336420 w 12192000"/>
              <a:gd name="connsiteY44" fmla="*/ 418562 h 1133339"/>
              <a:gd name="connsiteX45" fmla="*/ 611086 w 12192000"/>
              <a:gd name="connsiteY45" fmla="*/ 463094 h 1133339"/>
              <a:gd name="connsiteX46" fmla="*/ 684818 w 12192000"/>
              <a:gd name="connsiteY46" fmla="*/ 495232 h 1133339"/>
              <a:gd name="connsiteX47" fmla="*/ 719102 w 12192000"/>
              <a:gd name="connsiteY47" fmla="*/ 461863 h 1133339"/>
              <a:gd name="connsiteX48" fmla="*/ 1178373 w 12192000"/>
              <a:gd name="connsiteY48" fmla="*/ 309092 h 1133339"/>
              <a:gd name="connsiteX49" fmla="*/ 1431191 w 12192000"/>
              <a:gd name="connsiteY49" fmla="*/ 350081 h 1133339"/>
              <a:gd name="connsiteX50" fmla="*/ 1535098 w 12192000"/>
              <a:gd name="connsiteY50" fmla="*/ 395372 h 1133339"/>
              <a:gd name="connsiteX51" fmla="*/ 1601328 w 12192000"/>
              <a:gd name="connsiteY51" fmla="*/ 366503 h 1133339"/>
              <a:gd name="connsiteX52" fmla="*/ 1875994 w 12192000"/>
              <a:gd name="connsiteY52" fmla="*/ 321971 h 1133339"/>
              <a:gd name="connsiteX53" fmla="*/ 2526182 w 12192000"/>
              <a:gd name="connsiteY53" fmla="*/ 668067 h 1133339"/>
              <a:gd name="connsiteX54" fmla="*/ 2552597 w 12192000"/>
              <a:gd name="connsiteY54" fmla="*/ 736404 h 1133339"/>
              <a:gd name="connsiteX55" fmla="*/ 2571015 w 12192000"/>
              <a:gd name="connsiteY55" fmla="*/ 731813 h 1133339"/>
              <a:gd name="connsiteX56" fmla="*/ 2701915 w 12192000"/>
              <a:gd name="connsiteY56" fmla="*/ 721216 h 1133339"/>
              <a:gd name="connsiteX57" fmla="*/ 2724369 w 12192000"/>
              <a:gd name="connsiteY57" fmla="*/ 722353 h 1133339"/>
              <a:gd name="connsiteX58" fmla="*/ 2760974 w 12192000"/>
              <a:gd name="connsiteY58" fmla="*/ 627658 h 1133339"/>
              <a:gd name="connsiteX59" fmla="*/ 3359439 w 12192000"/>
              <a:gd name="connsiteY59" fmla="*/ 309092 h 1133339"/>
              <a:gd name="connsiteX60" fmla="*/ 3490338 w 12192000"/>
              <a:gd name="connsiteY60" fmla="*/ 319689 h 1133339"/>
              <a:gd name="connsiteX61" fmla="*/ 3500624 w 12192000"/>
              <a:gd name="connsiteY61" fmla="*/ 322253 h 1133339"/>
              <a:gd name="connsiteX62" fmla="*/ 3537095 w 12192000"/>
              <a:gd name="connsiteY62" fmla="*/ 268294 h 1133339"/>
              <a:gd name="connsiteX63" fmla="*/ 4165443 w 12192000"/>
              <a:gd name="connsiteY63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2192000" h="1133339">
                <a:moveTo>
                  <a:pt x="4165443" y="0"/>
                </a:moveTo>
                <a:cubicBezTo>
                  <a:pt x="4427005" y="0"/>
                  <a:pt x="4657616" y="106424"/>
                  <a:pt x="4793789" y="268294"/>
                </a:cubicBezTo>
                <a:lnTo>
                  <a:pt x="4822897" y="311359"/>
                </a:lnTo>
                <a:lnTo>
                  <a:pt x="4850903" y="309092"/>
                </a:lnTo>
                <a:cubicBezTo>
                  <a:pt x="5075099" y="309092"/>
                  <a:pt x="5272766" y="400313"/>
                  <a:pt x="5389486" y="539058"/>
                </a:cubicBezTo>
                <a:lnTo>
                  <a:pt x="5423004" y="588645"/>
                </a:lnTo>
                <a:lnTo>
                  <a:pt x="5512341" y="549703"/>
                </a:lnTo>
                <a:cubicBezTo>
                  <a:pt x="5590047" y="523309"/>
                  <a:pt x="5675481" y="508714"/>
                  <a:pt x="5765161" y="508714"/>
                </a:cubicBezTo>
                <a:lnTo>
                  <a:pt x="5820259" y="512618"/>
                </a:lnTo>
                <a:lnTo>
                  <a:pt x="5859170" y="474742"/>
                </a:lnTo>
                <a:cubicBezTo>
                  <a:pt x="5976709" y="380352"/>
                  <a:pt x="6139086" y="321971"/>
                  <a:pt x="6318443" y="321971"/>
                </a:cubicBezTo>
                <a:cubicBezTo>
                  <a:pt x="6408121" y="321971"/>
                  <a:pt x="6493555" y="336566"/>
                  <a:pt x="6571261" y="362960"/>
                </a:cubicBezTo>
                <a:lnTo>
                  <a:pt x="6669499" y="405780"/>
                </a:lnTo>
                <a:lnTo>
                  <a:pt x="6680980" y="398172"/>
                </a:lnTo>
                <a:cubicBezTo>
                  <a:pt x="6784641" y="341931"/>
                  <a:pt x="6909609" y="309092"/>
                  <a:pt x="7044125" y="309092"/>
                </a:cubicBezTo>
                <a:cubicBezTo>
                  <a:pt x="7223481" y="309092"/>
                  <a:pt x="7385858" y="367473"/>
                  <a:pt x="7503396" y="461863"/>
                </a:cubicBezTo>
                <a:lnTo>
                  <a:pt x="7549263" y="506507"/>
                </a:lnTo>
                <a:lnTo>
                  <a:pt x="7557270" y="501203"/>
                </a:lnTo>
                <a:cubicBezTo>
                  <a:pt x="7660931" y="444962"/>
                  <a:pt x="7785899" y="412123"/>
                  <a:pt x="7920415" y="412123"/>
                </a:cubicBezTo>
                <a:cubicBezTo>
                  <a:pt x="8189451" y="412123"/>
                  <a:pt x="8420281" y="543481"/>
                  <a:pt x="8518883" y="730689"/>
                </a:cubicBezTo>
                <a:lnTo>
                  <a:pt x="8523397" y="742369"/>
                </a:lnTo>
                <a:lnTo>
                  <a:pt x="8530242" y="732242"/>
                </a:lnTo>
                <a:cubicBezTo>
                  <a:pt x="8646964" y="593497"/>
                  <a:pt x="8844630" y="502276"/>
                  <a:pt x="9068825" y="502276"/>
                </a:cubicBezTo>
                <a:cubicBezTo>
                  <a:pt x="9147294" y="502276"/>
                  <a:pt x="9222512" y="513450"/>
                  <a:pt x="9292147" y="533926"/>
                </a:cubicBezTo>
                <a:lnTo>
                  <a:pt x="9381057" y="567236"/>
                </a:lnTo>
                <a:lnTo>
                  <a:pt x="9408408" y="526771"/>
                </a:lnTo>
                <a:cubicBezTo>
                  <a:pt x="9490847" y="428776"/>
                  <a:pt x="9630456" y="364348"/>
                  <a:pt x="9788804" y="364348"/>
                </a:cubicBezTo>
                <a:cubicBezTo>
                  <a:pt x="9947151" y="364348"/>
                  <a:pt x="10086761" y="428776"/>
                  <a:pt x="10169201" y="526771"/>
                </a:cubicBezTo>
                <a:lnTo>
                  <a:pt x="10193126" y="562169"/>
                </a:lnTo>
                <a:lnTo>
                  <a:pt x="10221725" y="549703"/>
                </a:lnTo>
                <a:cubicBezTo>
                  <a:pt x="10299432" y="523309"/>
                  <a:pt x="10384865" y="508714"/>
                  <a:pt x="10474543" y="508714"/>
                </a:cubicBezTo>
                <a:cubicBezTo>
                  <a:pt x="10709949" y="508714"/>
                  <a:pt x="10916105" y="609285"/>
                  <a:pt x="11030020" y="759843"/>
                </a:cubicBezTo>
                <a:lnTo>
                  <a:pt x="11042281" y="779672"/>
                </a:lnTo>
                <a:lnTo>
                  <a:pt x="11058727" y="737128"/>
                </a:lnTo>
                <a:cubicBezTo>
                  <a:pt x="11157327" y="549920"/>
                  <a:pt x="11388158" y="418562"/>
                  <a:pt x="11657193" y="418562"/>
                </a:cubicBezTo>
                <a:cubicBezTo>
                  <a:pt x="11746871" y="418562"/>
                  <a:pt x="11832305" y="433157"/>
                  <a:pt x="11910011" y="459551"/>
                </a:cubicBezTo>
                <a:lnTo>
                  <a:pt x="12013158" y="504512"/>
                </a:lnTo>
                <a:lnTo>
                  <a:pt x="12070208" y="448985"/>
                </a:lnTo>
                <a:cubicBezTo>
                  <a:pt x="12099592" y="425388"/>
                  <a:pt x="12131779" y="404041"/>
                  <a:pt x="12166333" y="385294"/>
                </a:cubicBezTo>
                <a:lnTo>
                  <a:pt x="12192000" y="374106"/>
                </a:lnTo>
                <a:lnTo>
                  <a:pt x="12192000" y="1133339"/>
                </a:lnTo>
                <a:lnTo>
                  <a:pt x="0" y="1133339"/>
                </a:lnTo>
                <a:lnTo>
                  <a:pt x="0" y="486996"/>
                </a:lnTo>
                <a:lnTo>
                  <a:pt x="71" y="486956"/>
                </a:lnTo>
                <a:cubicBezTo>
                  <a:pt x="100055" y="443338"/>
                  <a:pt x="214635" y="418562"/>
                  <a:pt x="336420" y="418562"/>
                </a:cubicBezTo>
                <a:cubicBezTo>
                  <a:pt x="433848" y="418562"/>
                  <a:pt x="526664" y="434418"/>
                  <a:pt x="611086" y="463094"/>
                </a:cubicBezTo>
                <a:lnTo>
                  <a:pt x="684818" y="495232"/>
                </a:lnTo>
                <a:lnTo>
                  <a:pt x="719102" y="461863"/>
                </a:lnTo>
                <a:cubicBezTo>
                  <a:pt x="836640" y="367473"/>
                  <a:pt x="999017" y="309092"/>
                  <a:pt x="1178373" y="309092"/>
                </a:cubicBezTo>
                <a:cubicBezTo>
                  <a:pt x="1268052" y="309092"/>
                  <a:pt x="1353485" y="323687"/>
                  <a:pt x="1431191" y="350081"/>
                </a:cubicBezTo>
                <a:lnTo>
                  <a:pt x="1535098" y="395372"/>
                </a:lnTo>
                <a:lnTo>
                  <a:pt x="1601328" y="366503"/>
                </a:lnTo>
                <a:cubicBezTo>
                  <a:pt x="1685751" y="337827"/>
                  <a:pt x="1778567" y="321971"/>
                  <a:pt x="1875994" y="321971"/>
                </a:cubicBezTo>
                <a:cubicBezTo>
                  <a:pt x="2168280" y="321971"/>
                  <a:pt x="2419060" y="464681"/>
                  <a:pt x="2526182" y="668067"/>
                </a:cubicBezTo>
                <a:lnTo>
                  <a:pt x="2552597" y="736404"/>
                </a:lnTo>
                <a:lnTo>
                  <a:pt x="2571015" y="731813"/>
                </a:lnTo>
                <a:cubicBezTo>
                  <a:pt x="2613296" y="724865"/>
                  <a:pt x="2657074" y="721216"/>
                  <a:pt x="2701915" y="721216"/>
                </a:cubicBezTo>
                <a:lnTo>
                  <a:pt x="2724369" y="722353"/>
                </a:lnTo>
                <a:lnTo>
                  <a:pt x="2760974" y="627658"/>
                </a:lnTo>
                <a:cubicBezTo>
                  <a:pt x="2859573" y="440450"/>
                  <a:pt x="3090405" y="309092"/>
                  <a:pt x="3359439" y="309092"/>
                </a:cubicBezTo>
                <a:cubicBezTo>
                  <a:pt x="3404279" y="309092"/>
                  <a:pt x="3448056" y="312741"/>
                  <a:pt x="3490338" y="319689"/>
                </a:cubicBezTo>
                <a:lnTo>
                  <a:pt x="3500624" y="322253"/>
                </a:lnTo>
                <a:lnTo>
                  <a:pt x="3537095" y="268294"/>
                </a:lnTo>
                <a:cubicBezTo>
                  <a:pt x="3673270" y="106424"/>
                  <a:pt x="3903880" y="0"/>
                  <a:pt x="4165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5" name="任意多边形 30"/>
          <p:cNvSpPr/>
          <p:nvPr/>
        </p:nvSpPr>
        <p:spPr>
          <a:xfrm rot="20700000" flipH="1">
            <a:off x="4124325" y="1689100"/>
            <a:ext cx="895350" cy="619125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alpha val="50000"/>
                </a:schemeClr>
              </a:gs>
              <a:gs pos="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86050" y="2591560"/>
            <a:ext cx="3771900" cy="978729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3" hasCustomPrompt="1"/>
          </p:nvPr>
        </p:nvSpPr>
        <p:spPr>
          <a:xfrm>
            <a:off x="2686050" y="3610928"/>
            <a:ext cx="37719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单击此处编辑文本</a:t>
            </a:r>
          </a:p>
        </p:txBody>
      </p:sp>
      <p:sp>
        <p:nvSpPr>
          <p:cNvPr id="16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pPr/>
              <a:t>2019/8/28</a:t>
            </a:fld>
            <a:endParaRPr lang="zh-CN" altLang="en-US"/>
          </a:p>
        </p:txBody>
      </p:sp>
      <p:sp>
        <p:nvSpPr>
          <p:cNvPr id="17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15730434-E802-412D-9709-2467650D7E4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pPr/>
              <a:t>2019/8/28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2843C7-5BC8-40E0-B647-B447EEDF7AA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9841" y="711200"/>
            <a:ext cx="3196800" cy="1600200"/>
          </a:xfrm>
        </p:spPr>
        <p:txBody>
          <a:bodyPr anchor="t">
            <a:normAutofit/>
          </a:bodyPr>
          <a:lstStyle>
            <a:lvl1pPr algn="l">
              <a:defRPr sz="3200"/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14391" y="733425"/>
            <a:ext cx="46278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noProof="1"/>
              <a:t>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9EFD9D74-47D9-4702-A33C-335B63B48DBF}" type="datetimeFigureOut">
              <a:rPr lang="zh-CN" altLang="en-US"/>
              <a:pPr/>
              <a:t>2019/8/28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01E316-C1C1-4295-80FA-C2918982AB5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smtClean="0"/>
            </a:lvl1pPr>
          </a:lstStyle>
          <a:p>
            <a:fld id="{760FBDFE-C587-4B4C-A407-44438C67B59E}" type="datetimeFigureOut">
              <a:rPr lang="zh-CN" altLang="en-US"/>
              <a:pPr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65B6E-C1CB-4EC3-86D7-06924F61DC4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14"/>
          <p:cNvGrpSpPr>
            <a:grpSpLocks/>
          </p:cNvGrpSpPr>
          <p:nvPr/>
        </p:nvGrpSpPr>
        <p:grpSpPr bwMode="auto">
          <a:xfrm>
            <a:off x="581025" y="919163"/>
            <a:ext cx="1031875" cy="268287"/>
            <a:chOff x="580813" y="919766"/>
            <a:chExt cx="1032708" cy="267237"/>
          </a:xfrm>
        </p:grpSpPr>
        <p:sp>
          <p:nvSpPr>
            <p:cNvPr id="12" name="椭圆 11"/>
            <p:cNvSpPr/>
            <p:nvPr/>
          </p:nvSpPr>
          <p:spPr>
            <a:xfrm flipH="1">
              <a:off x="580813" y="919766"/>
              <a:ext cx="266915" cy="267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1101933" y="952973"/>
              <a:ext cx="200186" cy="2008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1480063" y="986180"/>
              <a:ext cx="133458" cy="1344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grpSp>
        <p:nvGrpSpPr>
          <p:cNvPr id="1030" name="组合 15"/>
          <p:cNvGrpSpPr>
            <a:grpSpLocks/>
          </p:cNvGrpSpPr>
          <p:nvPr/>
        </p:nvGrpSpPr>
        <p:grpSpPr bwMode="auto">
          <a:xfrm flipH="1">
            <a:off x="7562850" y="919163"/>
            <a:ext cx="1031875" cy="268287"/>
            <a:chOff x="580813" y="919766"/>
            <a:chExt cx="1032708" cy="267237"/>
          </a:xfrm>
        </p:grpSpPr>
        <p:sp>
          <p:nvSpPr>
            <p:cNvPr id="17" name="椭圆 16"/>
            <p:cNvSpPr/>
            <p:nvPr/>
          </p:nvSpPr>
          <p:spPr>
            <a:xfrm flipH="1">
              <a:off x="580813" y="919766"/>
              <a:ext cx="266915" cy="267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18" name="椭圆 17"/>
            <p:cNvSpPr/>
            <p:nvPr/>
          </p:nvSpPr>
          <p:spPr>
            <a:xfrm flipH="1">
              <a:off x="1101933" y="952973"/>
              <a:ext cx="200186" cy="2008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1480063" y="986180"/>
              <a:ext cx="133458" cy="1344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1034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1663700" y="365125"/>
            <a:ext cx="5816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文本占位符 2"/>
          <p:cNvSpPr>
            <a:spLocks noGrp="1" noChangeArrowheads="1"/>
          </p:cNvSpPr>
          <p:nvPr>
            <p:ph type="body" idx="4294967295"/>
            <p:custDataLst>
              <p:tags r:id="rId13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/>
              <a:pPr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rgbClr val="7F7F7F"/>
                </a:solidFill>
              </a:defRPr>
            </a:lvl1pPr>
          </a:lstStyle>
          <a:p>
            <a:fld id="{B504350C-5ECA-495F-AC25-81E34E947E1F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20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</p:sldLayoutIdLst>
  <p:txStyles>
    <p:titleStyle>
      <a:lvl1pPr algn="ctr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ctr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ctr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ctr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ctr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ctr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ctr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ctr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171450" indent="-171450" algn="l" defTabSz="685800" rtl="0" fontAlgn="base">
        <a:lnSpc>
          <a:spcPct val="12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4"/>
          <p:cNvGrpSpPr>
            <a:grpSpLocks/>
          </p:cNvGrpSpPr>
          <p:nvPr/>
        </p:nvGrpSpPr>
        <p:grpSpPr bwMode="auto">
          <a:xfrm>
            <a:off x="581025" y="919163"/>
            <a:ext cx="1031875" cy="268287"/>
            <a:chOff x="580813" y="919766"/>
            <a:chExt cx="1032708" cy="267237"/>
          </a:xfrm>
        </p:grpSpPr>
        <p:sp>
          <p:nvSpPr>
            <p:cNvPr id="12" name="椭圆 11"/>
            <p:cNvSpPr/>
            <p:nvPr/>
          </p:nvSpPr>
          <p:spPr>
            <a:xfrm flipH="1">
              <a:off x="580813" y="919766"/>
              <a:ext cx="266915" cy="267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13" name="椭圆 12"/>
            <p:cNvSpPr/>
            <p:nvPr/>
          </p:nvSpPr>
          <p:spPr>
            <a:xfrm flipH="1">
              <a:off x="1101933" y="952973"/>
              <a:ext cx="200186" cy="2008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14" name="椭圆 13"/>
            <p:cNvSpPr/>
            <p:nvPr/>
          </p:nvSpPr>
          <p:spPr>
            <a:xfrm flipH="1">
              <a:off x="1480063" y="986180"/>
              <a:ext cx="133458" cy="1344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grpSp>
        <p:nvGrpSpPr>
          <p:cNvPr id="2054" name="组合 15"/>
          <p:cNvGrpSpPr>
            <a:grpSpLocks/>
          </p:cNvGrpSpPr>
          <p:nvPr/>
        </p:nvGrpSpPr>
        <p:grpSpPr bwMode="auto">
          <a:xfrm flipH="1">
            <a:off x="7562850" y="919163"/>
            <a:ext cx="1031875" cy="268287"/>
            <a:chOff x="580813" y="919766"/>
            <a:chExt cx="1032708" cy="267237"/>
          </a:xfrm>
        </p:grpSpPr>
        <p:sp>
          <p:nvSpPr>
            <p:cNvPr id="17" name="椭圆 16"/>
            <p:cNvSpPr/>
            <p:nvPr/>
          </p:nvSpPr>
          <p:spPr>
            <a:xfrm flipH="1">
              <a:off x="580813" y="919766"/>
              <a:ext cx="266915" cy="26723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18" name="椭圆 17"/>
            <p:cNvSpPr/>
            <p:nvPr/>
          </p:nvSpPr>
          <p:spPr>
            <a:xfrm flipH="1">
              <a:off x="1101933" y="952973"/>
              <a:ext cx="200186" cy="2008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19" name="椭圆 18"/>
            <p:cNvSpPr/>
            <p:nvPr/>
          </p:nvSpPr>
          <p:spPr>
            <a:xfrm flipH="1">
              <a:off x="1480063" y="986180"/>
              <a:ext cx="133458" cy="13440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2058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1663700" y="365125"/>
            <a:ext cx="5816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9" name="文本占位符 2"/>
          <p:cNvSpPr>
            <a:spLocks noGrp="1" noChangeArrowheads="1"/>
          </p:cNvSpPr>
          <p:nvPr>
            <p:ph type="body" idx="4294967295"/>
            <p:custDataLst>
              <p:tags r:id="rId13"/>
            </p:custDataLst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/>
              <a:pPr/>
              <a:t>2019/8/28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rgbClr val="7F7F7F"/>
                </a:solidFill>
              </a:defRPr>
            </a:lvl1pPr>
          </a:lstStyle>
          <a:p>
            <a:fld id="{0F7FA7E1-6014-4087-B0BC-B39E27D92314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20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</p:sldLayoutIdLst>
  <p:txStyles>
    <p:titleStyle>
      <a:lvl1pPr algn="ctr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ctr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ctr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ctr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ctr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ctr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ctr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ctr" defTabSz="685800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171450" indent="-171450" algn="l" defTabSz="685800" rtl="0" fontAlgn="base">
        <a:lnSpc>
          <a:spcPct val="12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12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31.xml"/><Relationship Id="rId7" Type="http://schemas.openxmlformats.org/officeDocument/2006/relationships/slideLayout" Target="../slideLayouts/slideLayout1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6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1917700" y="2530475"/>
            <a:ext cx="5308600" cy="979488"/>
          </a:xfrm>
        </p:spPr>
        <p:txBody>
          <a:bodyPr/>
          <a:lstStyle/>
          <a:p>
            <a:r>
              <a:rPr lang="zh-CN" altLang="en-US" smtClean="0"/>
              <a:t>跨域</a:t>
            </a:r>
          </a:p>
        </p:txBody>
      </p:sp>
      <p:sp>
        <p:nvSpPr>
          <p:cNvPr id="24578" name="副标题 7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917700" y="3546475"/>
            <a:ext cx="5308600" cy="425450"/>
          </a:xfrm>
        </p:spPr>
        <p:txBody>
          <a:bodyPr/>
          <a:lstStyle/>
          <a:p>
            <a:r>
              <a:rPr lang="en-US" altLang="zh-CN" smtClean="0"/>
              <a:t>不要再问我跨域的问题了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3216275" y="1738313"/>
            <a:ext cx="2711450" cy="882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 sz="5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noProof="1" smtClean="0"/>
              <a:t>2018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>
                <a:sym typeface="微软雅黑" pitchFamily="34" charset="-122"/>
              </a:rPr>
              <a:t>利用JSONP跨域</a:t>
            </a:r>
          </a:p>
        </p:txBody>
      </p:sp>
      <p:sp>
        <p:nvSpPr>
          <p:cNvPr id="43010" name="内容占位符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在HTML标签里，一些标签比如script、img这样的获取资源的标签是没有跨域限制的，利用这一点，我们可以这样干。</a:t>
            </a:r>
            <a:endParaRPr lang="zh-CN" altLang="en-US" smtClean="0">
              <a:sym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>
                <a:sym typeface="微软雅黑" pitchFamily="34" charset="-122"/>
              </a:rPr>
              <a:t>利用JSONP跨域</a:t>
            </a:r>
          </a:p>
        </p:txBody>
      </p:sp>
      <p:sp>
        <p:nvSpPr>
          <p:cNvPr id="45058" name="内容占位符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8650" y="1825625"/>
            <a:ext cx="7886700" cy="4624388"/>
          </a:xfrm>
        </p:spPr>
        <p:txBody>
          <a:bodyPr/>
          <a:lstStyle/>
          <a:p>
            <a:r>
              <a:rPr lang="zh-CN" altLang="en-US" sz="2000" smtClean="0">
                <a:sym typeface="微软雅黑" pitchFamily="34" charset="-122"/>
              </a:rPr>
              <a:t>  function showData (result) {</a:t>
            </a:r>
          </a:p>
          <a:p>
            <a:r>
              <a:rPr lang="zh-CN" altLang="en-US" sz="2000" smtClean="0">
                <a:sym typeface="微软雅黑" pitchFamily="34" charset="-122"/>
              </a:rPr>
              <a:t>            var data = JSON.stringify(result); //json对象转成字符串</a:t>
            </a:r>
          </a:p>
          <a:p>
            <a:r>
              <a:rPr lang="zh-CN" altLang="en-US" sz="2000" smtClean="0">
                <a:sym typeface="微软雅黑" pitchFamily="34" charset="-122"/>
              </a:rPr>
              <a:t>            $("#text").val(data);</a:t>
            </a:r>
          </a:p>
          <a:p>
            <a:r>
              <a:rPr lang="zh-CN" altLang="en-US" sz="2000" smtClean="0">
                <a:sym typeface="微软雅黑" pitchFamily="34" charset="-122"/>
              </a:rPr>
              <a:t>}</a:t>
            </a:r>
          </a:p>
          <a:p>
            <a:r>
              <a:rPr lang="zh-CN" altLang="en-US" sz="2000" smtClean="0">
                <a:sym typeface="微软雅黑" pitchFamily="34" charset="-122"/>
              </a:rPr>
              <a:t>$(document).ready(function () {</a:t>
            </a:r>
          </a:p>
          <a:p>
            <a:r>
              <a:rPr lang="zh-CN" altLang="en-US" sz="2000" smtClean="0">
                <a:sym typeface="微软雅黑" pitchFamily="34" charset="-122"/>
              </a:rPr>
              <a:t>        $("#btn").click(function () {</a:t>
            </a:r>
          </a:p>
          <a:p>
            <a:r>
              <a:rPr lang="zh-CN" altLang="en-US" sz="2000" smtClean="0">
                <a:sym typeface="微软雅黑" pitchFamily="34" charset="-122"/>
              </a:rPr>
              <a:t>                $("head").append("&lt;script src='http://localhost:9090/student?callback=showData'&gt;&lt;\/script&gt;");</a:t>
            </a:r>
          </a:p>
          <a:p>
            <a:r>
              <a:rPr lang="zh-CN" altLang="en-US" sz="2000" smtClean="0">
                <a:sym typeface="微软雅黑" pitchFamily="34" charset="-122"/>
              </a:rPr>
              <a:t>            });</a:t>
            </a:r>
          </a:p>
          <a:p>
            <a:r>
              <a:rPr lang="zh-CN" altLang="en-US" sz="2000" smtClean="0">
                <a:sym typeface="微软雅黑" pitchFamily="34" charset="-122"/>
              </a:rPr>
              <a:t>});</a:t>
            </a:r>
            <a:endParaRPr lang="zh-CN" altLang="en-US" smtClean="0">
              <a:sym typeface="微软雅黑" pitchFamily="34" charset="-122"/>
            </a:endParaRPr>
          </a:p>
          <a:p>
            <a:endParaRPr lang="zh-CN" altLang="en-US" smtClean="0">
              <a:sym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>
                <a:sym typeface="微软雅黑" pitchFamily="34" charset="-122"/>
              </a:rPr>
              <a:t>JQ</a:t>
            </a:r>
            <a:r>
              <a:rPr lang="zh-CN" altLang="en-US" smtClean="0">
                <a:sym typeface="微软雅黑" pitchFamily="34" charset="-122"/>
              </a:rPr>
              <a:t>的JSONP跨域</a:t>
            </a:r>
          </a:p>
        </p:txBody>
      </p:sp>
      <p:sp>
        <p:nvSpPr>
          <p:cNvPr id="47106" name="内容占位符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28650" y="1825625"/>
            <a:ext cx="7886700" cy="4624388"/>
          </a:xfrm>
        </p:spPr>
        <p:txBody>
          <a:bodyPr/>
          <a:lstStyle/>
          <a:p>
            <a:r>
              <a:rPr lang="zh-CN" altLang="en-US" sz="2000" smtClean="0">
                <a:sym typeface="微软雅黑" pitchFamily="34" charset="-122"/>
              </a:rPr>
              <a:t> $.ajax({</a:t>
            </a:r>
          </a:p>
          <a:p>
            <a:r>
              <a:rPr lang="zh-CN" altLang="en-US" sz="2000" smtClean="0">
                <a:sym typeface="微软雅黑" pitchFamily="34" charset="-122"/>
              </a:rPr>
              <a:t>                    url: "http://localhost:9090/student",</a:t>
            </a:r>
          </a:p>
          <a:p>
            <a:r>
              <a:rPr lang="zh-CN" altLang="en-US" sz="2000" smtClean="0">
                <a:sym typeface="微软雅黑" pitchFamily="34" charset="-122"/>
              </a:rPr>
              <a:t>                    type: "GET",</a:t>
            </a:r>
          </a:p>
          <a:p>
            <a:r>
              <a:rPr lang="zh-CN" altLang="en-US" sz="2000" smtClean="0">
                <a:sym typeface="微软雅黑" pitchFamily="34" charset="-122"/>
              </a:rPr>
              <a:t>                    dataType: "jsonp", //指定服务器返回的数据类型</a:t>
            </a:r>
          </a:p>
          <a:p>
            <a:r>
              <a:rPr lang="zh-CN" altLang="en-US" sz="2000" smtClean="0">
                <a:sym typeface="微软雅黑" pitchFamily="34" charset="-122"/>
              </a:rPr>
              <a:t>                    success: function (data) {</a:t>
            </a:r>
          </a:p>
          <a:p>
            <a:r>
              <a:rPr lang="zh-CN" altLang="en-US" sz="2000" smtClean="0">
                <a:sym typeface="微软雅黑" pitchFamily="34" charset="-122"/>
              </a:rPr>
              <a:t>                        var result = JSON.stringify(data); </a:t>
            </a:r>
          </a:p>
          <a:p>
            <a:r>
              <a:rPr lang="zh-CN" altLang="en-US" sz="2000" smtClean="0">
                <a:sym typeface="微软雅黑" pitchFamily="34" charset="-122"/>
              </a:rPr>
              <a:t>                        $("#text").val(result);</a:t>
            </a:r>
          </a:p>
          <a:p>
            <a:r>
              <a:rPr lang="zh-CN" altLang="en-US" sz="2000" smtClean="0">
                <a:sym typeface="微软雅黑" pitchFamily="34" charset="-122"/>
              </a:rPr>
              <a:t>                    }</a:t>
            </a:r>
          </a:p>
          <a:p>
            <a:r>
              <a:rPr lang="zh-CN" altLang="en-US" sz="2000" smtClean="0">
                <a:sym typeface="微软雅黑" pitchFamily="34" charset="-122"/>
              </a:rPr>
              <a:t> });</a:t>
            </a:r>
          </a:p>
          <a:p>
            <a:endParaRPr lang="zh-CN" altLang="en-US" smtClean="0">
              <a:sym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666875" y="365125"/>
            <a:ext cx="5813425" cy="1325563"/>
          </a:xfrm>
        </p:spPr>
        <p:txBody>
          <a:bodyPr/>
          <a:lstStyle/>
          <a:p>
            <a:r>
              <a:rPr lang="zh-CN" altLang="en-US" smtClean="0">
                <a:sym typeface="微软雅黑" pitchFamily="34" charset="-122"/>
              </a:rPr>
              <a:t>空iframe加form</a:t>
            </a:r>
          </a:p>
        </p:txBody>
      </p:sp>
      <p:sp>
        <p:nvSpPr>
          <p:cNvPr id="49154" name="内容占位符 2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1690688"/>
            <a:ext cx="7847012" cy="4498975"/>
          </a:xfrm>
        </p:spPr>
        <p:txBody>
          <a:bodyPr/>
          <a:lstStyle/>
          <a:p>
            <a:r>
              <a:rPr lang="zh-CN" altLang="en-US" smtClean="0">
                <a:sym typeface="微软雅黑" pitchFamily="34" charset="-122"/>
              </a:rPr>
              <a:t>细心的朋友可能发现，JSONP只能发GET请求，因为本质上script加载资源就是GET，那么如果要发POST请求怎么办呢？</a:t>
            </a:r>
          </a:p>
          <a:p>
            <a:r>
              <a:rPr lang="zh-CN" altLang="en-US" smtClean="0">
                <a:sym typeface="微软雅黑" pitchFamily="34" charset="-122"/>
              </a:rPr>
              <a:t>iframe跨域的场景是指：页面加载了iframe，但是iframe和父页面不在同一个域，在同源情况下，iframe是可以与父页面互相调用全局函数、使用全局变量的；而跨域时，数据交换会被浏览器阻止，这个时候，需要考虑怎么来做才能绕过浏览器，实现iframe跨域的数据访问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>
                <a:sym typeface="微软雅黑" pitchFamily="34" charset="-122"/>
              </a:rPr>
              <a:t>空iframe加form</a:t>
            </a:r>
          </a:p>
        </p:txBody>
      </p:sp>
      <p:sp>
        <p:nvSpPr>
          <p:cNvPr id="51202" name="内容占位符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smtClean="0">
              <a:sym typeface="微软雅黑" pitchFamily="34" charset="-122"/>
            </a:endParaRPr>
          </a:p>
          <a:p>
            <a:endParaRPr lang="zh-CN" altLang="en-US" smtClean="0">
              <a:sym typeface="微软雅黑" pitchFamily="34" charset="-122"/>
            </a:endParaRPr>
          </a:p>
        </p:txBody>
      </p:sp>
      <p:sp>
        <p:nvSpPr>
          <p:cNvPr id="51203" name="内容占位符 3"/>
          <p:cNvSpPr>
            <a:spLocks noGrp="1" noChangeArrowheads="1"/>
          </p:cNvSpPr>
          <p:nvPr>
            <p:ph sz="half" idx="4294967295"/>
          </p:nvPr>
        </p:nvSpPr>
        <p:spPr>
          <a:xfrm>
            <a:off x="5257800" y="1825625"/>
            <a:ext cx="3886200" cy="4351338"/>
          </a:xfrm>
        </p:spPr>
        <p:txBody>
          <a:bodyPr/>
          <a:lstStyle/>
          <a:p>
            <a:endParaRPr lang="zh-CN" altLang="en-US" smtClean="0">
              <a:sym typeface="微软雅黑" pitchFamily="34" charset="-122"/>
            </a:endParaRPr>
          </a:p>
          <a:p>
            <a:endParaRPr lang="zh-CN" altLang="en-US" smtClean="0"/>
          </a:p>
        </p:txBody>
      </p:sp>
      <p:pic>
        <p:nvPicPr>
          <p:cNvPr id="6" name="图片 6"/>
          <p:cNvPicPr>
            <a:picLocks noChangeAspect="1" noChangeArrowheads="1"/>
          </p:cNvPicPr>
          <p:nvPr/>
        </p:nvPicPr>
        <p:blipFill>
          <a:blip r:embed="rId6"/>
          <a:srcRect r="23175"/>
          <a:stretch>
            <a:fillRect/>
          </a:stretch>
        </p:blipFill>
        <p:spPr bwMode="auto">
          <a:xfrm>
            <a:off x="2714612" y="1571612"/>
            <a:ext cx="3435350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>
                <a:sym typeface="微软雅黑" pitchFamily="34" charset="-122"/>
              </a:rPr>
              <a:t>CORS</a:t>
            </a:r>
          </a:p>
        </p:txBody>
      </p:sp>
      <p:sp>
        <p:nvSpPr>
          <p:cNvPr id="53250" name="内容占位符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>
                <a:sym typeface="微软雅黑" pitchFamily="34" charset="-122"/>
              </a:rPr>
              <a:t>CORS是一个W3C标准，全称是"跨域资源共享"（Cross-origin resource sharing）跨域资源共享 CORS 详解。看名字就知道这是处理跨域问题的标准做法。CORS有两种请求，简单请求和非简单请求。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666875" y="365125"/>
            <a:ext cx="5813425" cy="1325563"/>
          </a:xfrm>
        </p:spPr>
        <p:txBody>
          <a:bodyPr/>
          <a:lstStyle/>
          <a:p>
            <a:r>
              <a:rPr lang="zh-CN" altLang="en-US" smtClean="0">
                <a:sym typeface="微软雅黑" pitchFamily="34" charset="-122"/>
              </a:rPr>
              <a:t>CORS</a:t>
            </a:r>
          </a:p>
        </p:txBody>
      </p:sp>
      <p:sp>
        <p:nvSpPr>
          <p:cNvPr id="55298" name="内容占位符 2"/>
          <p:cNvSpPr>
            <a:spLocks noGrp="1" noChangeArrowheads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1690688"/>
            <a:ext cx="3868737" cy="4498975"/>
          </a:xfrm>
        </p:spPr>
        <p:txBody>
          <a:bodyPr/>
          <a:lstStyle/>
          <a:p>
            <a:r>
              <a:rPr lang="zh-CN" altLang="en-US" smtClean="0">
                <a:sym typeface="微软雅黑" pitchFamily="34" charset="-122"/>
              </a:rPr>
              <a:t>请求方法是以下三种方法之一：</a:t>
            </a:r>
          </a:p>
          <a:p>
            <a:r>
              <a:rPr lang="zh-CN" altLang="en-US" smtClean="0">
                <a:sym typeface="微软雅黑" pitchFamily="34" charset="-122"/>
              </a:rPr>
              <a:t>HEAD</a:t>
            </a:r>
          </a:p>
          <a:p>
            <a:r>
              <a:rPr lang="zh-CN" altLang="en-US" smtClean="0">
                <a:sym typeface="微软雅黑" pitchFamily="34" charset="-122"/>
              </a:rPr>
              <a:t>GET</a:t>
            </a:r>
          </a:p>
          <a:p>
            <a:r>
              <a:rPr lang="zh-CN" altLang="en-US" smtClean="0">
                <a:sym typeface="微软雅黑" pitchFamily="34" charset="-122"/>
              </a:rPr>
              <a:t>POST</a:t>
            </a:r>
          </a:p>
        </p:txBody>
      </p:sp>
      <p:sp>
        <p:nvSpPr>
          <p:cNvPr id="55299" name="内容占位符 5"/>
          <p:cNvSpPr>
            <a:spLocks noGrp="1" noChangeArrowheads="1"/>
          </p:cNvSpPr>
          <p:nvPr>
            <p:ph sz="quarter" idx="4"/>
          </p:nvPr>
        </p:nvSpPr>
        <p:spPr>
          <a:xfrm>
            <a:off x="4629150" y="1689100"/>
            <a:ext cx="3887788" cy="47736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mtClean="0"/>
              <a:t>HTTP的头信息不超出以下几种字段：</a:t>
            </a:r>
          </a:p>
          <a:p>
            <a:pPr>
              <a:lnSpc>
                <a:spcPct val="80000"/>
              </a:lnSpc>
            </a:pPr>
            <a:r>
              <a:rPr lang="zh-CN" altLang="en-US" smtClean="0"/>
              <a:t>Accept</a:t>
            </a:r>
          </a:p>
          <a:p>
            <a:pPr>
              <a:lnSpc>
                <a:spcPct val="80000"/>
              </a:lnSpc>
            </a:pPr>
            <a:r>
              <a:rPr lang="zh-CN" altLang="en-US" smtClean="0"/>
              <a:t>Accept-Language</a:t>
            </a:r>
          </a:p>
          <a:p>
            <a:pPr>
              <a:lnSpc>
                <a:spcPct val="80000"/>
              </a:lnSpc>
            </a:pPr>
            <a:r>
              <a:rPr lang="zh-CN" altLang="en-US" smtClean="0"/>
              <a:t>Content-Language</a:t>
            </a:r>
          </a:p>
          <a:p>
            <a:pPr>
              <a:lnSpc>
                <a:spcPct val="80000"/>
              </a:lnSpc>
            </a:pPr>
            <a:r>
              <a:rPr lang="zh-CN" altLang="en-US" smtClean="0"/>
              <a:t>Last-Event-ID</a:t>
            </a:r>
          </a:p>
          <a:p>
            <a:pPr>
              <a:lnSpc>
                <a:spcPct val="80000"/>
              </a:lnSpc>
            </a:pPr>
            <a:r>
              <a:rPr lang="zh-CN" altLang="en-US" smtClean="0"/>
              <a:t>Content-Type：只限于三个值application/x-www-form-urlencoded、multipart/form-data、text/plain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>
                <a:sym typeface="微软雅黑" pitchFamily="34" charset="-122"/>
              </a:rPr>
              <a:t>代理</a:t>
            </a:r>
          </a:p>
        </p:txBody>
      </p:sp>
      <p:sp>
        <p:nvSpPr>
          <p:cNvPr id="57346" name="内容占位符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>
                <a:sym typeface="微软雅黑" pitchFamily="34" charset="-122"/>
              </a:rPr>
              <a:t>想一下，如果我们请求的时候还是用前端的域名，然后有个东西帮我们把这个请求转发到真正的后端域名上，不就避免跨域了吗？这时候，Nginx出场了。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>
                <a:sym typeface="微软雅黑" pitchFamily="34" charset="-122"/>
              </a:rPr>
              <a:t>Nginx配置</a:t>
            </a:r>
          </a:p>
        </p:txBody>
      </p:sp>
      <p:sp>
        <p:nvSpPr>
          <p:cNvPr id="59394" name="内容占位符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>
                <a:sym typeface="微软雅黑" pitchFamily="34" charset="-122"/>
              </a:rPr>
              <a:t>Nginx转发的方式似乎很方便！但这种使用也是看场景的，如果后端接口是一个公共的API，比如一些公共服务获取天气什么的，前端调用的时候总不能让运维去配置一下Nginx，如果兼容性没问题（IE 10或者以上），CROS才是更通用的做法吧。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686050" y="2590800"/>
            <a:ext cx="3771900" cy="979488"/>
          </a:xfrm>
        </p:spPr>
        <p:txBody>
          <a:bodyPr/>
          <a:lstStyle/>
          <a:p>
            <a:r>
              <a:rPr lang="zh-CN" altLang="en-US" smtClean="0"/>
              <a:t>谢谢观看</a:t>
            </a:r>
          </a:p>
        </p:txBody>
      </p:sp>
      <p:sp>
        <p:nvSpPr>
          <p:cNvPr id="61442" name="文本占位符 4"/>
          <p:cNvSpPr>
            <a:spLocks noGrp="1" noChangeArrowheads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2686050" y="3611563"/>
            <a:ext cx="3771900" cy="460375"/>
          </a:xfrm>
        </p:spPr>
        <p:txBody>
          <a:bodyPr/>
          <a:lstStyle/>
          <a:p>
            <a:r>
              <a:rPr lang="en-US" altLang="zh-CN" smtClean="0"/>
              <a:t>THANK YOU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666875" y="365125"/>
            <a:ext cx="5813425" cy="1325563"/>
          </a:xfrm>
        </p:spPr>
        <p:txBody>
          <a:bodyPr/>
          <a:lstStyle/>
          <a:p>
            <a:r>
              <a:rPr lang="zh-CN" altLang="en-US" smtClean="0"/>
              <a:t>跨域的问题</a:t>
            </a:r>
          </a:p>
        </p:txBody>
      </p:sp>
      <p:sp>
        <p:nvSpPr>
          <p:cNvPr id="26626" name="内容占位符 2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1690688"/>
            <a:ext cx="3868737" cy="4498975"/>
          </a:xfrm>
        </p:spPr>
        <p:txBody>
          <a:bodyPr>
            <a:normAutofit fontScale="97500"/>
          </a:bodyPr>
          <a:lstStyle/>
          <a:p>
            <a:pPr fontAlgn="auto">
              <a:spcAft>
                <a:spcPts val="0"/>
              </a:spcAft>
            </a:pPr>
            <a:r>
              <a:rPr lang="zh-CN" altLang="en-US" noProof="1"/>
              <a:t>跨域这两个字就像一块狗皮膏药一样黏在每一个前端开发者身上，无论你在工作上或者面试中无可避免会遇到这个问题。为了应付面试，我每次都随便背几个方案，也不知道为什么要这样干，反正面完就可以扔了，我想工作上也不会用到那么多乱七八糟的方案。</a:t>
            </a:r>
          </a:p>
        </p:txBody>
      </p:sp>
      <p:pic>
        <p:nvPicPr>
          <p:cNvPr id="26627" name="内容占位符 2" descr="1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6"/>
          <a:srcRect l="27765" r="18700"/>
          <a:stretch>
            <a:fillRect/>
          </a:stretch>
        </p:blipFill>
        <p:spPr>
          <a:xfrm>
            <a:off x="5226050" y="1690688"/>
            <a:ext cx="3246438" cy="4044950"/>
          </a:xfr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为什么有跨域问题</a:t>
            </a:r>
          </a:p>
        </p:txBody>
      </p:sp>
      <p:sp>
        <p:nvSpPr>
          <p:cNvPr id="28675" name="内容占位符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确实，我们这种搬砖工人就是为了混口饭吃嘛，好好的调个接口告诉我跨域了，这种阻碍我们轻松搬砖的事情真恶心！为什么会跨域？是谁在搞事情？这个问题的始作俑者就是浏览器的同源策略。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>
                <a:sym typeface="微软雅黑" pitchFamily="34" charset="-122"/>
              </a:rPr>
              <a:t>同源策略</a:t>
            </a:r>
            <a:endParaRPr lang="zh-CN" altLang="en-US" smtClean="0"/>
          </a:p>
        </p:txBody>
      </p:sp>
      <p:sp>
        <p:nvSpPr>
          <p:cNvPr id="30722" name="内容占位符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cookie大家应该知道，一般用来处理登录等场景。如果你请求了接口进行登录，服务端验证通过后会在响应头加入Set-Cookie字段，然后下次再发请求的时候，浏览器会自动将cookie附加在HTTP请求的头字段Cookie中，服务端就能知道这个用户已经登录过了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>
                <a:sym typeface="微软雅黑" pitchFamily="34" charset="-122"/>
              </a:rPr>
              <a:t>没有同源策略的场景一</a:t>
            </a:r>
          </a:p>
        </p:txBody>
      </p:sp>
      <p:sp>
        <p:nvSpPr>
          <p:cNvPr id="32771" name="内容占位符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微软雅黑" pitchFamily="34" charset="-122"/>
              </a:rPr>
              <a:t>你准备去清空你的购物车，于是打开了买买买网站www.maimaimai.com，然后登录成功，开始购物。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微软雅黑" pitchFamily="34" charset="-122"/>
              </a:rPr>
              <a:t>你在看有什么东西买的过程中，你的好基友发给你一个链接www.nidongde.com，一脸yin笑地跟你说：“你懂的”，你毫不犹豫打开了。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>
                <a:sym typeface="微软雅黑" pitchFamily="34" charset="-122"/>
              </a:rPr>
              <a:t>没有同源策略的场景二</a:t>
            </a:r>
          </a:p>
        </p:txBody>
      </p:sp>
      <p:sp>
        <p:nvSpPr>
          <p:cNvPr id="34818" name="内容占位符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微软雅黑" pitchFamily="34" charset="-122"/>
              </a:rPr>
              <a:t>有一天你刚睡醒，收到一封邮件，说是你的银行账号有风险，赶紧点进www.yinghang.com改密码。你赶紧点进去，你输入账号密码，去看看钱有没有少了。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微软雅黑" pitchFamily="34" charset="-122"/>
              </a:rPr>
              <a:t>睡眼朦胧的你没看清楚，访问的是www.yinghang.com，这个钓鱼网站做了什么呢？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>
                <a:sym typeface="微软雅黑" pitchFamily="34" charset="-122"/>
              </a:rPr>
              <a:t>同源策略的安全意义</a:t>
            </a:r>
          </a:p>
        </p:txBody>
      </p:sp>
      <p:sp>
        <p:nvSpPr>
          <p:cNvPr id="36867" name="内容占位符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由此我们知道，同源策略确实能规避一些危险，不是说有了同源策略就安全，只是说同源策略是一种浏览器最基本的安全机制，毕竟能提高一点攻击的成本。其实没有刺不穿的盾，只是攻击的成本和攻击成功后获得的利益成不成正比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ym typeface="微软雅黑" pitchFamily="34" charset="-122"/>
              </a:rPr>
              <a:t>跨域正确的打开方式</a:t>
            </a:r>
          </a:p>
        </p:txBody>
      </p:sp>
      <p:sp>
        <p:nvSpPr>
          <p:cNvPr id="38914" name="内容占位符 2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>
                <a:sym typeface="微软雅黑" pitchFamily="34" charset="-122"/>
              </a:rPr>
              <a:t>经过对同源策略的了解，我们应该要消除对浏览器的误解，同源策略是浏览器做的一件好事，是用来防御来自邪门歪道的攻击，但总不能为了不让坏人进门而把全部人都拒之门外吧。没错，我们这种正人君子只要打开方式正确，就应该可以跨域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立方体 8"/>
          <p:cNvSpPr/>
          <p:nvPr>
            <p:custDataLst>
              <p:tags r:id="rId2"/>
            </p:custDataLst>
          </p:nvPr>
        </p:nvSpPr>
        <p:spPr>
          <a:xfrm>
            <a:off x="893763" y="2330450"/>
            <a:ext cx="915987" cy="887413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500" b="1" noProof="1">
                <a:solidFill>
                  <a:schemeClr val="bg1"/>
                </a:solidFill>
              </a:rPr>
              <a:t>1</a:t>
            </a:r>
            <a:endParaRPr lang="zh-CN" altLang="en-US" sz="1500" b="1" noProof="1">
              <a:solidFill>
                <a:schemeClr val="bg1"/>
              </a:solidFill>
            </a:endParaRPr>
          </a:p>
        </p:txBody>
      </p:sp>
      <p:sp>
        <p:nvSpPr>
          <p:cNvPr id="19" name="立方体 18"/>
          <p:cNvSpPr/>
          <p:nvPr>
            <p:custDataLst>
              <p:tags r:id="rId3"/>
            </p:custDataLst>
          </p:nvPr>
        </p:nvSpPr>
        <p:spPr>
          <a:xfrm>
            <a:off x="893763" y="4719638"/>
            <a:ext cx="915987" cy="887412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500" b="1" noProof="1">
                <a:solidFill>
                  <a:schemeClr val="bg1"/>
                </a:solidFill>
              </a:rPr>
              <a:t>2</a:t>
            </a:r>
            <a:endParaRPr lang="zh-CN" altLang="en-US" sz="1500" b="1" noProof="1">
              <a:solidFill>
                <a:schemeClr val="bg1"/>
              </a:solidFill>
            </a:endParaRPr>
          </a:p>
        </p:txBody>
      </p:sp>
      <p:sp>
        <p:nvSpPr>
          <p:cNvPr id="40963" name="文本框 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51063" y="4540250"/>
            <a:ext cx="5830887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404040"/>
                </a:solidFill>
              </a:rPr>
              <a:t>随便跑起一份后端代码（以下后端是随便跑起来的node koa2），地址是http://localhost:9971。</a:t>
            </a: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2151063" y="2151063"/>
            <a:ext cx="5830887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normAutofit fontScale="97500"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400">
                <a:solidFill>
                  <a:srgbClr val="333333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随便跑起一份前端代码（以下前端是随便跑起来的vue），地址是http://localhost:9099。</a:t>
            </a:r>
          </a:p>
        </p:txBody>
      </p:sp>
      <p:sp>
        <p:nvSpPr>
          <p:cNvPr id="40965" name="标题 1"/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1666875" y="365125"/>
            <a:ext cx="5813425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zh-CN" altLang="en-US" sz="3600">
                <a:solidFill>
                  <a:schemeClr val="tx2"/>
                </a:solidFill>
                <a:ea typeface="微软雅黑" pitchFamily="34" charset="-122"/>
                <a:sym typeface="微软雅黑" pitchFamily="34" charset="-122"/>
              </a:rPr>
              <a:t>准备工作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68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UNIT_TYPE" val="c"/>
  <p:tag name="KSO_WM_UNIT_INDEX" val="1"/>
  <p:tag name="KSO_WM_UNIT_ID" val="custom20186833_1*c*1"/>
  <p:tag name="KSO_WM_UNIT_LAYERLEVEL" val="1"/>
  <p:tag name="KSO_WM_UNIT_VALUE" val="3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201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683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6833"/>
  <p:tag name="KSO_WM_SLIDE_ID" val="custom20186833_7"/>
  <p:tag name="KSO_WM_SLIDE_INDEX" val="7"/>
  <p:tag name="KSO_WM_DIAGRAM_GROUP_CODE" val="l1-1"/>
  <p:tag name="KSO_WM_SLIDE_SUBTYPE" val="dia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TEMPLATE_THUMBS_INDEX" val="1、9、12、16、19、22、23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CLEAR" val="1"/>
  <p:tag name="KSO_WM_UNIT_TYPE" val="l_h_i"/>
  <p:tag name="KSO_WM_UNIT_INDEX" val="1_1_1"/>
  <p:tag name="KSO_WM_UNIT_ID" val="custom20186833_7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CLEAR" val="1"/>
  <p:tag name="KSO_WM_UNIT_TYPE" val="l_h_i"/>
  <p:tag name="KSO_WM_UNIT_INDEX" val="1_2_1"/>
  <p:tag name="KSO_WM_UNIT_ID" val="custom20186833_7*l_h_i*1_2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TYPE" val="l_h_f"/>
  <p:tag name="KSO_WM_UNIT_INDEX" val="1_2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6833_7*l_h_f*1_2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ID" val="custom20186833_7*l_h_f*1_1_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683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683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IZE" val="621*343"/>
  <p:tag name="KSO_WM_SLIDE_POSITION" val="50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6833_2"/>
  <p:tag name="KSO_WM_TAG_VERSION" val="1.0"/>
  <p:tag name="KSO_WM_TEMPLATE_INDEX" val="20186833"/>
  <p:tag name="KSO_WM_TEMPLATE_CATEGORY" val="custom"/>
  <p:tag name="KSO_WM_SLIDE_SUBTYPE" val="pureTx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TEMPLATE_THUMBS_INDEX" val="1、9、12、16、19、22、23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6"/>
  <p:tag name="KSO_WM_UNIT_LAYERLEVEL" val="1"/>
  <p:tag name="KSO_WM_UNIT_INDEX" val="1"/>
  <p:tag name="KSO_WM_UNIT_ID" val="custom20186833_2*a*1"/>
  <p:tag name="KSO_WM_UNIT_TYPE" val="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25"/>
  <p:tag name="KSO_WM_UNIT_LAYERLEVEL" val="1"/>
  <p:tag name="KSO_WM_UNIT_INDEX" val="1"/>
  <p:tag name="KSO_WM_UNIT_ID" val="custom20186833_2*f*1"/>
  <p:tag name="KSO_WM_UNIT_TYPE" val="f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SLIDE_ID" val="custom20186833_23"/>
  <p:tag name="KSO_WM_SLIDE_INDEX" val="23"/>
  <p:tag name="KSO_WM_SLIDE_ITEM_CNT" val="2"/>
  <p:tag name="KSO_WM_SLIDE_LAYOUT" val="a_f"/>
  <p:tag name="KSO_WM_SLIDE_LAYOUT_CNT" val="1_1"/>
  <p:tag name="KSO_WM_SLIDE_TYPE" val="endPage"/>
  <p:tag name="KSO_WM_BEAUTIFY_FLAG" val="#wm#"/>
  <p:tag name="KSO_WM_SLIDE_SUBTYPE" val="pureTx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TYPE" val="a"/>
  <p:tag name="KSO_WM_UNIT_INDEX" val="1"/>
  <p:tag name="KSO_WM_UNIT_ID" val="custom20186833_23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UNIT_PRESET_TEXT" val="谢谢观看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TYPE" val="f"/>
  <p:tag name="KSO_WM_UNIT_INDEX" val="1"/>
  <p:tag name="KSO_WM_UNIT_ID" val="custom20186833_23*f*1"/>
  <p:tag name="KSO_WM_UNIT_LAYERLEVEL" val="1"/>
  <p:tag name="KSO_WM_UNIT_VALUE" val="14"/>
  <p:tag name="KSO_WM_UNIT_HIGHLIGHT" val="0"/>
  <p:tag name="KSO_WM_UNIT_COMPATIBLE" val="0"/>
  <p:tag name="KSO_WM_UNIT_CLEAR" val="0"/>
  <p:tag name="KSO_WM_UNIT_PRESET_TEXT" val="THANK YOU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SLIDE_ID" val="custom20186833_1"/>
  <p:tag name="KSO_WM_SLIDE_INDEX" val="1"/>
  <p:tag name="KSO_WM_SLIDE_ITEM_CNT" val="2"/>
  <p:tag name="KSO_WM_SLIDE_LAYOUT" val="a_b_c"/>
  <p:tag name="KSO_WM_SLIDE_LAYOUT_CNT" val="1_1_1"/>
  <p:tag name="KSO_WM_SLIDE_TYPE" val="title"/>
  <p:tag name="KSO_WM_TEMPLATE_THUMBS_INDEX" val="1、9、12、16、19、22、23、"/>
  <p:tag name="KSO_WM_BEAUTIFY_FLAG" val="#wm#"/>
  <p:tag name="KSO_WM_SLIDE_SUBTYPE" val="pureTx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TYPE" val="a"/>
  <p:tag name="KSO_WM_UNIT_INDEX" val="1"/>
  <p:tag name="KSO_WM_UNIT_ID" val="custom20186833_1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UNIT_PRESET_TEXT" val="蓝色扁平清新通用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6833"/>
  <p:tag name="KSO_WM_TAG_VERSION" val="1.0"/>
  <p:tag name="KSO_WM_BEAUTIFY_FLAG" val="#wm#"/>
  <p:tag name="KSO_WM_UNIT_TYPE" val="b"/>
  <p:tag name="KSO_WM_UNIT_INDEX" val="1"/>
  <p:tag name="KSO_WM_UNIT_ID" val="custom20186833_1*b*1"/>
  <p:tag name="KSO_WM_UNIT_LAYERLEVEL" val="1"/>
  <p:tag name="KSO_WM_UNIT_VALUE" val="22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</p:tagLst>
</file>

<file path=ppt/theme/theme1.xml><?xml version="1.0" encoding="utf-8"?>
<a:theme xmlns:a="http://schemas.openxmlformats.org/drawingml/2006/main" name="1_Office 主题​​">
  <a:themeElements>
    <a:clrScheme name="自定义 221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221">
      <a:dk1>
        <a:srgbClr val="000000"/>
      </a:dk1>
      <a:lt1>
        <a:srgbClr val="FFFFFF"/>
      </a:lt1>
      <a:dk2>
        <a:srgbClr val="5B9BD5"/>
      </a:dk2>
      <a:lt2>
        <a:srgbClr val="E7E6E6"/>
      </a:lt2>
      <a:accent1>
        <a:srgbClr val="5B9BD5"/>
      </a:accent1>
      <a:accent2>
        <a:srgbClr val="FFFFFF"/>
      </a:accent2>
      <a:accent3>
        <a:srgbClr val="5B9BD5"/>
      </a:accent3>
      <a:accent4>
        <a:srgbClr val="5B9BD5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1481</Words>
  <Application>WPS Office</Application>
  <PresentationFormat>全屏显示(4:3)</PresentationFormat>
  <Paragraphs>88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Calibri</vt:lpstr>
      <vt:lpstr>1_Office 主题​​</vt:lpstr>
      <vt:lpstr>2_Office 主题​​</vt:lpstr>
      <vt:lpstr>跨域</vt:lpstr>
      <vt:lpstr>跨域的问题</vt:lpstr>
      <vt:lpstr>为什么有跨域问题</vt:lpstr>
      <vt:lpstr>同源策略</vt:lpstr>
      <vt:lpstr>没有同源策略的场景一</vt:lpstr>
      <vt:lpstr>没有同源策略的场景二</vt:lpstr>
      <vt:lpstr>同源策略的安全意义</vt:lpstr>
      <vt:lpstr>跨域正确的打开方式</vt:lpstr>
      <vt:lpstr>幻灯片 9</vt:lpstr>
      <vt:lpstr>利用JSONP跨域</vt:lpstr>
      <vt:lpstr>利用JSONP跨域</vt:lpstr>
      <vt:lpstr>JQ的JSONP跨域</vt:lpstr>
      <vt:lpstr>空iframe加form</vt:lpstr>
      <vt:lpstr>空iframe加form</vt:lpstr>
      <vt:lpstr>CORS</vt:lpstr>
      <vt:lpstr>CORS</vt:lpstr>
      <vt:lpstr>代理</vt:lpstr>
      <vt:lpstr>Nginx配置</vt:lpstr>
      <vt:lpstr>谢谢观看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蓝色扁平清新通用</dc:title>
  <dc:creator>Administrator</dc:creator>
  <cp:lastModifiedBy>DELL</cp:lastModifiedBy>
  <cp:revision>40</cp:revision>
  <dcterms:created xsi:type="dcterms:W3CDTF">2018-08-14T01:27:10Z</dcterms:created>
  <dcterms:modified xsi:type="dcterms:W3CDTF">2019-08-28T11:16:51Z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