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306" r:id="rId18"/>
    <p:sldId id="305" r:id="rId19"/>
    <p:sldId id="271" r:id="rId20"/>
    <p:sldId id="272" r:id="rId21"/>
    <p:sldId id="273" r:id="rId22"/>
    <p:sldId id="274" r:id="rId23"/>
    <p:sldId id="286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2" autoAdjust="0"/>
  </p:normalViewPr>
  <p:slideViewPr>
    <p:cSldViewPr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415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角三角形 9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任意多边形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角三角形 13"/>
          <p:cNvSpPr/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fld id="{08191576-95FC-4755-8AC5-8C5FE077D1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4050FB6B-0E44-4FE8-98F3-53172ACB80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 panose="05040102010807070707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665" indent="-228600" algn="l" rtl="0" eaLnBrk="1" latinLnBrk="0" hangingPunct="1">
        <a:spcBef>
          <a:spcPts val="325"/>
        </a:spcBef>
        <a:buClr>
          <a:schemeClr val="accent1"/>
        </a:buClr>
        <a:buFont typeface="Verdana" panose="020B0604030504040204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790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 panose="05020102010507070707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 panose="05020102010507070707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善管</a:t>
            </a:r>
            <a:r>
              <a:rPr lang="en-US" altLang="zh-CN" dirty="0" err="1" smtClean="0"/>
              <a:t>ag</a:t>
            </a:r>
            <a:r>
              <a:rPr lang="en-US" altLang="zh-CN" dirty="0" smtClean="0"/>
              <a:t>-grid</a:t>
            </a:r>
            <a:r>
              <a:rPr lang="zh-CN" altLang="en-US" dirty="0" smtClean="0"/>
              <a:t>使用手册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grid.gotoPage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(page)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//page </a:t>
            </a:r>
            <a:r>
              <a:rPr lang="zh-CN" altLang="en-US" dirty="0" smtClean="0"/>
              <a:t>指定页数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让表格查询指定页数据并展示，查询完回调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grid.doQuery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按当前查询条件查询数据并展示，查询完回调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grid.changePageSize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每页数量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手动修改每页数量，强制表格回到第一页并调用</a:t>
            </a:r>
            <a:r>
              <a:rPr lang="en-US" altLang="zh-CN" dirty="0" err="1" smtClean="0"/>
              <a:t>queryEnd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grid.setPageSize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pageSize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pageSize</a:t>
            </a:r>
            <a:r>
              <a:rPr lang="en-US" altLang="zh-CN" dirty="0" smtClean="0"/>
              <a:t> </a:t>
            </a:r>
            <a:r>
              <a:rPr lang="zh-CN" altLang="en-US" dirty="0" smtClean="0"/>
              <a:t>每页数量</a:t>
            </a:r>
            <a:endParaRPr lang="zh-CN" altLang="en-US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设置表格当前的每页数量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grid.getSelectedIds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用于操作数据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获取选择的</a:t>
            </a:r>
            <a:r>
              <a:rPr lang="en-US" dirty="0" smtClean="0"/>
              <a:t>Id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grid.getSelectedDataArr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zh-CN" altLang="en-US" dirty="0" smtClean="0"/>
              <a:t>用于权限控制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获取选择的数据集合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grid.setExcelData = function(func)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func </a:t>
            </a:r>
            <a:r>
              <a:rPr lang="zh-CN" altLang="en-US"/>
              <a:t>处理数据的方法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对于excel数据进行处理回调函数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grid.checkSelection=function(check)</a:t>
            </a:r>
            <a:endParaRPr lang="en-US" dirty="0" err="1" smtClean="0"/>
          </a:p>
          <a:p>
            <a:endParaRPr lang="en-US" altLang="zh-CN" dirty="0" smtClean="0"/>
          </a:p>
          <a:p>
            <a:r>
              <a:rPr lang="en-US" dirty="0" smtClean="0"/>
              <a:t>check</a:t>
            </a:r>
            <a:r>
              <a:rPr lang="zh-CN" altLang="en-US" dirty="0" smtClean="0"/>
              <a:t>控制的条件如果为</a:t>
            </a:r>
            <a:r>
              <a:rPr lang="en-US" altLang="zh-CN" dirty="0" smtClean="0"/>
              <a:t>TRUE</a:t>
            </a:r>
            <a:r>
              <a:rPr lang="zh-CN" altLang="en-US" dirty="0" smtClean="0"/>
              <a:t>则报错，否则执行对应的操作</a:t>
            </a:r>
            <a:endParaRPr lang="zh-CN" altLang="en-US" dirty="0" smtClean="0"/>
          </a:p>
          <a:p>
            <a:endParaRPr lang="zh-CN" altLang="en-US" sz="1400" dirty="0" smtClean="0"/>
          </a:p>
          <a:p>
            <a:r>
              <a:rPr lang="zh-CN" altLang="en-US" sz="1400" dirty="0" smtClean="0"/>
              <a:t>mainGrid.checkSelection((item)=&gt;item.StatusType != 0).then(()=&gt;{</a:t>
            </a:r>
            <a:endParaRPr lang="zh-CN" altLang="en-US" sz="1400" dirty="0" smtClean="0"/>
          </a:p>
          <a:p>
            <a:r>
              <a:rPr lang="zh-CN" altLang="en-US" sz="1400" dirty="0" smtClean="0"/>
              <a:t>                //检验成功执行对应操作</a:t>
            </a:r>
            <a:endParaRPr lang="zh-CN" altLang="en-US" sz="1400" dirty="0" smtClean="0"/>
          </a:p>
          <a:p>
            <a:r>
              <a:rPr lang="zh-CN" altLang="en-US" sz="1400" dirty="0" smtClean="0"/>
              <a:t>            }).catch(()=&gt;{</a:t>
            </a:r>
            <a:endParaRPr lang="zh-CN" altLang="en-US" sz="1400" dirty="0" smtClean="0"/>
          </a:p>
          <a:p>
            <a:r>
              <a:rPr lang="zh-CN" altLang="en-US" sz="1400" dirty="0" smtClean="0"/>
              <a:t>                //校验失败报错</a:t>
            </a:r>
            <a:endParaRPr lang="zh-CN" altLang="en-US" sz="1400" dirty="0" smtClean="0"/>
          </a:p>
          <a:p>
            <a:r>
              <a:rPr lang="zh-CN" altLang="en-US" sz="1400" dirty="0" smtClean="0"/>
              <a:t>            });</a:t>
            </a:r>
            <a:endParaRPr lang="zh-CN" altLang="en-US" sz="1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校验选择的数据是否可以进行操作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grid.onFilterChanged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筛选后调用函数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grid.changesLineByKey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ids,key,func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//ids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 smtClean="0"/>
              <a:t>//key</a:t>
            </a:r>
            <a:r>
              <a:rPr lang="zh-CN" altLang="en-US" dirty="0" smtClean="0"/>
              <a:t>用来对应的属性名，默认</a:t>
            </a:r>
            <a:r>
              <a:rPr lang="en-US" altLang="zh-CN" dirty="0" smtClean="0"/>
              <a:t>Id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func</a:t>
            </a:r>
            <a:r>
              <a:rPr lang="en-US" altLang="zh-CN" dirty="0" smtClean="0"/>
              <a:t> </a:t>
            </a:r>
            <a:r>
              <a:rPr lang="zh-CN" altLang="en-US" dirty="0" smtClean="0"/>
              <a:t>刷新后执行的函数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刷新指定数据的行数据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 err="1" smtClean="0"/>
              <a:t>window</a:t>
            </a:r>
            <a:r>
              <a:rPr lang="en-US" sz="2000" dirty="0" err="1" smtClean="0"/>
              <a:t>.</a:t>
            </a:r>
            <a:r>
              <a:rPr lang="en-US" sz="2000" b="1" dirty="0" err="1" smtClean="0"/>
              <a:t>mainGrid</a:t>
            </a:r>
            <a:r>
              <a:rPr lang="en-US" sz="2000" b="1" dirty="0" smtClean="0"/>
              <a:t> </a:t>
            </a:r>
            <a:r>
              <a:rPr lang="en-US" sz="2000" dirty="0" smtClean="0"/>
              <a:t>= </a:t>
            </a:r>
            <a:r>
              <a:rPr lang="en-US" sz="2000" b="1" i="1" dirty="0" err="1" smtClean="0"/>
              <a:t>Grid</a:t>
            </a:r>
            <a:r>
              <a:rPr lang="en-US" sz="2000" dirty="0" err="1" smtClean="0"/>
              <a:t>.createNewGrid</a:t>
            </a:r>
            <a:r>
              <a:rPr lang="en-US" sz="2000" dirty="0" smtClean="0"/>
              <a:t>(</a:t>
            </a:r>
            <a:r>
              <a:rPr lang="en-US" sz="2000" b="1" dirty="0" smtClean="0"/>
              <a:t>'#</a:t>
            </a:r>
            <a:r>
              <a:rPr lang="en-US" sz="2000" b="1" dirty="0" err="1" smtClean="0"/>
              <a:t>testTable'</a:t>
            </a:r>
            <a:r>
              <a:rPr lang="en-US" sz="2000" dirty="0" err="1" smtClean="0"/>
              <a:t>,gridOptions</a:t>
            </a:r>
            <a:r>
              <a:rPr lang="en-US" sz="2000" dirty="0" smtClean="0"/>
              <a:t>);</a:t>
            </a:r>
            <a:endParaRPr lang="en-US" sz="2000" dirty="0" smtClean="0"/>
          </a:p>
          <a:p>
            <a:pPr>
              <a:buNone/>
            </a:pPr>
            <a:endParaRPr lang="en-US" altLang="zh-CN" sz="2000" dirty="0" smtClean="0"/>
          </a:p>
          <a:p>
            <a:r>
              <a:rPr lang="en-US" altLang="zh-CN" sz="2000" dirty="0" smtClean="0"/>
              <a:t>//</a:t>
            </a:r>
            <a:r>
              <a:rPr lang="en-US" sz="2000" dirty="0" err="1" smtClean="0"/>
              <a:t>domId</a:t>
            </a:r>
            <a:r>
              <a:rPr lang="en-US" sz="2000" dirty="0" smtClean="0"/>
              <a:t> </a:t>
            </a:r>
            <a:r>
              <a:rPr lang="en-US" sz="2000" b="1" dirty="0" smtClean="0"/>
              <a:t>‘#</a:t>
            </a:r>
            <a:r>
              <a:rPr lang="en-US" sz="2000" b="1" dirty="0" err="1" smtClean="0"/>
              <a:t>testTable</a:t>
            </a:r>
            <a:r>
              <a:rPr lang="en-US" sz="2000" b="1" dirty="0" smtClean="0"/>
              <a:t>‘ </a:t>
            </a:r>
            <a:r>
              <a:rPr lang="zh-CN" altLang="en-US" sz="2000" b="1" dirty="0" smtClean="0"/>
              <a:t>表格</a:t>
            </a:r>
            <a:r>
              <a:rPr lang="en-US" altLang="zh-CN" sz="2000" b="1" dirty="0" smtClean="0"/>
              <a:t>Dom</a:t>
            </a:r>
            <a:r>
              <a:rPr lang="zh-CN" altLang="en-US" sz="2000" b="1" dirty="0" smtClean="0"/>
              <a:t>的</a:t>
            </a:r>
            <a:r>
              <a:rPr lang="en-US" altLang="zh-CN" sz="2000" b="1" dirty="0" smtClean="0"/>
              <a:t>Id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//</a:t>
            </a:r>
            <a:r>
              <a:rPr lang="en-US" sz="2000" dirty="0" err="1" smtClean="0"/>
              <a:t>inputConfig</a:t>
            </a:r>
            <a:r>
              <a:rPr lang="en-US" sz="2000" dirty="0" smtClean="0"/>
              <a:t> </a:t>
            </a:r>
            <a:r>
              <a:rPr lang="en-US" sz="2000" dirty="0" err="1" smtClean="0"/>
              <a:t>gridOptions</a:t>
            </a:r>
            <a:r>
              <a:rPr lang="en-US" sz="2000" dirty="0" smtClean="0"/>
              <a:t> </a:t>
            </a:r>
            <a:r>
              <a:rPr lang="zh-CN" altLang="en-US" sz="2000" dirty="0" smtClean="0"/>
              <a:t>表格配置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Grid</a:t>
            </a:r>
            <a:r>
              <a:rPr lang="zh-CN" altLang="en-US" dirty="0" smtClean="0"/>
              <a:t>对象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grid.setData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(data)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//data </a:t>
            </a:r>
            <a:r>
              <a:rPr lang="zh-CN" altLang="en-US" dirty="0" smtClean="0"/>
              <a:t>数据数组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设置表格中数据源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grid.getRowData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获取主表当前页全部数据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grid.getNodeByIndex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//index </a:t>
            </a:r>
            <a:r>
              <a:rPr lang="zh-CN" altLang="en-US" dirty="0" smtClean="0"/>
              <a:t>行序号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获得指定行数据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grid.unCheckAll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主表全部不选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grid.checkRow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(index)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主表选中某一行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grid.updateRow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(index, </a:t>
            </a:r>
            <a:r>
              <a:rPr lang="en-US" dirty="0" err="1" smtClean="0"/>
              <a:t>newData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//index </a:t>
            </a:r>
            <a:r>
              <a:rPr lang="zh-CN" altLang="en-US" dirty="0" smtClean="0"/>
              <a:t>行序号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newData</a:t>
            </a:r>
            <a:r>
              <a:rPr lang="en-US" altLang="zh-CN" dirty="0" smtClean="0"/>
              <a:t> </a:t>
            </a:r>
            <a:r>
              <a:rPr lang="zh-CN" altLang="en-US" dirty="0" smtClean="0"/>
              <a:t>新数据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更新某一行数据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grid.copySelection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将选择的行复制到剪切板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grid.exportColExcel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导出当前页数据到</a:t>
            </a:r>
            <a:r>
              <a:rPr lang="en-US" altLang="zh-CN" dirty="0" smtClean="0"/>
              <a:t>EXCEL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grid.showHeaderMenu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显示列菜单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grid.clearAllFilter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field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对应数据字段名</a:t>
            </a:r>
            <a:endParaRPr lang="en-US" altLang="zh-CN" sz="2000" b="1" dirty="0" smtClean="0"/>
          </a:p>
          <a:p>
            <a:r>
              <a:rPr lang="en-US" sz="2000" b="1" dirty="0" smtClean="0"/>
              <a:t>title  //</a:t>
            </a:r>
            <a:r>
              <a:rPr lang="zh-CN" altLang="en-US" sz="2000" b="1" dirty="0" smtClean="0"/>
              <a:t>显示标题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a</a:t>
            </a:r>
            <a:r>
              <a:rPr lang="en-US" sz="2000" b="1" dirty="0" smtClean="0"/>
              <a:t>lign  </a:t>
            </a:r>
            <a:r>
              <a:rPr lang="en-US" altLang="zh-CN" sz="2000" b="1" dirty="0" smtClean="0"/>
              <a:t>//</a:t>
            </a:r>
            <a:r>
              <a:rPr lang="zh-CN" altLang="en-US" sz="2000" b="1" dirty="0" smtClean="0"/>
              <a:t>水平对齐方式（</a:t>
            </a:r>
            <a:r>
              <a:rPr lang="en-US" altLang="zh-CN" sz="2000" b="1" dirty="0" err="1" smtClean="0"/>
              <a:t>left,center,right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sz="2000" b="1" dirty="0" err="1" smtClean="0"/>
              <a:t>valign</a:t>
            </a:r>
            <a:r>
              <a:rPr lang="en-US" sz="2000" b="1" dirty="0" smtClean="0"/>
              <a:t>  //</a:t>
            </a:r>
            <a:r>
              <a:rPr lang="zh-CN" altLang="en-US" sz="2000" b="1" dirty="0" smtClean="0"/>
              <a:t>垂直对齐方式（</a:t>
            </a:r>
            <a:r>
              <a:rPr lang="en-US" altLang="zh-CN" sz="2000" b="1" dirty="0" err="1" smtClean="0"/>
              <a:t>top,middle,bottom</a:t>
            </a:r>
            <a:r>
              <a:rPr lang="zh-CN" altLang="en-US" sz="2000" b="1" dirty="0" smtClean="0"/>
              <a:t>）</a:t>
            </a:r>
            <a:endParaRPr lang="en-US" altLang="zh-CN" sz="2000" b="1" dirty="0" smtClean="0"/>
          </a:p>
          <a:p>
            <a:r>
              <a:rPr lang="en-US" sz="2000" b="1" dirty="0" smtClean="0"/>
              <a:t>width //</a:t>
            </a:r>
            <a:r>
              <a:rPr lang="zh-CN" altLang="en-US" sz="2000" b="1" dirty="0" smtClean="0"/>
              <a:t>宽度</a:t>
            </a:r>
            <a:endParaRPr lang="en-US" altLang="zh-CN" sz="2000" b="1" dirty="0" smtClean="0"/>
          </a:p>
          <a:p>
            <a:r>
              <a:rPr lang="en-US" sz="2000" dirty="0" smtClean="0"/>
              <a:t>formatter (value, row, index) //</a:t>
            </a:r>
            <a:r>
              <a:rPr lang="zh-CN" altLang="en-US" sz="2000" dirty="0" smtClean="0"/>
              <a:t>根据数据返回结构，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value</a:t>
            </a:r>
            <a:r>
              <a:rPr lang="zh-CN" altLang="en-US" sz="2000" dirty="0" smtClean="0"/>
              <a:t>当前行当前字段数据，</a:t>
            </a:r>
            <a:r>
              <a:rPr lang="en-US" altLang="zh-CN" sz="2000" dirty="0" smtClean="0"/>
              <a:t>row</a:t>
            </a:r>
            <a:r>
              <a:rPr lang="zh-CN" altLang="en-US" sz="2000" dirty="0" smtClean="0"/>
              <a:t>当前行数据，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当前行序号</a:t>
            </a:r>
            <a:endParaRPr lang="en-US" altLang="zh-CN" sz="2000" dirty="0" smtClean="0"/>
          </a:p>
          <a:p>
            <a:r>
              <a:rPr lang="en-US" sz="2000" dirty="0" err="1" smtClean="0"/>
              <a:t>styler</a:t>
            </a:r>
            <a:r>
              <a:rPr lang="en-US" sz="2000" dirty="0" smtClean="0"/>
              <a:t>(value, row, index) //</a:t>
            </a:r>
            <a:r>
              <a:rPr lang="zh-CN" altLang="en-US" sz="2000" dirty="0" smtClean="0"/>
              <a:t>根据数据返回样式，</a:t>
            </a:r>
            <a:endParaRPr lang="en-US" altLang="zh-CN" sz="2000" dirty="0" smtClean="0"/>
          </a:p>
          <a:p>
            <a:pPr>
              <a:buNone/>
            </a:pPr>
            <a:r>
              <a:rPr lang="en-US" altLang="zh-CN" sz="2000" dirty="0" smtClean="0"/>
              <a:t>value</a:t>
            </a:r>
            <a:r>
              <a:rPr lang="zh-CN" altLang="en-US" sz="2000" dirty="0" smtClean="0"/>
              <a:t>当前行当前字段数据，</a:t>
            </a:r>
            <a:r>
              <a:rPr lang="en-US" altLang="zh-CN" sz="2000" dirty="0" smtClean="0"/>
              <a:t>row</a:t>
            </a:r>
            <a:r>
              <a:rPr lang="zh-CN" altLang="en-US" sz="2000" dirty="0" smtClean="0"/>
              <a:t>当前行数据，</a:t>
            </a:r>
            <a:r>
              <a:rPr lang="en-US" altLang="zh-CN" sz="2000" dirty="0" smtClean="0"/>
              <a:t>index</a:t>
            </a:r>
            <a:r>
              <a:rPr lang="zh-CN" altLang="en-US" sz="2000" dirty="0" smtClean="0"/>
              <a:t>当前行序号</a:t>
            </a:r>
            <a:endParaRPr lang="en-US" altLang="zh-CN" sz="2000" dirty="0" smtClean="0"/>
          </a:p>
          <a:p>
            <a:pPr>
              <a:buNone/>
            </a:pPr>
            <a:endParaRPr lang="en-US" altLang="zh-CN" sz="2400" b="1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列配置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grid.destroyAllFilter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破坏筛选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grid.getAfterFilterNode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获取筛选的数据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grid.clearAllSort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清除当前页排序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grid.sortCols</a:t>
            </a:r>
            <a:r>
              <a:rPr lang="en-US" dirty="0" smtClean="0"/>
              <a:t> = </a:t>
            </a:r>
            <a:r>
              <a:rPr lang="en-US" b="1" dirty="0" smtClean="0"/>
              <a:t>function </a:t>
            </a:r>
            <a:r>
              <a:rPr lang="en-US" dirty="0" smtClean="0"/>
              <a:t>(field)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//field </a:t>
            </a:r>
            <a:r>
              <a:rPr lang="zh-CN" altLang="en-US" dirty="0" smtClean="0"/>
              <a:t>字段名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按某个字段排序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grid.getRenderTime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获取渲染时间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grid.keyDownEvent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键盘按下事件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grid.keyUpEvent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键盘弹起事件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grid.hoverAgGrid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鼠标进入主表事件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grid.unHoverAgGrid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鼠标离开主表事件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grid.showFilterMenu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显示筛选菜单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window</a:t>
            </a:r>
            <a:r>
              <a:rPr lang="en-US" dirty="0" err="1" smtClean="0"/>
              <a:t>.</a:t>
            </a:r>
            <a:r>
              <a:rPr lang="en-US" b="1" dirty="0" err="1" smtClean="0"/>
              <a:t>mainGrid</a:t>
            </a:r>
            <a:r>
              <a:rPr lang="en-US" dirty="0" err="1" smtClean="0"/>
              <a:t>.pageDataChanged</a:t>
            </a:r>
            <a:r>
              <a:rPr lang="en-US" dirty="0" smtClean="0"/>
              <a:t>((</a:t>
            </a:r>
            <a:r>
              <a:rPr lang="en-US" dirty="0" err="1" smtClean="0"/>
              <a:t>pageData</a:t>
            </a:r>
            <a:r>
              <a:rPr lang="en-US" dirty="0" smtClean="0"/>
              <a:t>)=&gt;{})</a:t>
            </a:r>
            <a:endParaRPr lang="en-US" dirty="0" smtClean="0"/>
          </a:p>
          <a:p>
            <a:r>
              <a:rPr lang="en-US" dirty="0" err="1" smtClean="0"/>
              <a:t>pageData</a:t>
            </a:r>
            <a:r>
              <a:rPr lang="en-US" dirty="0" smtClean="0"/>
              <a:t>{</a:t>
            </a:r>
            <a:endParaRPr lang="en-US" dirty="0" smtClean="0"/>
          </a:p>
          <a:p>
            <a:r>
              <a:rPr lang="en-US" b="1" dirty="0" err="1" smtClean="0"/>
              <a:t>totalCount</a:t>
            </a:r>
            <a:r>
              <a:rPr lang="en-US" b="1" dirty="0" smtClean="0"/>
              <a:t>:</a:t>
            </a:r>
            <a:r>
              <a:rPr lang="zh-CN" altLang="en-US" b="1" dirty="0" smtClean="0"/>
              <a:t>总条数</a:t>
            </a:r>
            <a:endParaRPr lang="en-US" altLang="zh-CN" b="1" dirty="0" smtClean="0"/>
          </a:p>
          <a:p>
            <a:r>
              <a:rPr lang="en-US" b="1" dirty="0" err="1" smtClean="0"/>
              <a:t>querySeconds</a:t>
            </a:r>
            <a:r>
              <a:rPr lang="en-US" b="1" dirty="0" smtClean="0"/>
              <a:t>:</a:t>
            </a:r>
            <a:r>
              <a:rPr lang="zh-CN" altLang="en-US" b="1" dirty="0" smtClean="0"/>
              <a:t>查询时间</a:t>
            </a:r>
            <a:endParaRPr lang="en-US" altLang="zh-CN" b="1" dirty="0" smtClean="0"/>
          </a:p>
          <a:p>
            <a:r>
              <a:rPr lang="en-US" b="1" dirty="0" smtClean="0"/>
              <a:t>page:</a:t>
            </a:r>
            <a:r>
              <a:rPr lang="zh-CN" altLang="en-US" b="1" dirty="0" smtClean="0"/>
              <a:t>页</a:t>
            </a:r>
            <a:r>
              <a:rPr lang="zh-CN" altLang="en-US" b="1" dirty="0" smtClean="0"/>
              <a:t>码</a:t>
            </a:r>
            <a:endParaRPr lang="en-US" altLang="zh-CN" b="1" dirty="0" smtClean="0"/>
          </a:p>
          <a:p>
            <a:r>
              <a:rPr lang="en-US" b="1" dirty="0" err="1" smtClean="0"/>
              <a:t>afterFilterNum</a:t>
            </a:r>
            <a:r>
              <a:rPr lang="en-US" b="1" dirty="0" smtClean="0"/>
              <a:t>:</a:t>
            </a:r>
            <a:r>
              <a:rPr lang="zh-CN" altLang="en-US" b="1" dirty="0" smtClean="0"/>
              <a:t>当前页的数据数</a:t>
            </a:r>
            <a:endParaRPr lang="en-US" altLang="zh-CN" b="1" dirty="0" smtClean="0"/>
          </a:p>
          <a:p>
            <a:r>
              <a:rPr lang="en-US" b="1" dirty="0" err="1" smtClean="0"/>
              <a:t>t</a:t>
            </a:r>
            <a:r>
              <a:rPr lang="en-US" b="1" smtClean="0"/>
              <a:t>otalpage</a:t>
            </a:r>
            <a:r>
              <a:rPr lang="en-US" b="1" dirty="0" smtClean="0"/>
              <a:t>:</a:t>
            </a:r>
            <a:r>
              <a:rPr lang="zh-CN" altLang="en-US" b="1" dirty="0" smtClean="0"/>
              <a:t>最大页码</a:t>
            </a:r>
            <a:endParaRPr lang="en-US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查询成功后回调函数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未完待续。。。。。。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grid.setDataQueryUrl</a:t>
            </a:r>
            <a:r>
              <a:rPr lang="en-US" dirty="0" smtClean="0"/>
              <a:t> = </a:t>
            </a:r>
            <a:r>
              <a:rPr lang="en-US" b="1" dirty="0" smtClean="0"/>
              <a:t>function</a:t>
            </a:r>
            <a:r>
              <a:rPr lang="en-US" dirty="0" smtClean="0"/>
              <a:t>(</a:t>
            </a:r>
            <a:r>
              <a:rPr lang="en-US" dirty="0" err="1" smtClean="0"/>
              <a:t>url,postData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altLang="zh-CN" dirty="0" err="1" smtClean="0"/>
              <a:t>url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查询接口地址</a:t>
            </a:r>
            <a:endParaRPr lang="en-US" altLang="zh-CN" dirty="0" smtClean="0"/>
          </a:p>
          <a:p>
            <a:r>
              <a:rPr lang="en-US" altLang="zh-CN" dirty="0" smtClean="0"/>
              <a:t>//</a:t>
            </a:r>
            <a:r>
              <a:rPr lang="en-US" dirty="0" err="1" smtClean="0"/>
              <a:t>postData</a:t>
            </a:r>
            <a:r>
              <a:rPr lang="en-US" dirty="0" smtClean="0"/>
              <a:t> </a:t>
            </a:r>
            <a:r>
              <a:rPr lang="zh-CN" altLang="en-US" dirty="0" smtClean="0"/>
              <a:t>查询条件参数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设置表格查询需要的</a:t>
            </a:r>
            <a:r>
              <a:rPr lang="en-US" altLang="zh-CN" dirty="0" smtClean="0"/>
              <a:t>URL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grid.queryFirstPage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让表格查询第一页数据并展示，查询完会回调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grid.queryLastPage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让表格查询最后一页数据并展示，查询完回调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grid.queryNextPage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让表格查询下一页数据并展示，查询完回调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grid.queryPreviousPage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让表格查询下一页数据并展示，查询完回调</a:t>
            </a:r>
            <a:r>
              <a:rPr lang="en-US" dirty="0" err="1" smtClean="0"/>
              <a:t>doPageDataChanged</a:t>
            </a:r>
            <a:r>
              <a:rPr lang="zh-CN" altLang="en-US" dirty="0" smtClean="0"/>
              <a:t>方法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2285</Words>
  <Application>WPS 演示</Application>
  <PresentationFormat>全屏显示(4:3)</PresentationFormat>
  <Paragraphs>212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Arial</vt:lpstr>
      <vt:lpstr>宋体</vt:lpstr>
      <vt:lpstr>Wingdings</vt:lpstr>
      <vt:lpstr>Wingdings 3</vt:lpstr>
      <vt:lpstr>Verdana</vt:lpstr>
      <vt:lpstr>Wingdings 2</vt:lpstr>
      <vt:lpstr>Lucida Sans Unicode</vt:lpstr>
      <vt:lpstr>黑体</vt:lpstr>
      <vt:lpstr>微软雅黑</vt:lpstr>
      <vt:lpstr>Arial Unicode MS</vt:lpstr>
      <vt:lpstr>Calibri</vt:lpstr>
      <vt:lpstr>聚合</vt:lpstr>
      <vt:lpstr>善管ag-grid使用手册</vt:lpstr>
      <vt:lpstr>新建Grid对象</vt:lpstr>
      <vt:lpstr>列配置</vt:lpstr>
      <vt:lpstr>查询成功后回调函数</vt:lpstr>
      <vt:lpstr>设置表格查询需要的URL</vt:lpstr>
      <vt:lpstr>让表格查询第一页数据并展示，查询完会回调doPageDataChanged方法</vt:lpstr>
      <vt:lpstr>让表格查询最后一页数据并展示，查询完回调doPageDataChanged方法</vt:lpstr>
      <vt:lpstr>让表格查询下一页数据并展示，查询完回调doPageDataChanged方法</vt:lpstr>
      <vt:lpstr>让表格查询下一页数据并展示，查询完回调doPageDataChanged方法</vt:lpstr>
      <vt:lpstr>让表格查询指定页数据并展示，查询完回调doPageDataChanged方法</vt:lpstr>
      <vt:lpstr>按当前查询条件查询数据并展示，查询完回调doPageDataChanged方法</vt:lpstr>
      <vt:lpstr>手动修改每页数量，强制表格回到第一页并调用queryEnd</vt:lpstr>
      <vt:lpstr>设置表格当前的每页数量</vt:lpstr>
      <vt:lpstr>获取选择的Id</vt:lpstr>
      <vt:lpstr>获取选择的数据集合</vt:lpstr>
      <vt:lpstr>PowerPoint 演示文稿</vt:lpstr>
      <vt:lpstr>获取选择的数据集合</vt:lpstr>
      <vt:lpstr>筛选后调用函数</vt:lpstr>
      <vt:lpstr>刷新指定数据的行数据</vt:lpstr>
      <vt:lpstr>设置表格中数据源</vt:lpstr>
      <vt:lpstr>获取主表当前页全部数据</vt:lpstr>
      <vt:lpstr>获得指定行数据</vt:lpstr>
      <vt:lpstr>主表全部不选</vt:lpstr>
      <vt:lpstr>主表选中某一行</vt:lpstr>
      <vt:lpstr>更新某一行数据</vt:lpstr>
      <vt:lpstr>将选择的行复制到剪切板</vt:lpstr>
      <vt:lpstr>导出当前页数据到EXCEL</vt:lpstr>
      <vt:lpstr>显示列菜单</vt:lpstr>
      <vt:lpstr>清除筛选</vt:lpstr>
      <vt:lpstr>破坏筛选</vt:lpstr>
      <vt:lpstr>获取筛选的数据</vt:lpstr>
      <vt:lpstr>清除当前页排序</vt:lpstr>
      <vt:lpstr>按某个字段排序</vt:lpstr>
      <vt:lpstr>获取渲染时间</vt:lpstr>
      <vt:lpstr>键盘按下事件</vt:lpstr>
      <vt:lpstr>键盘弹起事件</vt:lpstr>
      <vt:lpstr>鼠标进入主表事件</vt:lpstr>
      <vt:lpstr>鼠标离开主表事件</vt:lpstr>
      <vt:lpstr>显示筛选菜单</vt:lpstr>
      <vt:lpstr>未完待续。。。。。。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善管ag-grid使用手册</dc:title>
  <dc:creator>DELL</dc:creator>
  <cp:lastModifiedBy>DELL</cp:lastModifiedBy>
  <cp:revision>53</cp:revision>
  <dcterms:created xsi:type="dcterms:W3CDTF">2019-08-27T06:44:00Z</dcterms:created>
  <dcterms:modified xsi:type="dcterms:W3CDTF">2019-09-06T02:40:40Z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2052-11.1.0.8980</vt:lpwstr>
  </property>
</Properties>
</file>